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408" r:id="rId3"/>
    <p:sldId id="417" r:id="rId4"/>
    <p:sldId id="409" r:id="rId5"/>
    <p:sldId id="258" r:id="rId6"/>
    <p:sldId id="406" r:id="rId7"/>
    <p:sldId id="407" r:id="rId8"/>
    <p:sldId id="261" r:id="rId9"/>
    <p:sldId id="309" r:id="rId10"/>
    <p:sldId id="311" r:id="rId11"/>
    <p:sldId id="310" r:id="rId12"/>
    <p:sldId id="313" r:id="rId13"/>
    <p:sldId id="314" r:id="rId14"/>
    <p:sldId id="315" r:id="rId15"/>
    <p:sldId id="402" r:id="rId16"/>
    <p:sldId id="264" r:id="rId17"/>
    <p:sldId id="403" r:id="rId18"/>
    <p:sldId id="404" r:id="rId19"/>
    <p:sldId id="412" r:id="rId20"/>
    <p:sldId id="318" r:id="rId21"/>
    <p:sldId id="320" r:id="rId22"/>
    <p:sldId id="413" r:id="rId23"/>
    <p:sldId id="321" r:id="rId24"/>
    <p:sldId id="329" r:id="rId25"/>
    <p:sldId id="411" r:id="rId26"/>
    <p:sldId id="323" r:id="rId27"/>
    <p:sldId id="414" r:id="rId28"/>
    <p:sldId id="325" r:id="rId29"/>
    <p:sldId id="415" r:id="rId30"/>
    <p:sldId id="327" r:id="rId31"/>
    <p:sldId id="416" r:id="rId32"/>
    <p:sldId id="418" r:id="rId33"/>
    <p:sldId id="262" r:id="rId34"/>
    <p:sldId id="419" r:id="rId35"/>
    <p:sldId id="420" r:id="rId36"/>
    <p:sldId id="289" r:id="rId37"/>
  </p:sldIdLst>
  <p:sldSz cx="9144000" cy="5143500" type="screen16x9"/>
  <p:notesSz cx="6858000" cy="9144000"/>
  <p:embeddedFontLst>
    <p:embeddedFont>
      <p:font typeface="Do Hyeon" panose="020B0604020202020204" charset="-127"/>
      <p:regular r:id="rId39"/>
    </p:embeddedFont>
    <p:embeddedFont>
      <p:font typeface="Bebas Neue" panose="020B0604020202020204" charset="0"/>
      <p:regular r:id="rId40"/>
    </p:embeddedFont>
    <p:embeddedFont>
      <p:font typeface="Calibri" panose="020F0502020204030204" pitchFamily="34" charset="0"/>
      <p:regular r:id="rId41"/>
      <p:bold r:id="rId42"/>
      <p:italic r:id="rId43"/>
      <p:boldItalic r:id="rId44"/>
    </p:embeddedFont>
    <p:embeddedFont>
      <p:font typeface="Didact Gothic"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Singh imt_013" initials="A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51BB0AB-15C0-45BE-AE7C-508BB31F8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07" autoAdjust="0"/>
  </p:normalViewPr>
  <p:slideViewPr>
    <p:cSldViewPr snapToGrid="0">
      <p:cViewPr varScale="1">
        <p:scale>
          <a:sx n="90" d="100"/>
          <a:sy n="90" d="100"/>
        </p:scale>
        <p:origin x="81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38DA78-DB5E-41C7-A534-009C5471CAD3}" type="doc">
      <dgm:prSet loTypeId="urn:microsoft.com/office/officeart/2005/8/layout/process4" loCatId="list" qsTypeId="urn:microsoft.com/office/officeart/2005/8/quickstyle/simple1" qsCatId="simple" csTypeId="urn:microsoft.com/office/officeart/2005/8/colors/accent5_2" csCatId="accent5" phldr="1"/>
      <dgm:spPr/>
      <dgm:t>
        <a:bodyPr/>
        <a:lstStyle/>
        <a:p>
          <a:endParaRPr lang="en-IN"/>
        </a:p>
      </dgm:t>
    </dgm:pt>
    <dgm:pt modelId="{A6A91019-8747-419C-B45E-46D2F31D4053}">
      <dgm:prSet phldrT="[Text]"/>
      <dgm:spPr/>
      <dgm:t>
        <a:bodyPr/>
        <a:lstStyle/>
        <a:p>
          <a:r>
            <a:rPr lang="en-US" dirty="0"/>
            <a:t>Motivation</a:t>
          </a:r>
          <a:endParaRPr lang="en-IN" dirty="0"/>
        </a:p>
      </dgm:t>
    </dgm:pt>
    <dgm:pt modelId="{7CA74321-D3FA-4CC6-A56B-AEEA437996E4}" type="parTrans" cxnId="{F305F77C-4257-468D-A53C-ECADC898D15D}">
      <dgm:prSet/>
      <dgm:spPr/>
      <dgm:t>
        <a:bodyPr/>
        <a:lstStyle/>
        <a:p>
          <a:endParaRPr lang="en-IN"/>
        </a:p>
      </dgm:t>
    </dgm:pt>
    <dgm:pt modelId="{C9EC003A-E5C2-4D2F-A59F-685A3F685A2E}" type="sibTrans" cxnId="{F305F77C-4257-468D-A53C-ECADC898D15D}">
      <dgm:prSet/>
      <dgm:spPr/>
      <dgm:t>
        <a:bodyPr/>
        <a:lstStyle/>
        <a:p>
          <a:endParaRPr lang="en-IN"/>
        </a:p>
      </dgm:t>
    </dgm:pt>
    <dgm:pt modelId="{5E5F7BFC-EA5B-4AE4-A0CF-6CAC3341566A}">
      <dgm:prSet phldrT="[Text]"/>
      <dgm:spPr/>
      <dgm:t>
        <a:bodyPr/>
        <a:lstStyle/>
        <a:p>
          <a:r>
            <a:rPr lang="en-US" dirty="0"/>
            <a:t>Novelty</a:t>
          </a:r>
          <a:endParaRPr lang="en-IN" dirty="0"/>
        </a:p>
      </dgm:t>
    </dgm:pt>
    <dgm:pt modelId="{7E84E267-89D6-4925-B1BA-D824E9888D4F}" type="parTrans" cxnId="{A92779C0-1701-4591-91E4-B71FC1361ECD}">
      <dgm:prSet/>
      <dgm:spPr/>
      <dgm:t>
        <a:bodyPr/>
        <a:lstStyle/>
        <a:p>
          <a:endParaRPr lang="en-IN"/>
        </a:p>
      </dgm:t>
    </dgm:pt>
    <dgm:pt modelId="{CC09CBE9-F966-4690-92B8-F4E0914D5E55}" type="sibTrans" cxnId="{A92779C0-1701-4591-91E4-B71FC1361ECD}">
      <dgm:prSet/>
      <dgm:spPr/>
      <dgm:t>
        <a:bodyPr/>
        <a:lstStyle/>
        <a:p>
          <a:endParaRPr lang="en-IN"/>
        </a:p>
      </dgm:t>
    </dgm:pt>
    <dgm:pt modelId="{108F4478-45FD-4D2F-B3A3-67CA548F009B}">
      <dgm:prSet phldrT="[Text]"/>
      <dgm:spPr/>
      <dgm:t>
        <a:bodyPr/>
        <a:lstStyle/>
        <a:p>
          <a:r>
            <a:rPr lang="en-US" dirty="0"/>
            <a:t>Sanitizing Remote Control Robot</a:t>
          </a:r>
          <a:endParaRPr lang="en-IN" dirty="0"/>
        </a:p>
      </dgm:t>
    </dgm:pt>
    <dgm:pt modelId="{287851AB-24F5-4C68-97E7-F92596D6FFF0}" type="parTrans" cxnId="{6435F108-1065-4681-9C63-DBD2559C9150}">
      <dgm:prSet/>
      <dgm:spPr/>
      <dgm:t>
        <a:bodyPr/>
        <a:lstStyle/>
        <a:p>
          <a:endParaRPr lang="en-IN"/>
        </a:p>
      </dgm:t>
    </dgm:pt>
    <dgm:pt modelId="{F6DE4B72-136F-476F-A768-CCC550CF8D18}" type="sibTrans" cxnId="{6435F108-1065-4681-9C63-DBD2559C9150}">
      <dgm:prSet/>
      <dgm:spPr/>
      <dgm:t>
        <a:bodyPr/>
        <a:lstStyle/>
        <a:p>
          <a:endParaRPr lang="en-IN"/>
        </a:p>
      </dgm:t>
    </dgm:pt>
    <dgm:pt modelId="{612E3CCF-2DA2-4ED3-BA4E-BCDA9C0F76A2}">
      <dgm:prSet phldrT="[Text]"/>
      <dgm:spPr/>
      <dgm:t>
        <a:bodyPr/>
        <a:lstStyle/>
        <a:p>
          <a:r>
            <a:rPr lang="en-US" dirty="0"/>
            <a:t>Components Used </a:t>
          </a:r>
          <a:endParaRPr lang="en-IN" dirty="0"/>
        </a:p>
      </dgm:t>
    </dgm:pt>
    <dgm:pt modelId="{1C8A1F06-E842-4178-8FD7-6A9E6DCF357B}" type="parTrans" cxnId="{331C4949-ED8B-4126-AF23-976B1414F8A6}">
      <dgm:prSet/>
      <dgm:spPr/>
      <dgm:t>
        <a:bodyPr/>
        <a:lstStyle/>
        <a:p>
          <a:endParaRPr lang="en-IN"/>
        </a:p>
      </dgm:t>
    </dgm:pt>
    <dgm:pt modelId="{B2C704C7-2848-421A-BFB1-765B13BF87F0}" type="sibTrans" cxnId="{331C4949-ED8B-4126-AF23-976B1414F8A6}">
      <dgm:prSet/>
      <dgm:spPr/>
      <dgm:t>
        <a:bodyPr/>
        <a:lstStyle/>
        <a:p>
          <a:endParaRPr lang="en-IN"/>
        </a:p>
      </dgm:t>
    </dgm:pt>
    <dgm:pt modelId="{5B1EA7F4-599F-4290-BE85-CDB90EAB3B12}">
      <dgm:prSet phldrT="[Text]"/>
      <dgm:spPr/>
      <dgm:t>
        <a:bodyPr/>
        <a:lstStyle/>
        <a:p>
          <a:r>
            <a:rPr lang="en-US" dirty="0"/>
            <a:t>Connections and Coding</a:t>
          </a:r>
          <a:endParaRPr lang="en-IN" dirty="0"/>
        </a:p>
      </dgm:t>
    </dgm:pt>
    <dgm:pt modelId="{C1FE07FE-29CF-48F5-A51B-C80F85B5B510}" type="parTrans" cxnId="{A91A9D41-7CEC-40A6-91F2-E94FF162E3B9}">
      <dgm:prSet/>
      <dgm:spPr/>
      <dgm:t>
        <a:bodyPr/>
        <a:lstStyle/>
        <a:p>
          <a:endParaRPr lang="en-IN"/>
        </a:p>
      </dgm:t>
    </dgm:pt>
    <dgm:pt modelId="{0A2D336D-AF2F-42A1-A664-DADD5C8F8AE0}" type="sibTrans" cxnId="{A91A9D41-7CEC-40A6-91F2-E94FF162E3B9}">
      <dgm:prSet/>
      <dgm:spPr/>
      <dgm:t>
        <a:bodyPr/>
        <a:lstStyle/>
        <a:p>
          <a:endParaRPr lang="en-IN"/>
        </a:p>
      </dgm:t>
    </dgm:pt>
    <dgm:pt modelId="{2F158E64-948B-4E16-A3B9-E849BEB4285D}">
      <dgm:prSet phldrT="[Text]"/>
      <dgm:spPr/>
      <dgm:t>
        <a:bodyPr/>
        <a:lstStyle/>
        <a:p>
          <a:r>
            <a:rPr lang="en-US" dirty="0"/>
            <a:t>Miscellaneous</a:t>
          </a:r>
          <a:endParaRPr lang="en-IN" dirty="0"/>
        </a:p>
      </dgm:t>
    </dgm:pt>
    <dgm:pt modelId="{E2796B86-220F-4A1D-B4AF-5915AFA294D7}" type="parTrans" cxnId="{85409BF0-EEAA-48F2-B4E4-8ABE8CE9C629}">
      <dgm:prSet/>
      <dgm:spPr/>
      <dgm:t>
        <a:bodyPr/>
        <a:lstStyle/>
        <a:p>
          <a:endParaRPr lang="en-IN"/>
        </a:p>
      </dgm:t>
    </dgm:pt>
    <dgm:pt modelId="{356EEBE0-08EF-4236-B38F-1B1C5E082BA5}" type="sibTrans" cxnId="{85409BF0-EEAA-48F2-B4E4-8ABE8CE9C629}">
      <dgm:prSet/>
      <dgm:spPr/>
      <dgm:t>
        <a:bodyPr/>
        <a:lstStyle/>
        <a:p>
          <a:endParaRPr lang="en-IN"/>
        </a:p>
      </dgm:t>
    </dgm:pt>
    <dgm:pt modelId="{3FD992CD-E97B-4605-8E67-27B80624F2B7}">
      <dgm:prSet phldrT="[Text]"/>
      <dgm:spPr/>
      <dgm:t>
        <a:bodyPr/>
        <a:lstStyle/>
        <a:p>
          <a:r>
            <a:rPr lang="en-US" dirty="0"/>
            <a:t>Applications in Real life</a:t>
          </a:r>
          <a:endParaRPr lang="en-IN" dirty="0"/>
        </a:p>
      </dgm:t>
    </dgm:pt>
    <dgm:pt modelId="{D7899AE9-9947-4E5E-A91B-AB2F10F2C9F8}" type="parTrans" cxnId="{756F926D-B75B-4C39-B0EB-F4812CB8A0DE}">
      <dgm:prSet/>
      <dgm:spPr/>
      <dgm:t>
        <a:bodyPr/>
        <a:lstStyle/>
        <a:p>
          <a:endParaRPr lang="en-IN"/>
        </a:p>
      </dgm:t>
    </dgm:pt>
    <dgm:pt modelId="{95BAACB3-1B3F-412C-B41B-68A1DEBB41F6}" type="sibTrans" cxnId="{756F926D-B75B-4C39-B0EB-F4812CB8A0DE}">
      <dgm:prSet/>
      <dgm:spPr/>
      <dgm:t>
        <a:bodyPr/>
        <a:lstStyle/>
        <a:p>
          <a:endParaRPr lang="en-IN"/>
        </a:p>
      </dgm:t>
    </dgm:pt>
    <dgm:pt modelId="{AD5C04EF-CBE7-4EB5-9491-0061DB8F3CAE}">
      <dgm:prSet phldrT="[Text]"/>
      <dgm:spPr/>
      <dgm:t>
        <a:bodyPr/>
        <a:lstStyle/>
        <a:p>
          <a:r>
            <a:rPr lang="en-US" dirty="0"/>
            <a:t>Future Improvements</a:t>
          </a:r>
          <a:endParaRPr lang="en-IN" dirty="0"/>
        </a:p>
      </dgm:t>
    </dgm:pt>
    <dgm:pt modelId="{78322A70-EF77-4680-A80C-CEF9A7FCAE9F}" type="parTrans" cxnId="{72C9E2AF-E4E9-41C7-9C2C-6204F485344B}">
      <dgm:prSet/>
      <dgm:spPr/>
      <dgm:t>
        <a:bodyPr/>
        <a:lstStyle/>
        <a:p>
          <a:endParaRPr lang="en-IN"/>
        </a:p>
      </dgm:t>
    </dgm:pt>
    <dgm:pt modelId="{A59C7BE4-6C79-48FB-9A8B-AFFDF6D0BDC5}" type="sibTrans" cxnId="{72C9E2AF-E4E9-41C7-9C2C-6204F485344B}">
      <dgm:prSet/>
      <dgm:spPr/>
      <dgm:t>
        <a:bodyPr/>
        <a:lstStyle/>
        <a:p>
          <a:endParaRPr lang="en-IN"/>
        </a:p>
      </dgm:t>
    </dgm:pt>
    <dgm:pt modelId="{72B8DC59-EEAB-44AD-8EF0-9256F6DD7976}">
      <dgm:prSet phldrT="[Text]"/>
      <dgm:spPr/>
      <dgm:t>
        <a:bodyPr/>
        <a:lstStyle/>
        <a:p>
          <a:r>
            <a:rPr lang="en-US" dirty="0"/>
            <a:t>Introduction</a:t>
          </a:r>
          <a:endParaRPr lang="en-IN" dirty="0"/>
        </a:p>
      </dgm:t>
    </dgm:pt>
    <dgm:pt modelId="{56259548-5EEA-4A7F-BCB1-96AC71AA2F76}" type="sibTrans" cxnId="{BA76B95A-AC8B-4733-B78C-24148A780924}">
      <dgm:prSet/>
      <dgm:spPr/>
      <dgm:t>
        <a:bodyPr/>
        <a:lstStyle/>
        <a:p>
          <a:endParaRPr lang="en-IN"/>
        </a:p>
      </dgm:t>
    </dgm:pt>
    <dgm:pt modelId="{6BA6F8DD-97F2-471A-9933-41FA8DC7C98D}" type="parTrans" cxnId="{BA76B95A-AC8B-4733-B78C-24148A780924}">
      <dgm:prSet/>
      <dgm:spPr/>
      <dgm:t>
        <a:bodyPr/>
        <a:lstStyle/>
        <a:p>
          <a:endParaRPr lang="en-IN"/>
        </a:p>
      </dgm:t>
    </dgm:pt>
    <dgm:pt modelId="{06C4F21B-D51F-43D4-A06C-747ADF082149}" type="pres">
      <dgm:prSet presAssocID="{3638DA78-DB5E-41C7-A534-009C5471CAD3}" presName="Name0" presStyleCnt="0">
        <dgm:presLayoutVars>
          <dgm:dir/>
          <dgm:animLvl val="lvl"/>
          <dgm:resizeHandles val="exact"/>
        </dgm:presLayoutVars>
      </dgm:prSet>
      <dgm:spPr/>
    </dgm:pt>
    <dgm:pt modelId="{58168F75-84ED-4C07-9DF1-A1F69ACAEC49}" type="pres">
      <dgm:prSet presAssocID="{2F158E64-948B-4E16-A3B9-E849BEB4285D}" presName="boxAndChildren" presStyleCnt="0"/>
      <dgm:spPr/>
    </dgm:pt>
    <dgm:pt modelId="{66737314-9B1D-42BD-8F5A-4FB62C53E699}" type="pres">
      <dgm:prSet presAssocID="{2F158E64-948B-4E16-A3B9-E849BEB4285D}" presName="parentTextBox" presStyleLbl="node1" presStyleIdx="0" presStyleCnt="3"/>
      <dgm:spPr/>
    </dgm:pt>
    <dgm:pt modelId="{A041E860-8092-4807-8BB6-B83A785C2422}" type="pres">
      <dgm:prSet presAssocID="{2F158E64-948B-4E16-A3B9-E849BEB4285D}" presName="entireBox" presStyleLbl="node1" presStyleIdx="0" presStyleCnt="3"/>
      <dgm:spPr/>
    </dgm:pt>
    <dgm:pt modelId="{8CE76158-9768-4F0F-8A7A-749725E8CEA8}" type="pres">
      <dgm:prSet presAssocID="{2F158E64-948B-4E16-A3B9-E849BEB4285D}" presName="descendantBox" presStyleCnt="0"/>
      <dgm:spPr/>
    </dgm:pt>
    <dgm:pt modelId="{DBA01DC0-A6F4-437D-81FA-9047182C1F73}" type="pres">
      <dgm:prSet presAssocID="{3FD992CD-E97B-4605-8E67-27B80624F2B7}" presName="childTextBox" presStyleLbl="fgAccFollowNode1" presStyleIdx="0" presStyleCnt="6">
        <dgm:presLayoutVars>
          <dgm:bulletEnabled val="1"/>
        </dgm:presLayoutVars>
      </dgm:prSet>
      <dgm:spPr/>
    </dgm:pt>
    <dgm:pt modelId="{4C7621C3-DEE8-432B-A15E-3DC1DE8F391B}" type="pres">
      <dgm:prSet presAssocID="{AD5C04EF-CBE7-4EB5-9491-0061DB8F3CAE}" presName="childTextBox" presStyleLbl="fgAccFollowNode1" presStyleIdx="1" presStyleCnt="6">
        <dgm:presLayoutVars>
          <dgm:bulletEnabled val="1"/>
        </dgm:presLayoutVars>
      </dgm:prSet>
      <dgm:spPr/>
    </dgm:pt>
    <dgm:pt modelId="{5DE35AC7-EC11-4783-8ABA-710620855C83}" type="pres">
      <dgm:prSet presAssocID="{F6DE4B72-136F-476F-A768-CCC550CF8D18}" presName="sp" presStyleCnt="0"/>
      <dgm:spPr/>
    </dgm:pt>
    <dgm:pt modelId="{27A4595B-3174-432A-9BBD-B7D998385B23}" type="pres">
      <dgm:prSet presAssocID="{108F4478-45FD-4D2F-B3A3-67CA548F009B}" presName="arrowAndChildren" presStyleCnt="0"/>
      <dgm:spPr/>
    </dgm:pt>
    <dgm:pt modelId="{2E6844AF-A32F-416B-B584-316CDBFD88C9}" type="pres">
      <dgm:prSet presAssocID="{108F4478-45FD-4D2F-B3A3-67CA548F009B}" presName="parentTextArrow" presStyleLbl="node1" presStyleIdx="0" presStyleCnt="3"/>
      <dgm:spPr/>
    </dgm:pt>
    <dgm:pt modelId="{BDE9FB55-6792-4A07-A29A-77F23640FA57}" type="pres">
      <dgm:prSet presAssocID="{108F4478-45FD-4D2F-B3A3-67CA548F009B}" presName="arrow" presStyleLbl="node1" presStyleIdx="1" presStyleCnt="3"/>
      <dgm:spPr/>
    </dgm:pt>
    <dgm:pt modelId="{A9BA0592-B29A-47DD-A2B9-98AB2B87B2D2}" type="pres">
      <dgm:prSet presAssocID="{108F4478-45FD-4D2F-B3A3-67CA548F009B}" presName="descendantArrow" presStyleCnt="0"/>
      <dgm:spPr/>
    </dgm:pt>
    <dgm:pt modelId="{ECCF0CCA-8798-415A-B5FE-85D7348570B3}" type="pres">
      <dgm:prSet presAssocID="{612E3CCF-2DA2-4ED3-BA4E-BCDA9C0F76A2}" presName="childTextArrow" presStyleLbl="fgAccFollowNode1" presStyleIdx="2" presStyleCnt="6">
        <dgm:presLayoutVars>
          <dgm:bulletEnabled val="1"/>
        </dgm:presLayoutVars>
      </dgm:prSet>
      <dgm:spPr/>
    </dgm:pt>
    <dgm:pt modelId="{A20E9CA4-A408-40BD-B227-A83D08230C1D}" type="pres">
      <dgm:prSet presAssocID="{5B1EA7F4-599F-4290-BE85-CDB90EAB3B12}" presName="childTextArrow" presStyleLbl="fgAccFollowNode1" presStyleIdx="3" presStyleCnt="6">
        <dgm:presLayoutVars>
          <dgm:bulletEnabled val="1"/>
        </dgm:presLayoutVars>
      </dgm:prSet>
      <dgm:spPr/>
    </dgm:pt>
    <dgm:pt modelId="{36DB8631-DCD2-4970-8C46-0471EB246C52}" type="pres">
      <dgm:prSet presAssocID="{56259548-5EEA-4A7F-BCB1-96AC71AA2F76}" presName="sp" presStyleCnt="0"/>
      <dgm:spPr/>
    </dgm:pt>
    <dgm:pt modelId="{319F6428-6D84-45E5-BB82-20DC1ECF0C8D}" type="pres">
      <dgm:prSet presAssocID="{72B8DC59-EEAB-44AD-8EF0-9256F6DD7976}" presName="arrowAndChildren" presStyleCnt="0"/>
      <dgm:spPr/>
    </dgm:pt>
    <dgm:pt modelId="{5197B3BA-23F3-4777-9A9A-257E68436D84}" type="pres">
      <dgm:prSet presAssocID="{72B8DC59-EEAB-44AD-8EF0-9256F6DD7976}" presName="parentTextArrow" presStyleLbl="node1" presStyleIdx="1" presStyleCnt="3"/>
      <dgm:spPr/>
    </dgm:pt>
    <dgm:pt modelId="{E04B342A-2B20-4304-83D7-9A6A5A83C025}" type="pres">
      <dgm:prSet presAssocID="{72B8DC59-EEAB-44AD-8EF0-9256F6DD7976}" presName="arrow" presStyleLbl="node1" presStyleIdx="2" presStyleCnt="3" custLinFactNeighborY="-505"/>
      <dgm:spPr/>
    </dgm:pt>
    <dgm:pt modelId="{6D5BF76D-4C4E-447C-93AE-2B73C9B6ED4B}" type="pres">
      <dgm:prSet presAssocID="{72B8DC59-EEAB-44AD-8EF0-9256F6DD7976}" presName="descendantArrow" presStyleCnt="0"/>
      <dgm:spPr/>
    </dgm:pt>
    <dgm:pt modelId="{A3048E0D-7BBC-4514-A1D0-C673EC9F12BA}" type="pres">
      <dgm:prSet presAssocID="{A6A91019-8747-419C-B45E-46D2F31D4053}" presName="childTextArrow" presStyleLbl="fgAccFollowNode1" presStyleIdx="4" presStyleCnt="6">
        <dgm:presLayoutVars>
          <dgm:bulletEnabled val="1"/>
        </dgm:presLayoutVars>
      </dgm:prSet>
      <dgm:spPr/>
    </dgm:pt>
    <dgm:pt modelId="{6931BCCF-807E-448D-A9E7-5B3A376BB39B}" type="pres">
      <dgm:prSet presAssocID="{5E5F7BFC-EA5B-4AE4-A0CF-6CAC3341566A}" presName="childTextArrow" presStyleLbl="fgAccFollowNode1" presStyleIdx="5" presStyleCnt="6">
        <dgm:presLayoutVars>
          <dgm:bulletEnabled val="1"/>
        </dgm:presLayoutVars>
      </dgm:prSet>
      <dgm:spPr/>
    </dgm:pt>
  </dgm:ptLst>
  <dgm:cxnLst>
    <dgm:cxn modelId="{6435F108-1065-4681-9C63-DBD2559C9150}" srcId="{3638DA78-DB5E-41C7-A534-009C5471CAD3}" destId="{108F4478-45FD-4D2F-B3A3-67CA548F009B}" srcOrd="1" destOrd="0" parTransId="{287851AB-24F5-4C68-97E7-F92596D6FFF0}" sibTransId="{F6DE4B72-136F-476F-A768-CCC550CF8D18}"/>
    <dgm:cxn modelId="{78BBD716-B8D4-4CB5-A9F5-EAF9D60C7949}" type="presOf" srcId="{72B8DC59-EEAB-44AD-8EF0-9256F6DD7976}" destId="{5197B3BA-23F3-4777-9A9A-257E68436D84}" srcOrd="0" destOrd="0" presId="urn:microsoft.com/office/officeart/2005/8/layout/process4"/>
    <dgm:cxn modelId="{0EE58B1B-B290-491F-8E2F-4BD2E423D644}" type="presOf" srcId="{108F4478-45FD-4D2F-B3A3-67CA548F009B}" destId="{2E6844AF-A32F-416B-B584-316CDBFD88C9}" srcOrd="0" destOrd="0" presId="urn:microsoft.com/office/officeart/2005/8/layout/process4"/>
    <dgm:cxn modelId="{DB255922-2A59-4599-A33D-4A028255F526}" type="presOf" srcId="{5B1EA7F4-599F-4290-BE85-CDB90EAB3B12}" destId="{A20E9CA4-A408-40BD-B227-A83D08230C1D}" srcOrd="0" destOrd="0" presId="urn:microsoft.com/office/officeart/2005/8/layout/process4"/>
    <dgm:cxn modelId="{45D6612D-D9CD-496F-9F53-D15134C380C1}" type="presOf" srcId="{AD5C04EF-CBE7-4EB5-9491-0061DB8F3CAE}" destId="{4C7621C3-DEE8-432B-A15E-3DC1DE8F391B}" srcOrd="0" destOrd="0" presId="urn:microsoft.com/office/officeart/2005/8/layout/process4"/>
    <dgm:cxn modelId="{A91A9D41-7CEC-40A6-91F2-E94FF162E3B9}" srcId="{108F4478-45FD-4D2F-B3A3-67CA548F009B}" destId="{5B1EA7F4-599F-4290-BE85-CDB90EAB3B12}" srcOrd="1" destOrd="0" parTransId="{C1FE07FE-29CF-48F5-A51B-C80F85B5B510}" sibTransId="{0A2D336D-AF2F-42A1-A664-DADD5C8F8AE0}"/>
    <dgm:cxn modelId="{331C4949-ED8B-4126-AF23-976B1414F8A6}" srcId="{108F4478-45FD-4D2F-B3A3-67CA548F009B}" destId="{612E3CCF-2DA2-4ED3-BA4E-BCDA9C0F76A2}" srcOrd="0" destOrd="0" parTransId="{1C8A1F06-E842-4178-8FD7-6A9E6DCF357B}" sibTransId="{B2C704C7-2848-421A-BFB1-765B13BF87F0}"/>
    <dgm:cxn modelId="{756F926D-B75B-4C39-B0EB-F4812CB8A0DE}" srcId="{2F158E64-948B-4E16-A3B9-E849BEB4285D}" destId="{3FD992CD-E97B-4605-8E67-27B80624F2B7}" srcOrd="0" destOrd="0" parTransId="{D7899AE9-9947-4E5E-A91B-AB2F10F2C9F8}" sibTransId="{95BAACB3-1B3F-412C-B41B-68A1DEBB41F6}"/>
    <dgm:cxn modelId="{BA76B95A-AC8B-4733-B78C-24148A780924}" srcId="{3638DA78-DB5E-41C7-A534-009C5471CAD3}" destId="{72B8DC59-EEAB-44AD-8EF0-9256F6DD7976}" srcOrd="0" destOrd="0" parTransId="{6BA6F8DD-97F2-471A-9933-41FA8DC7C98D}" sibTransId="{56259548-5EEA-4A7F-BCB1-96AC71AA2F76}"/>
    <dgm:cxn modelId="{F305F77C-4257-468D-A53C-ECADC898D15D}" srcId="{72B8DC59-EEAB-44AD-8EF0-9256F6DD7976}" destId="{A6A91019-8747-419C-B45E-46D2F31D4053}" srcOrd="0" destOrd="0" parTransId="{7CA74321-D3FA-4CC6-A56B-AEEA437996E4}" sibTransId="{C9EC003A-E5C2-4D2F-A59F-685A3F685A2E}"/>
    <dgm:cxn modelId="{ABFCAF85-BCAB-459B-B8A3-AF2B79E357A3}" type="presOf" srcId="{2F158E64-948B-4E16-A3B9-E849BEB4285D}" destId="{A041E860-8092-4807-8BB6-B83A785C2422}" srcOrd="1" destOrd="0" presId="urn:microsoft.com/office/officeart/2005/8/layout/process4"/>
    <dgm:cxn modelId="{2CE3BB98-9852-48F3-98CA-DEDC06E309BB}" type="presOf" srcId="{3638DA78-DB5E-41C7-A534-009C5471CAD3}" destId="{06C4F21B-D51F-43D4-A06C-747ADF082149}" srcOrd="0" destOrd="0" presId="urn:microsoft.com/office/officeart/2005/8/layout/process4"/>
    <dgm:cxn modelId="{E911B499-C731-42B8-A063-5A503F87369F}" type="presOf" srcId="{5E5F7BFC-EA5B-4AE4-A0CF-6CAC3341566A}" destId="{6931BCCF-807E-448D-A9E7-5B3A376BB39B}" srcOrd="0" destOrd="0" presId="urn:microsoft.com/office/officeart/2005/8/layout/process4"/>
    <dgm:cxn modelId="{72C9E2AF-E4E9-41C7-9C2C-6204F485344B}" srcId="{2F158E64-948B-4E16-A3B9-E849BEB4285D}" destId="{AD5C04EF-CBE7-4EB5-9491-0061DB8F3CAE}" srcOrd="1" destOrd="0" parTransId="{78322A70-EF77-4680-A80C-CEF9A7FCAE9F}" sibTransId="{A59C7BE4-6C79-48FB-9A8B-AFFDF6D0BDC5}"/>
    <dgm:cxn modelId="{1D6B6EB6-5F51-4164-8791-408EC74A5F7C}" type="presOf" srcId="{72B8DC59-EEAB-44AD-8EF0-9256F6DD7976}" destId="{E04B342A-2B20-4304-83D7-9A6A5A83C025}" srcOrd="1" destOrd="0" presId="urn:microsoft.com/office/officeart/2005/8/layout/process4"/>
    <dgm:cxn modelId="{A92779C0-1701-4591-91E4-B71FC1361ECD}" srcId="{72B8DC59-EEAB-44AD-8EF0-9256F6DD7976}" destId="{5E5F7BFC-EA5B-4AE4-A0CF-6CAC3341566A}" srcOrd="1" destOrd="0" parTransId="{7E84E267-89D6-4925-B1BA-D824E9888D4F}" sibTransId="{CC09CBE9-F966-4690-92B8-F4E0914D5E55}"/>
    <dgm:cxn modelId="{20521FD0-73B2-440B-857A-4166F7EAD412}" type="presOf" srcId="{3FD992CD-E97B-4605-8E67-27B80624F2B7}" destId="{DBA01DC0-A6F4-437D-81FA-9047182C1F73}" srcOrd="0" destOrd="0" presId="urn:microsoft.com/office/officeart/2005/8/layout/process4"/>
    <dgm:cxn modelId="{5BB5CBD1-AAB3-4404-8D1D-A3BF16A89494}" type="presOf" srcId="{2F158E64-948B-4E16-A3B9-E849BEB4285D}" destId="{66737314-9B1D-42BD-8F5A-4FB62C53E699}" srcOrd="0" destOrd="0" presId="urn:microsoft.com/office/officeart/2005/8/layout/process4"/>
    <dgm:cxn modelId="{7DD451D5-FD1D-49AF-A6D4-B1EE3B9EB702}" type="presOf" srcId="{108F4478-45FD-4D2F-B3A3-67CA548F009B}" destId="{BDE9FB55-6792-4A07-A29A-77F23640FA57}" srcOrd="1" destOrd="0" presId="urn:microsoft.com/office/officeart/2005/8/layout/process4"/>
    <dgm:cxn modelId="{6DD1BDE5-8E0A-426F-928E-426511645F06}" type="presOf" srcId="{612E3CCF-2DA2-4ED3-BA4E-BCDA9C0F76A2}" destId="{ECCF0CCA-8798-415A-B5FE-85D7348570B3}" srcOrd="0" destOrd="0" presId="urn:microsoft.com/office/officeart/2005/8/layout/process4"/>
    <dgm:cxn modelId="{85409BF0-EEAA-48F2-B4E4-8ABE8CE9C629}" srcId="{3638DA78-DB5E-41C7-A534-009C5471CAD3}" destId="{2F158E64-948B-4E16-A3B9-E849BEB4285D}" srcOrd="2" destOrd="0" parTransId="{E2796B86-220F-4A1D-B4AF-5915AFA294D7}" sibTransId="{356EEBE0-08EF-4236-B38F-1B1C5E082BA5}"/>
    <dgm:cxn modelId="{CC018BF8-ECA4-4614-B247-7ED9A65A1DA2}" type="presOf" srcId="{A6A91019-8747-419C-B45E-46D2F31D4053}" destId="{A3048E0D-7BBC-4514-A1D0-C673EC9F12BA}" srcOrd="0" destOrd="0" presId="urn:microsoft.com/office/officeart/2005/8/layout/process4"/>
    <dgm:cxn modelId="{8FA2D0B2-9851-4972-9652-43CE0470D0B4}" type="presParOf" srcId="{06C4F21B-D51F-43D4-A06C-747ADF082149}" destId="{58168F75-84ED-4C07-9DF1-A1F69ACAEC49}" srcOrd="0" destOrd="0" presId="urn:microsoft.com/office/officeart/2005/8/layout/process4"/>
    <dgm:cxn modelId="{BBCA61EB-9A64-456F-8C75-999E36E2306C}" type="presParOf" srcId="{58168F75-84ED-4C07-9DF1-A1F69ACAEC49}" destId="{66737314-9B1D-42BD-8F5A-4FB62C53E699}" srcOrd="0" destOrd="0" presId="urn:microsoft.com/office/officeart/2005/8/layout/process4"/>
    <dgm:cxn modelId="{ACD71F90-1681-435A-87CA-E4270DD8DF8A}" type="presParOf" srcId="{58168F75-84ED-4C07-9DF1-A1F69ACAEC49}" destId="{A041E860-8092-4807-8BB6-B83A785C2422}" srcOrd="1" destOrd="0" presId="urn:microsoft.com/office/officeart/2005/8/layout/process4"/>
    <dgm:cxn modelId="{11F770A3-FE28-4350-9EA5-1F94CCB9AF44}" type="presParOf" srcId="{58168F75-84ED-4C07-9DF1-A1F69ACAEC49}" destId="{8CE76158-9768-4F0F-8A7A-749725E8CEA8}" srcOrd="2" destOrd="0" presId="urn:microsoft.com/office/officeart/2005/8/layout/process4"/>
    <dgm:cxn modelId="{EAB2121D-C239-4165-8E23-849304BE4A5F}" type="presParOf" srcId="{8CE76158-9768-4F0F-8A7A-749725E8CEA8}" destId="{DBA01DC0-A6F4-437D-81FA-9047182C1F73}" srcOrd="0" destOrd="0" presId="urn:microsoft.com/office/officeart/2005/8/layout/process4"/>
    <dgm:cxn modelId="{50398BD1-18E4-4C5E-879D-A13AD4C4448F}" type="presParOf" srcId="{8CE76158-9768-4F0F-8A7A-749725E8CEA8}" destId="{4C7621C3-DEE8-432B-A15E-3DC1DE8F391B}" srcOrd="1" destOrd="0" presId="urn:microsoft.com/office/officeart/2005/8/layout/process4"/>
    <dgm:cxn modelId="{AC28205F-5886-492A-8E4E-6023EB39A678}" type="presParOf" srcId="{06C4F21B-D51F-43D4-A06C-747ADF082149}" destId="{5DE35AC7-EC11-4783-8ABA-710620855C83}" srcOrd="1" destOrd="0" presId="urn:microsoft.com/office/officeart/2005/8/layout/process4"/>
    <dgm:cxn modelId="{1FFFF22E-9069-48EB-A1B0-2E940A6244D7}" type="presParOf" srcId="{06C4F21B-D51F-43D4-A06C-747ADF082149}" destId="{27A4595B-3174-432A-9BBD-B7D998385B23}" srcOrd="2" destOrd="0" presId="urn:microsoft.com/office/officeart/2005/8/layout/process4"/>
    <dgm:cxn modelId="{965A9145-CDD6-443D-9112-3DC580C8BE95}" type="presParOf" srcId="{27A4595B-3174-432A-9BBD-B7D998385B23}" destId="{2E6844AF-A32F-416B-B584-316CDBFD88C9}" srcOrd="0" destOrd="0" presId="urn:microsoft.com/office/officeart/2005/8/layout/process4"/>
    <dgm:cxn modelId="{04E2BE9C-9A8E-4FE0-8D0A-D18F09D0FD6E}" type="presParOf" srcId="{27A4595B-3174-432A-9BBD-B7D998385B23}" destId="{BDE9FB55-6792-4A07-A29A-77F23640FA57}" srcOrd="1" destOrd="0" presId="urn:microsoft.com/office/officeart/2005/8/layout/process4"/>
    <dgm:cxn modelId="{5B407560-C046-4C6E-A67B-031DF7F5010C}" type="presParOf" srcId="{27A4595B-3174-432A-9BBD-B7D998385B23}" destId="{A9BA0592-B29A-47DD-A2B9-98AB2B87B2D2}" srcOrd="2" destOrd="0" presId="urn:microsoft.com/office/officeart/2005/8/layout/process4"/>
    <dgm:cxn modelId="{2B9481D8-F8D3-4993-871E-CB4FF1123052}" type="presParOf" srcId="{A9BA0592-B29A-47DD-A2B9-98AB2B87B2D2}" destId="{ECCF0CCA-8798-415A-B5FE-85D7348570B3}" srcOrd="0" destOrd="0" presId="urn:microsoft.com/office/officeart/2005/8/layout/process4"/>
    <dgm:cxn modelId="{8EB0CA24-E38E-44B3-A3C4-4085F6CF1EE3}" type="presParOf" srcId="{A9BA0592-B29A-47DD-A2B9-98AB2B87B2D2}" destId="{A20E9CA4-A408-40BD-B227-A83D08230C1D}" srcOrd="1" destOrd="0" presId="urn:microsoft.com/office/officeart/2005/8/layout/process4"/>
    <dgm:cxn modelId="{FF12B9F5-0F4D-4DD1-91CE-8D0F166EFB18}" type="presParOf" srcId="{06C4F21B-D51F-43D4-A06C-747ADF082149}" destId="{36DB8631-DCD2-4970-8C46-0471EB246C52}" srcOrd="3" destOrd="0" presId="urn:microsoft.com/office/officeart/2005/8/layout/process4"/>
    <dgm:cxn modelId="{6E8E4EC0-A766-49E0-8764-3568150959D6}" type="presParOf" srcId="{06C4F21B-D51F-43D4-A06C-747ADF082149}" destId="{319F6428-6D84-45E5-BB82-20DC1ECF0C8D}" srcOrd="4" destOrd="0" presId="urn:microsoft.com/office/officeart/2005/8/layout/process4"/>
    <dgm:cxn modelId="{A8226242-A41B-4290-8AC7-7C1EF4C68B06}" type="presParOf" srcId="{319F6428-6D84-45E5-BB82-20DC1ECF0C8D}" destId="{5197B3BA-23F3-4777-9A9A-257E68436D84}" srcOrd="0" destOrd="0" presId="urn:microsoft.com/office/officeart/2005/8/layout/process4"/>
    <dgm:cxn modelId="{6CF0FE9E-D8C7-4F38-BE0B-C972E5891522}" type="presParOf" srcId="{319F6428-6D84-45E5-BB82-20DC1ECF0C8D}" destId="{E04B342A-2B20-4304-83D7-9A6A5A83C025}" srcOrd="1" destOrd="0" presId="urn:microsoft.com/office/officeart/2005/8/layout/process4"/>
    <dgm:cxn modelId="{9069FA74-3D81-4743-9CDC-4A45A75CF7DD}" type="presParOf" srcId="{319F6428-6D84-45E5-BB82-20DC1ECF0C8D}" destId="{6D5BF76D-4C4E-447C-93AE-2B73C9B6ED4B}" srcOrd="2" destOrd="0" presId="urn:microsoft.com/office/officeart/2005/8/layout/process4"/>
    <dgm:cxn modelId="{1284E37A-099C-49D7-A2BD-67766E729067}" type="presParOf" srcId="{6D5BF76D-4C4E-447C-93AE-2B73C9B6ED4B}" destId="{A3048E0D-7BBC-4514-A1D0-C673EC9F12BA}" srcOrd="0" destOrd="0" presId="urn:microsoft.com/office/officeart/2005/8/layout/process4"/>
    <dgm:cxn modelId="{33C1A9B8-052C-4910-8E3D-4986C4D69012}" type="presParOf" srcId="{6D5BF76D-4C4E-447C-93AE-2B73C9B6ED4B}" destId="{6931BCCF-807E-448D-A9E7-5B3A376BB39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7D170-B7E6-46E7-8F6C-AC11421B10A8}"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en-IN"/>
        </a:p>
      </dgm:t>
    </dgm:pt>
    <dgm:pt modelId="{C513E687-8EC8-478B-AB1B-223F37E18C24}">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r>
            <a:rPr lang="en-US" sz="1550" b="0" i="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dirty="0">
              <a:solidFill>
                <a:schemeClr val="bg1"/>
              </a:solidFill>
              <a:latin typeface="Calibri" panose="020F0502020204030204" pitchFamily="34" charset="0"/>
              <a:ea typeface="Do Hyeon" charset="-127"/>
              <a:cs typeface="Calibri" panose="020F0502020204030204" pitchFamily="34" charset="0"/>
            </a:rPr>
            <a:t>IDEA</a:t>
          </a:r>
          <a:r>
            <a:rPr lang="en-US" sz="1550" b="0" i="0" dirty="0">
              <a:latin typeface="Do Hyeon" charset="-127"/>
              <a:ea typeface="Do Hyeon" charset="-127"/>
            </a:rPr>
            <a:t> of </a:t>
          </a:r>
          <a:r>
            <a:rPr lang="en-US" sz="1550" b="1" i="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dirty="0">
              <a:solidFill>
                <a:schemeClr val="tx1"/>
              </a:solidFill>
              <a:latin typeface="Calibri" panose="020F0502020204030204" pitchFamily="34" charset="0"/>
              <a:ea typeface="Do Hyeon" charset="-127"/>
              <a:cs typeface="Calibri" panose="020F0502020204030204" pitchFamily="34" charset="0"/>
            </a:rPr>
            <a:t> </a:t>
          </a:r>
          <a:r>
            <a:rPr lang="en-US" sz="1550" b="0" i="0" dirty="0">
              <a:latin typeface="Do Hyeon" charset="-127"/>
              <a:ea typeface="Do Hyeon" charset="-127"/>
            </a:rPr>
            <a:t>which uses </a:t>
          </a:r>
          <a:r>
            <a:rPr lang="en-US" sz="1550" b="1" i="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dirty="0">
              <a:latin typeface="Do Hyeon" charset="-127"/>
              <a:ea typeface="Do Hyeon" charset="-127"/>
            </a:rPr>
            <a:t>to sanitize a given area. It is faster, cost efficient, toxic free, environmental friendly unlike disinfectant liquids.</a:t>
          </a:r>
          <a:endParaRPr lang="en-IN" sz="1550" b="0" dirty="0">
            <a:latin typeface="Do Hyeon" charset="-127"/>
            <a:ea typeface="Do Hyeon" charset="-127"/>
          </a:endParaRPr>
        </a:p>
      </dgm:t>
    </dgm:pt>
    <dgm:pt modelId="{03EC76F5-24F1-4D51-AD0F-B31667C3B8CD}" type="parTrans" cxnId="{8D1478A8-E97A-4032-A4F7-B373BB514E6B}">
      <dgm:prSet/>
      <dgm:spPr/>
      <dgm:t>
        <a:bodyPr/>
        <a:lstStyle/>
        <a:p>
          <a:endParaRPr lang="en-IN"/>
        </a:p>
      </dgm:t>
    </dgm:pt>
    <dgm:pt modelId="{4745E203-77AF-4428-A6E8-FED0D2CFCAFA}" type="sibTrans" cxnId="{8D1478A8-E97A-4032-A4F7-B373BB514E6B}">
      <dgm:prSet/>
      <dgm:spPr/>
      <dgm:t>
        <a:bodyPr/>
        <a:lstStyle/>
        <a:p>
          <a:endParaRPr lang="en-IN"/>
        </a:p>
      </dgm:t>
    </dgm:pt>
    <dgm:pt modelId="{0A899818-04E6-4A05-A777-3EEF79ABA97C}" type="pres">
      <dgm:prSet presAssocID="{2997D170-B7E6-46E7-8F6C-AC11421B10A8}" presName="linear" presStyleCnt="0">
        <dgm:presLayoutVars>
          <dgm:animLvl val="lvl"/>
          <dgm:resizeHandles val="exact"/>
        </dgm:presLayoutVars>
      </dgm:prSet>
      <dgm:spPr/>
    </dgm:pt>
    <dgm:pt modelId="{FDD92975-44F4-4847-974E-1B9CF3242DC5}" type="pres">
      <dgm:prSet presAssocID="{C513E687-8EC8-478B-AB1B-223F37E18C24}" presName="parentText" presStyleLbl="node1" presStyleIdx="0" presStyleCnt="1" custLinFactNeighborX="-160" custLinFactNeighborY="-6506">
        <dgm:presLayoutVars>
          <dgm:chMax val="0"/>
          <dgm:bulletEnabled val="1"/>
        </dgm:presLayoutVars>
      </dgm:prSet>
      <dgm:spPr/>
    </dgm:pt>
  </dgm:ptLst>
  <dgm:cxnLst>
    <dgm:cxn modelId="{249F5368-7D81-4443-A025-7DBF1C138D12}" type="presOf" srcId="{C513E687-8EC8-478B-AB1B-223F37E18C24}" destId="{FDD92975-44F4-4847-974E-1B9CF3242DC5}" srcOrd="0" destOrd="0" presId="urn:microsoft.com/office/officeart/2005/8/layout/vList2#1"/>
    <dgm:cxn modelId="{8D1478A8-E97A-4032-A4F7-B373BB514E6B}" srcId="{2997D170-B7E6-46E7-8F6C-AC11421B10A8}" destId="{C513E687-8EC8-478B-AB1B-223F37E18C24}" srcOrd="0" destOrd="0" parTransId="{03EC76F5-24F1-4D51-AD0F-B31667C3B8CD}" sibTransId="{4745E203-77AF-4428-A6E8-FED0D2CFCAFA}"/>
    <dgm:cxn modelId="{63839FA8-D0AB-4402-A802-415B77E07A3E}" type="presOf" srcId="{2997D170-B7E6-46E7-8F6C-AC11421B10A8}" destId="{0A899818-04E6-4A05-A777-3EEF79ABA97C}" srcOrd="0" destOrd="0" presId="urn:microsoft.com/office/officeart/2005/8/layout/vList2#1"/>
    <dgm:cxn modelId="{E4A2E2C6-CA9E-4340-B6BD-349E55718E03}" type="presParOf" srcId="{0A899818-04E6-4A05-A777-3EEF79ABA97C}" destId="{FDD92975-44F4-4847-974E-1B9CF3242DC5}" srcOrd="0"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1E860-8092-4807-8BB6-B83A785C2422}">
      <dsp:nvSpPr>
        <dsp:cNvPr id="0" name=""/>
        <dsp:cNvSpPr/>
      </dsp:nvSpPr>
      <dsp:spPr>
        <a:xfrm>
          <a:off x="0" y="3059187"/>
          <a:ext cx="6096000" cy="10040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Miscellaneous</a:t>
          </a:r>
          <a:endParaRPr lang="en-IN" sz="1900" kern="1200" dirty="0"/>
        </a:p>
      </dsp:txBody>
      <dsp:txXfrm>
        <a:off x="0" y="3059187"/>
        <a:ext cx="6096000" cy="542210"/>
      </dsp:txXfrm>
    </dsp:sp>
    <dsp:sp modelId="{DBA01DC0-A6F4-437D-81FA-9047182C1F73}">
      <dsp:nvSpPr>
        <dsp:cNvPr id="0" name=""/>
        <dsp:cNvSpPr/>
      </dsp:nvSpPr>
      <dsp:spPr>
        <a:xfrm>
          <a:off x="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Applications in Real life</a:t>
          </a:r>
          <a:endParaRPr lang="en-IN" sz="1900" kern="1200" dirty="0"/>
        </a:p>
      </dsp:txBody>
      <dsp:txXfrm>
        <a:off x="0" y="3581316"/>
        <a:ext cx="3047999" cy="461883"/>
      </dsp:txXfrm>
    </dsp:sp>
    <dsp:sp modelId="{4C7621C3-DEE8-432B-A15E-3DC1DE8F391B}">
      <dsp:nvSpPr>
        <dsp:cNvPr id="0" name=""/>
        <dsp:cNvSpPr/>
      </dsp:nvSpPr>
      <dsp:spPr>
        <a:xfrm>
          <a:off x="304800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Future Improvements</a:t>
          </a:r>
          <a:endParaRPr lang="en-IN" sz="1900" kern="1200" dirty="0"/>
        </a:p>
      </dsp:txBody>
      <dsp:txXfrm>
        <a:off x="3048000" y="3581316"/>
        <a:ext cx="3047999" cy="461883"/>
      </dsp:txXfrm>
    </dsp:sp>
    <dsp:sp modelId="{BDE9FB55-6792-4A07-A29A-77F23640FA57}">
      <dsp:nvSpPr>
        <dsp:cNvPr id="0" name=""/>
        <dsp:cNvSpPr/>
      </dsp:nvSpPr>
      <dsp:spPr>
        <a:xfrm rot="10800000">
          <a:off x="0" y="1529953"/>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Sanitizing Remote Control Robot</a:t>
          </a:r>
          <a:endParaRPr lang="en-IN" sz="1900" kern="1200" dirty="0"/>
        </a:p>
      </dsp:txBody>
      <dsp:txXfrm rot="-10800000">
        <a:off x="0" y="1529953"/>
        <a:ext cx="6096000" cy="542047"/>
      </dsp:txXfrm>
    </dsp:sp>
    <dsp:sp modelId="{ECCF0CCA-8798-415A-B5FE-85D7348570B3}">
      <dsp:nvSpPr>
        <dsp:cNvPr id="0" name=""/>
        <dsp:cNvSpPr/>
      </dsp:nvSpPr>
      <dsp:spPr>
        <a:xfrm>
          <a:off x="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Components Used </a:t>
          </a:r>
          <a:endParaRPr lang="en-IN" sz="1900" kern="1200" dirty="0"/>
        </a:p>
      </dsp:txBody>
      <dsp:txXfrm>
        <a:off x="0" y="2072001"/>
        <a:ext cx="3047999" cy="461744"/>
      </dsp:txXfrm>
    </dsp:sp>
    <dsp:sp modelId="{A20E9CA4-A408-40BD-B227-A83D08230C1D}">
      <dsp:nvSpPr>
        <dsp:cNvPr id="0" name=""/>
        <dsp:cNvSpPr/>
      </dsp:nvSpPr>
      <dsp:spPr>
        <a:xfrm>
          <a:off x="304800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Connections and Coding</a:t>
          </a:r>
          <a:endParaRPr lang="en-IN" sz="1900" kern="1200" dirty="0"/>
        </a:p>
      </dsp:txBody>
      <dsp:txXfrm>
        <a:off x="3048000" y="2072001"/>
        <a:ext cx="3047999" cy="461744"/>
      </dsp:txXfrm>
    </dsp:sp>
    <dsp:sp modelId="{E04B342A-2B20-4304-83D7-9A6A5A83C025}">
      <dsp:nvSpPr>
        <dsp:cNvPr id="0" name=""/>
        <dsp:cNvSpPr/>
      </dsp:nvSpPr>
      <dsp:spPr>
        <a:xfrm rot="10800000">
          <a:off x="0" y="0"/>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rot="-10800000">
        <a:off x="0" y="0"/>
        <a:ext cx="6096000" cy="542047"/>
      </dsp:txXfrm>
    </dsp:sp>
    <dsp:sp modelId="{A3048E0D-7BBC-4514-A1D0-C673EC9F12BA}">
      <dsp:nvSpPr>
        <dsp:cNvPr id="0" name=""/>
        <dsp:cNvSpPr/>
      </dsp:nvSpPr>
      <dsp:spPr>
        <a:xfrm>
          <a:off x="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Motivation</a:t>
          </a:r>
          <a:endParaRPr lang="en-IN" sz="1900" kern="1200" dirty="0"/>
        </a:p>
      </dsp:txBody>
      <dsp:txXfrm>
        <a:off x="0" y="542766"/>
        <a:ext cx="3047999" cy="461744"/>
      </dsp:txXfrm>
    </dsp:sp>
    <dsp:sp modelId="{6931BCCF-807E-448D-A9E7-5B3A376BB39B}">
      <dsp:nvSpPr>
        <dsp:cNvPr id="0" name=""/>
        <dsp:cNvSpPr/>
      </dsp:nvSpPr>
      <dsp:spPr>
        <a:xfrm>
          <a:off x="304800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Novelty</a:t>
          </a:r>
          <a:endParaRPr lang="en-IN" sz="1900" kern="1200" dirty="0"/>
        </a:p>
      </dsp:txBody>
      <dsp:txXfrm>
        <a:off x="3048000" y="542766"/>
        <a:ext cx="3047999"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92975-44F4-4847-974E-1B9CF3242DC5}">
      <dsp:nvSpPr>
        <dsp:cNvPr id="0" name=""/>
        <dsp:cNvSpPr/>
      </dsp:nvSpPr>
      <dsp:spPr>
        <a:xfrm>
          <a:off x="0" y="0"/>
          <a:ext cx="5688963" cy="2361846"/>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60960" tIns="60960" rIns="60960" bIns="60960" numCol="1" spcCol="1270" anchor="ctr" anchorCtr="0">
          <a:noAutofit/>
        </a:bodyPr>
        <a:lstStyle/>
        <a:p>
          <a:pPr marL="0" lvl="0" indent="0" algn="l" defTabSz="688975">
            <a:lnSpc>
              <a:spcPct val="90000"/>
            </a:lnSpc>
            <a:spcBef>
              <a:spcPct val="0"/>
            </a:spcBef>
            <a:spcAft>
              <a:spcPct val="35000"/>
            </a:spcAft>
            <a:buNone/>
          </a:pPr>
          <a:r>
            <a:rPr lang="en-US" sz="1550" b="0" i="0" kern="120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kern="1200" dirty="0">
              <a:solidFill>
                <a:schemeClr val="bg1"/>
              </a:solidFill>
              <a:latin typeface="Calibri" panose="020F0502020204030204" pitchFamily="34" charset="0"/>
              <a:ea typeface="Do Hyeon" charset="-127"/>
              <a:cs typeface="Calibri" panose="020F0502020204030204" pitchFamily="34" charset="0"/>
            </a:rPr>
            <a:t>IDEA</a:t>
          </a:r>
          <a:r>
            <a:rPr lang="en-US" sz="1550" b="0" i="0" kern="1200" dirty="0">
              <a:latin typeface="Do Hyeon" charset="-127"/>
              <a:ea typeface="Do Hyeon" charset="-127"/>
            </a:rPr>
            <a:t> of </a:t>
          </a:r>
          <a:r>
            <a:rPr lang="en-US" sz="1550" b="1" i="0" kern="120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kern="1200" dirty="0">
              <a:solidFill>
                <a:schemeClr val="tx1"/>
              </a:solidFill>
              <a:latin typeface="Calibri" panose="020F0502020204030204" pitchFamily="34" charset="0"/>
              <a:ea typeface="Do Hyeon" charset="-127"/>
              <a:cs typeface="Calibri" panose="020F0502020204030204" pitchFamily="34" charset="0"/>
            </a:rPr>
            <a:t> </a:t>
          </a:r>
          <a:r>
            <a:rPr lang="en-US" sz="1550" b="0" i="0" kern="1200" dirty="0">
              <a:latin typeface="Do Hyeon" charset="-127"/>
              <a:ea typeface="Do Hyeon" charset="-127"/>
            </a:rPr>
            <a:t>which uses </a:t>
          </a:r>
          <a:r>
            <a:rPr lang="en-US" sz="1550" b="1" i="0" kern="120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kern="1200" dirty="0">
              <a:latin typeface="Do Hyeon" charset="-127"/>
              <a:ea typeface="Do Hyeon" charset="-127"/>
            </a:rPr>
            <a:t>to sanitize a given area. It is faster, cost efficient, toxic free, environmental friendly unlike disinfectant liquids.</a:t>
          </a:r>
          <a:endParaRPr lang="en-IN" sz="1550" b="0" kern="1200" dirty="0">
            <a:latin typeface="Do Hyeon" charset="-127"/>
            <a:ea typeface="Do Hyeon" charset="-127"/>
          </a:endParaRPr>
        </a:p>
      </dsp:txBody>
      <dsp:txXfrm>
        <a:off x="115296" y="115296"/>
        <a:ext cx="5458371" cy="2131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5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40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7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43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1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7117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9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47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03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278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b19371b85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b19371b85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Novelty </a:t>
            </a:r>
            <a:r>
              <a:rPr lang="en-US" dirty="0" err="1"/>
              <a:t>plis</a:t>
            </a:r>
            <a:r>
              <a:rPr lang="en-US" dirty="0"/>
              <a:t> someone write it on your own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19371b85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19371b85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488"/>
        <p:cNvGrpSpPr/>
        <p:nvPr/>
      </p:nvGrpSpPr>
      <p:grpSpPr>
        <a:xfrm>
          <a:off x="0" y="0"/>
          <a:ext cx="0" cy="0"/>
          <a:chOff x="0" y="0"/>
          <a:chExt cx="0" cy="0"/>
        </a:xfrm>
      </p:grpSpPr>
      <p:sp>
        <p:nvSpPr>
          <p:cNvPr id="489" name="Google Shape;489;p26"/>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90" name="Google Shape;490;p26"/>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91" name="Google Shape;491;p26"/>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3000">
                <a:solidFill>
                  <a:schemeClr val="lt1"/>
                </a:solidFill>
                <a:latin typeface="Do Hyeon" charset="-127"/>
                <a:ea typeface="Do Hyeon" charset="-127"/>
                <a:cs typeface="Do Hyeon" charset="-127"/>
                <a:sym typeface="Do Hyeon" charset="-127"/>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30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charset="-127"/>
              <a:buNone/>
              <a:defRPr sz="2800">
                <a:solidFill>
                  <a:schemeClr val="dk1"/>
                </a:solidFill>
                <a:latin typeface="Do Hyeon" charset="-127"/>
                <a:ea typeface="Do Hyeon" charset="-127"/>
                <a:cs typeface="Do Hyeon" charset="-127"/>
                <a:sym typeface="Do Hyeon" charset="-127"/>
              </a:defRPr>
            </a:lvl1pPr>
            <a:lvl2pPr lvl="1"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panose="00000500000000000000"/>
              <a:buChar char="●"/>
              <a:defRPr sz="1800">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lvl="1"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lvl="2"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lvl="3"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lvl="4"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lvl="5"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lvl="6"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lvl="7"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lvl="8" indent="-317500">
              <a:lnSpc>
                <a:spcPct val="115000"/>
              </a:lnSpc>
              <a:spcBef>
                <a:spcPts val="1600"/>
              </a:spcBef>
              <a:spcAft>
                <a:spcPts val="160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1pPr>
            <a:lvl2pPr lvl="1"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2pPr>
            <a:lvl3pPr lvl="2"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3pPr>
            <a:lvl4pPr lvl="3"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4pPr>
            <a:lvl5pPr lvl="4"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5pPr>
            <a:lvl6pPr lvl="5"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6pPr>
            <a:lvl7pPr lvl="6"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7pPr>
            <a:lvl8pPr lvl="7"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8pPr>
            <a:lvl9pPr lvl="8"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1" r:id="rId8"/>
    <p:sldLayoutId id="2147483662" r:id="rId9"/>
    <p:sldLayoutId id="2147483663" r:id="rId10"/>
    <p:sldLayoutId id="2147483669" r:id="rId11"/>
    <p:sldLayoutId id="2147483671" r:id="rId12"/>
    <p:sldLayoutId id="2147483673"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nkercad.com/things/0XazhCQ9QaB-smashing-lappi"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run-kushwaha04/ICTW/tree/main/Code/Logic.txt"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251563" y="109691"/>
            <a:ext cx="7048627" cy="1189204"/>
          </a:xfrm>
          <a:prstGeom prst="rect">
            <a:avLst/>
          </a:prstGeom>
        </p:spPr>
        <p:txBody>
          <a:bodyPr spcFirstLastPara="1" wrap="square" lIns="91425" tIns="91425" rIns="91425" bIns="91425" anchor="b" anchorCtr="0">
            <a:noAutofit/>
          </a:bodyPr>
          <a:lstStyle/>
          <a:p>
            <a:r>
              <a:rPr lang="en-US" sz="2700" dirty="0">
                <a:solidFill>
                  <a:schemeClr val="tx1"/>
                </a:solidFill>
              </a:rPr>
              <a:t>ICTW Project Presentation</a:t>
            </a:r>
            <a:br>
              <a:rPr lang="en-US" sz="2700" dirty="0">
                <a:solidFill>
                  <a:schemeClr val="tx1"/>
                </a:solidFill>
              </a:rPr>
            </a:br>
            <a:r>
              <a:rPr lang="en-US" sz="2700" dirty="0">
                <a:solidFill>
                  <a:schemeClr val="tx1"/>
                </a:solidFill>
              </a:rPr>
              <a:t>Sanitizing (UV light) Remote Control Robot</a:t>
            </a:r>
            <a:endParaRPr lang="en-IN" sz="2700" dirty="0">
              <a:solidFill>
                <a:schemeClr val="tx1"/>
              </a:solidFill>
            </a:endParaRPr>
          </a:p>
        </p:txBody>
      </p:sp>
      <p:sp>
        <p:nvSpPr>
          <p:cNvPr id="553" name="Google Shape;553;p33"/>
          <p:cNvSpPr txBox="1">
            <a:spLocks noGrp="1"/>
          </p:cNvSpPr>
          <p:nvPr>
            <p:ph type="subTitle" idx="1"/>
          </p:nvPr>
        </p:nvSpPr>
        <p:spPr>
          <a:xfrm>
            <a:off x="2532916" y="1422003"/>
            <a:ext cx="4445633" cy="2882744"/>
          </a:xfrm>
          <a:prstGeom prst="rect">
            <a:avLst/>
          </a:prstGeom>
        </p:spPr>
        <p:txBody>
          <a:bodyPr spcFirstLastPara="1" wrap="square" lIns="91425" tIns="91425" rIns="91425" bIns="91425" anchor="t" anchorCtr="0">
            <a:noAutofit/>
          </a:bodyPr>
          <a:lstStyle/>
          <a:p>
            <a:pPr marL="0" indent="0" algn="l"/>
            <a:r>
              <a:rPr lang="en-US" dirty="0"/>
              <a:t> 	        </a:t>
            </a:r>
            <a:r>
              <a:rPr lang="en-US" sz="1800" b="1" dirty="0">
                <a:latin typeface="Calibri" panose="020F0502020204030204" pitchFamily="34" charset="0"/>
                <a:ea typeface="Do Hyeon" charset="-127"/>
                <a:cs typeface="Calibri" panose="020F0502020204030204" pitchFamily="34" charset="0"/>
              </a:rPr>
              <a:t>Group Number: 38              </a:t>
            </a:r>
          </a:p>
          <a:p>
            <a:pPr marL="0" indent="0" algn="l"/>
            <a:r>
              <a:rPr lang="en-US" sz="1800" b="1" dirty="0">
                <a:latin typeface="Calibri" panose="020F0502020204030204" pitchFamily="34" charset="0"/>
                <a:ea typeface="Do Hyeon" charset="-127"/>
                <a:cs typeface="Calibri" panose="020F0502020204030204" pitchFamily="34" charset="0"/>
              </a:rPr>
              <a:t>   	       Team Members:</a:t>
            </a:r>
          </a:p>
          <a:p>
            <a:pPr marL="0" indent="0" algn="l"/>
            <a:endParaRPr lang="en-US" sz="1800" b="1" dirty="0">
              <a:latin typeface="Calibri" panose="020F0502020204030204" pitchFamily="34" charset="0"/>
              <a:ea typeface="Do Hyeon" charset="-127"/>
              <a:cs typeface="Calibri" panose="020F0502020204030204" pitchFamily="34" charset="0"/>
            </a:endParaRP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Ansh Singh: IMT2020-013</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Arun Singh Kushwaha: IMT2020-016</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Lucky Kumar: IMT2020-051</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Ritik Kumar: IMT2020-080</a:t>
            </a:r>
          </a:p>
          <a:p>
            <a:pPr marL="0" indent="0" algn="l"/>
            <a:endParaRPr lang="en-US" sz="1800" b="1" dirty="0">
              <a:latin typeface="Calibri" panose="020F0502020204030204" pitchFamily="34" charset="0"/>
              <a:ea typeface="Do Hyeon" charset="-127"/>
              <a:cs typeface="Calibri" panose="020F0502020204030204" pitchFamily="34" charset="0"/>
            </a:endParaRPr>
          </a:p>
          <a:p>
            <a:pPr marL="0" indent="0" algn="l"/>
            <a:r>
              <a:rPr lang="en-US" sz="1800" b="1" dirty="0">
                <a:solidFill>
                  <a:schemeClr val="tx1"/>
                </a:solidFill>
                <a:latin typeface="Calibri" panose="020F0502020204030204" pitchFamily="34" charset="0"/>
                <a:ea typeface="Do Hyeon" charset="-127"/>
                <a:cs typeface="Calibri" panose="020F0502020204030204" pitchFamily="34" charset="0"/>
              </a:rPr>
              <a:t>Submitted To: Dr. Somesh Kumar(Assistant Professor) </a:t>
            </a:r>
            <a:endParaRPr sz="1800" b="1" dirty="0">
              <a:solidFill>
                <a:schemeClr val="tx1"/>
              </a:solidFill>
              <a:latin typeface="Calibri" panose="020F0502020204030204" pitchFamily="34" charset="0"/>
              <a:ea typeface="Do Hyeon" charset="-127"/>
              <a:cs typeface="Calibri" panose="020F0502020204030204" pitchFamily="34" charset="0"/>
            </a:endParaRP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DC Motor is used for the movement of the Robot. We will use N20 DC Motor as it is light weight and capable of producing High Torque. </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Motor Bracket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DC </a:t>
            </a:r>
            <a:r>
              <a:rPr lang="en-GB" sz="4800" dirty="0"/>
              <a:t>Motor </a:t>
            </a:r>
            <a:endParaRPr sz="4800" dirty="0"/>
          </a:p>
        </p:txBody>
      </p:sp>
      <p:pic>
        <p:nvPicPr>
          <p:cNvPr id="11" name="Picture 10"/>
          <p:cNvPicPr>
            <a:picLocks noChangeAspect="1"/>
          </p:cNvPicPr>
          <p:nvPr/>
        </p:nvPicPr>
        <p:blipFill>
          <a:blip r:embed="rId3"/>
          <a:stretch>
            <a:fillRect/>
          </a:stretch>
        </p:blipFill>
        <p:spPr>
          <a:xfrm>
            <a:off x="5833729" y="429245"/>
            <a:ext cx="1975276" cy="1748863"/>
          </a:xfrm>
          <a:prstGeom prst="rect">
            <a:avLst/>
          </a:prstGeom>
        </p:spPr>
      </p:pic>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These motor bracket provide easy and secure mounting of the of the DC Motors in the project.</a:t>
            </a:r>
            <a:endParaRPr lang="en-IN" sz="1600" dirty="0">
              <a:latin typeface="Do Hyeon" charset="-127"/>
              <a:ea typeface="Do Hyeon" charset="-127"/>
            </a:endParaRPr>
          </a:p>
        </p:txBody>
      </p:sp>
      <p:pic>
        <p:nvPicPr>
          <p:cNvPr id="17" name="Picture 16"/>
          <p:cNvPicPr>
            <a:picLocks noChangeAspect="1"/>
          </p:cNvPicPr>
          <p:nvPr/>
        </p:nvPicPr>
        <p:blipFill>
          <a:blip r:embed="rId4"/>
          <a:stretch>
            <a:fillRect/>
          </a:stretch>
        </p:blipFill>
        <p:spPr>
          <a:xfrm>
            <a:off x="297712" y="1927814"/>
            <a:ext cx="2825105" cy="2893387"/>
          </a:xfrm>
          <a:prstGeom prst="rect">
            <a:avLst/>
          </a:prstGeom>
        </p:spPr>
      </p:pic>
      <p:sp>
        <p:nvSpPr>
          <p:cNvPr id="18" name="TextBox 17"/>
          <p:cNvSpPr txBox="1"/>
          <p:nvPr/>
        </p:nvSpPr>
        <p:spPr>
          <a:xfrm>
            <a:off x="6465760" y="2179742"/>
            <a:ext cx="1531088" cy="338554"/>
          </a:xfrm>
          <a:prstGeom prst="rect">
            <a:avLst/>
          </a:prstGeom>
          <a:noFill/>
        </p:spPr>
        <p:txBody>
          <a:bodyPr wrap="square" rtlCol="0">
            <a:spAutoFit/>
          </a:bodyPr>
          <a:lstStyle/>
          <a:p>
            <a:r>
              <a:rPr lang="en-US" sz="1600" dirty="0">
                <a:solidFill>
                  <a:schemeClr val="bg1"/>
                </a:solidFill>
              </a:rPr>
              <a:t>N20 DC Motor</a:t>
            </a:r>
            <a:endParaRPr lang="en-IN" sz="1600" dirty="0">
              <a:solidFill>
                <a:schemeClr val="bg1"/>
              </a:solidFill>
            </a:endParaRPr>
          </a:p>
        </p:txBody>
      </p:sp>
      <p:sp>
        <p:nvSpPr>
          <p:cNvPr id="19" name="TextBox 18"/>
          <p:cNvSpPr txBox="1"/>
          <p:nvPr/>
        </p:nvSpPr>
        <p:spPr>
          <a:xfrm>
            <a:off x="908489" y="4017196"/>
            <a:ext cx="1603550" cy="338554"/>
          </a:xfrm>
          <a:prstGeom prst="rect">
            <a:avLst/>
          </a:prstGeom>
          <a:noFill/>
        </p:spPr>
        <p:txBody>
          <a:bodyPr wrap="square" rtlCol="0">
            <a:spAutoFit/>
          </a:bodyPr>
          <a:lstStyle/>
          <a:p>
            <a:r>
              <a:rPr lang="en-US" sz="1600" dirty="0">
                <a:solidFill>
                  <a:schemeClr val="bg1"/>
                </a:solidFill>
              </a:rPr>
              <a:t>Motor Brackets</a:t>
            </a:r>
            <a:endParaRPr lang="en-IN" sz="1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14" y="1386663"/>
            <a:ext cx="5044143" cy="2367788"/>
          </a:xfrm>
        </p:spPr>
        <p:txBody>
          <a:bodyPr/>
          <a:lstStyle/>
          <a:p>
            <a:pPr algn="l"/>
            <a:r>
              <a:rPr lang="en-US" sz="1550" dirty="0">
                <a:solidFill>
                  <a:schemeClr val="tx1"/>
                </a:solidFill>
              </a:rPr>
              <a:t>The </a:t>
            </a:r>
            <a:r>
              <a:rPr lang="en-US" sz="1550" dirty="0">
                <a:solidFill>
                  <a:schemeClr val="bg1"/>
                </a:solidFill>
              </a:rPr>
              <a:t>L293D</a:t>
            </a:r>
            <a:r>
              <a:rPr lang="en-US" sz="1550" dirty="0">
                <a:solidFill>
                  <a:schemeClr val="tx1"/>
                </a:solidFill>
              </a:rPr>
              <a:t> is a popular </a:t>
            </a:r>
            <a:r>
              <a:rPr lang="en-US" sz="1550" dirty="0">
                <a:solidFill>
                  <a:schemeClr val="bg1"/>
                </a:solidFill>
              </a:rPr>
              <a:t>16-Pin</a:t>
            </a:r>
            <a:r>
              <a:rPr lang="en-US" sz="1550" dirty="0">
                <a:solidFill>
                  <a:schemeClr val="tx1"/>
                </a:solidFill>
              </a:rPr>
              <a:t> Motor Driver </a:t>
            </a:r>
            <a:r>
              <a:rPr lang="en-US" sz="1550" b="1" dirty="0">
                <a:solidFill>
                  <a:schemeClr val="tx1"/>
                </a:solidFill>
              </a:rPr>
              <a:t>IC</a:t>
            </a:r>
            <a:r>
              <a:rPr lang="en-US" sz="1550" dirty="0">
                <a:solidFill>
                  <a:schemeClr val="tx1"/>
                </a:solidFill>
              </a:rPr>
              <a:t>. As the name suggests it is mainly used to drive motors. A single L293D IC is capable of running two DC Motors at the same time; also the direction of these two motors can be controlled independently.</a:t>
            </a:r>
            <a:r>
              <a:rPr lang="en-US" sz="1550" b="1" dirty="0">
                <a:solidFill>
                  <a:schemeClr val="tx1"/>
                </a:solidFill>
              </a:rPr>
              <a:t> </a:t>
            </a:r>
            <a:r>
              <a:rPr lang="en-US" sz="1550" dirty="0">
                <a:solidFill>
                  <a:schemeClr val="tx1"/>
                </a:solidFill>
              </a:rPr>
              <a:t>Using this L293D motor driver IC is very simple. The IC works on the principle of </a:t>
            </a:r>
            <a:r>
              <a:rPr lang="en-US" sz="1550" dirty="0">
                <a:solidFill>
                  <a:schemeClr val="bg1"/>
                </a:solidFill>
              </a:rPr>
              <a:t>Half H-Bridge</a:t>
            </a:r>
            <a:r>
              <a:rPr lang="en-US" sz="1550" dirty="0">
                <a:solidFill>
                  <a:schemeClr val="tx1"/>
                </a:solidFill>
              </a:rPr>
              <a:t>. H bridge is a set up which is used to run motors both in clock wise and anti clockwise direction.</a:t>
            </a:r>
            <a:endParaRPr lang="en-IN" sz="1550" dirty="0">
              <a:solidFill>
                <a:schemeClr val="tx1"/>
              </a:solidFill>
            </a:endParaRPr>
          </a:p>
        </p:txBody>
      </p:sp>
      <p:sp>
        <p:nvSpPr>
          <p:cNvPr id="3" name="Subtitle 2"/>
          <p:cNvSpPr>
            <a:spLocks noGrp="1"/>
          </p:cNvSpPr>
          <p:nvPr>
            <p:ph type="subTitle" idx="1"/>
          </p:nvPr>
        </p:nvSpPr>
        <p:spPr>
          <a:xfrm>
            <a:off x="1479703" y="295053"/>
            <a:ext cx="3831254" cy="1091610"/>
          </a:xfrm>
        </p:spPr>
        <p:txBody>
          <a:bodyPr/>
          <a:lstStyle/>
          <a:p>
            <a:r>
              <a:rPr lang="en-US" sz="4800" dirty="0">
                <a:latin typeface="Do Hyeon" charset="-127"/>
                <a:ea typeface="Do Hyeon" charset="-127"/>
              </a:rPr>
              <a:t>Motor Driver</a:t>
            </a:r>
            <a:endParaRPr lang="en-IN" sz="4800" dirty="0">
              <a:latin typeface="Do Hyeon" charset="-127"/>
              <a:ea typeface="Do Hyeon" charset="-127"/>
            </a:endParaRPr>
          </a:p>
        </p:txBody>
      </p:sp>
      <p:pic>
        <p:nvPicPr>
          <p:cNvPr id="9" name="Picture 8"/>
          <p:cNvPicPr>
            <a:picLocks noChangeAspect="1"/>
          </p:cNvPicPr>
          <p:nvPr/>
        </p:nvPicPr>
        <p:blipFill>
          <a:blip r:embed="rId2"/>
          <a:stretch>
            <a:fillRect/>
          </a:stretch>
        </p:blipFill>
        <p:spPr>
          <a:xfrm rot="907946">
            <a:off x="5309411" y="476608"/>
            <a:ext cx="4210764" cy="4210764"/>
          </a:xfrm>
          <a:prstGeom prst="rect">
            <a:avLst/>
          </a:prstGeom>
        </p:spPr>
      </p:pic>
      <p:sp>
        <p:nvSpPr>
          <p:cNvPr id="10" name="TextBox 9"/>
          <p:cNvSpPr txBox="1"/>
          <p:nvPr/>
        </p:nvSpPr>
        <p:spPr>
          <a:xfrm>
            <a:off x="6188149" y="3754451"/>
            <a:ext cx="2771553" cy="338554"/>
          </a:xfrm>
          <a:prstGeom prst="rect">
            <a:avLst/>
          </a:prstGeom>
          <a:noFill/>
        </p:spPr>
        <p:txBody>
          <a:bodyPr wrap="square" rtlCol="0">
            <a:spAutoFit/>
          </a:bodyPr>
          <a:lstStyle/>
          <a:p>
            <a:r>
              <a:rPr lang="en-US" sz="1600" dirty="0">
                <a:solidFill>
                  <a:schemeClr val="bg1"/>
                </a:solidFill>
              </a:rPr>
              <a:t>L293D Motor Driver Board</a:t>
            </a:r>
            <a:endParaRPr lang="en-IN"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Wheel is required for the smooth movement of the robot on the surface.</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Switch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Wheel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 switch is used for the on / off the robot so that we can use remote to control the robot.</a:t>
            </a:r>
            <a:endParaRPr lang="en-IN" sz="1600" dirty="0">
              <a:latin typeface="Do Hyeon" charset="-127"/>
              <a:ea typeface="Do Hyeon" charset="-127"/>
            </a:endParaRPr>
          </a:p>
        </p:txBody>
      </p:sp>
      <p:sp>
        <p:nvSpPr>
          <p:cNvPr id="18" name="TextBox 17"/>
          <p:cNvSpPr txBox="1"/>
          <p:nvPr/>
        </p:nvSpPr>
        <p:spPr>
          <a:xfrm>
            <a:off x="6366414" y="2256560"/>
            <a:ext cx="814108" cy="338554"/>
          </a:xfrm>
          <a:prstGeom prst="rect">
            <a:avLst/>
          </a:prstGeom>
          <a:noFill/>
        </p:spPr>
        <p:txBody>
          <a:bodyPr wrap="square" rtlCol="0">
            <a:spAutoFit/>
          </a:bodyPr>
          <a:lstStyle/>
          <a:p>
            <a:r>
              <a:rPr lang="en-US" sz="1600" dirty="0">
                <a:solidFill>
                  <a:schemeClr val="bg1"/>
                </a:solidFill>
              </a:rPr>
              <a:t>Wheel </a:t>
            </a:r>
            <a:endParaRPr lang="en-IN" sz="1600" dirty="0">
              <a:solidFill>
                <a:schemeClr val="bg1"/>
              </a:solidFill>
            </a:endParaRPr>
          </a:p>
        </p:txBody>
      </p:sp>
      <p:sp>
        <p:nvSpPr>
          <p:cNvPr id="19" name="TextBox 18"/>
          <p:cNvSpPr txBox="1"/>
          <p:nvPr/>
        </p:nvSpPr>
        <p:spPr>
          <a:xfrm>
            <a:off x="1059452" y="4030221"/>
            <a:ext cx="813736" cy="338554"/>
          </a:xfrm>
          <a:prstGeom prst="rect">
            <a:avLst/>
          </a:prstGeom>
          <a:noFill/>
        </p:spPr>
        <p:txBody>
          <a:bodyPr wrap="square" rtlCol="0">
            <a:spAutoFit/>
          </a:bodyPr>
          <a:lstStyle/>
          <a:p>
            <a:r>
              <a:rPr lang="en-US" sz="1600" dirty="0">
                <a:solidFill>
                  <a:schemeClr val="bg1"/>
                </a:solidFill>
              </a:rPr>
              <a:t>Switch</a:t>
            </a:r>
            <a:endParaRPr lang="en-IN" sz="1600" dirty="0">
              <a:solidFill>
                <a:schemeClr val="bg1"/>
              </a:solidFill>
            </a:endParaRPr>
          </a:p>
        </p:txBody>
      </p:sp>
      <p:pic>
        <p:nvPicPr>
          <p:cNvPr id="3" name="Picture 2"/>
          <p:cNvPicPr>
            <a:picLocks noChangeAspect="1"/>
          </p:cNvPicPr>
          <p:nvPr/>
        </p:nvPicPr>
        <p:blipFill>
          <a:blip r:embed="rId3"/>
          <a:stretch>
            <a:fillRect/>
          </a:stretch>
        </p:blipFill>
        <p:spPr>
          <a:xfrm>
            <a:off x="5748670" y="406975"/>
            <a:ext cx="1819496" cy="1819496"/>
          </a:xfrm>
          <a:prstGeom prst="rect">
            <a:avLst/>
          </a:prstGeom>
        </p:spPr>
      </p:pic>
      <p:pic>
        <p:nvPicPr>
          <p:cNvPr id="6" name="Picture 5"/>
          <p:cNvPicPr>
            <a:picLocks noChangeAspect="1"/>
          </p:cNvPicPr>
          <p:nvPr/>
        </p:nvPicPr>
        <p:blipFill>
          <a:blip r:embed="rId4"/>
          <a:stretch>
            <a:fillRect/>
          </a:stretch>
        </p:blipFill>
        <p:spPr>
          <a:xfrm>
            <a:off x="776090" y="2679443"/>
            <a:ext cx="1380459" cy="13804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An </a:t>
            </a:r>
            <a:r>
              <a:rPr lang="en-US" sz="1550" dirty="0">
                <a:solidFill>
                  <a:schemeClr val="bg1"/>
                </a:solidFill>
              </a:rPr>
              <a:t>infrared (IR) sensor </a:t>
            </a:r>
            <a:r>
              <a:rPr lang="en-US" sz="1550" dirty="0">
                <a:solidFill>
                  <a:schemeClr val="tx1"/>
                </a:solidFill>
              </a:rPr>
              <a:t>is an electronic device that measures and detects infrared radiation in its surrounding environment. </a:t>
            </a:r>
            <a:r>
              <a:rPr lang="en-US" sz="1550" dirty="0">
                <a:solidFill>
                  <a:schemeClr val="bg1"/>
                </a:solidFill>
              </a:rPr>
              <a:t>IR</a:t>
            </a:r>
            <a:r>
              <a:rPr lang="en-US" sz="1550" dirty="0">
                <a:solidFill>
                  <a:schemeClr val="tx1"/>
                </a:solidFill>
              </a:rPr>
              <a:t> is </a:t>
            </a:r>
            <a:r>
              <a:rPr lang="en-US" sz="1550" dirty="0">
                <a:solidFill>
                  <a:schemeClr val="bg1"/>
                </a:solidFill>
              </a:rPr>
              <a:t>invisible</a:t>
            </a:r>
            <a:r>
              <a:rPr lang="en-US" sz="1550" dirty="0">
                <a:solidFill>
                  <a:schemeClr val="tx1"/>
                </a:solidFill>
              </a:rPr>
              <a:t> to the human eye, as its wavelength is longer than that of visible light.  Anything that emits heat gives off infrared radiation. </a:t>
            </a:r>
            <a:r>
              <a:rPr lang="en-US" sz="1550" dirty="0">
                <a:solidFill>
                  <a:schemeClr val="bg1"/>
                </a:solidFill>
              </a:rPr>
              <a:t>Active infrared sensors </a:t>
            </a:r>
            <a:r>
              <a:rPr lang="en-US" sz="1550" dirty="0">
                <a:solidFill>
                  <a:schemeClr val="tx1"/>
                </a:solidFill>
              </a:rPr>
              <a:t>both emit and detect infrared radiation. Active IR sensors have two parts: a light emitting diode </a:t>
            </a:r>
            <a:r>
              <a:rPr lang="en-US" sz="1550" dirty="0">
                <a:solidFill>
                  <a:schemeClr val="bg1"/>
                </a:solidFill>
              </a:rPr>
              <a:t>(LED) </a:t>
            </a:r>
            <a:r>
              <a:rPr lang="en-US" sz="1550" dirty="0">
                <a:solidFill>
                  <a:schemeClr val="tx1"/>
                </a:solidFill>
              </a:rPr>
              <a:t>and a </a:t>
            </a:r>
            <a:r>
              <a:rPr lang="en-US" sz="1550" dirty="0">
                <a:solidFill>
                  <a:schemeClr val="bg1"/>
                </a:solidFill>
              </a:rPr>
              <a:t>receiver</a:t>
            </a:r>
            <a:r>
              <a:rPr lang="en-US" sz="1550" dirty="0">
                <a:solidFill>
                  <a:schemeClr val="tx1"/>
                </a:solidFill>
              </a:rPr>
              <a:t>. When an object comes close to the sensor, The infrared light from the LED reflects off of the object and is detected by the receiver. </a:t>
            </a:r>
            <a:endParaRPr lang="en-IN" sz="1550" dirty="0">
              <a:solidFill>
                <a:schemeClr val="tx1"/>
              </a:solidFill>
            </a:endParaRPr>
          </a:p>
        </p:txBody>
      </p:sp>
      <p:sp>
        <p:nvSpPr>
          <p:cNvPr id="3" name="Subtitle 2"/>
          <p:cNvSpPr>
            <a:spLocks noGrp="1"/>
          </p:cNvSpPr>
          <p:nvPr>
            <p:ph type="subTitle" idx="1"/>
          </p:nvPr>
        </p:nvSpPr>
        <p:spPr>
          <a:xfrm>
            <a:off x="1387065" y="295053"/>
            <a:ext cx="4743888" cy="1091610"/>
          </a:xfrm>
        </p:spPr>
        <p:txBody>
          <a:bodyPr/>
          <a:lstStyle/>
          <a:p>
            <a:r>
              <a:rPr lang="en-US" sz="4800" dirty="0">
                <a:latin typeface="Do Hyeon" charset="-127"/>
                <a:ea typeface="Do Hyeon" charset="-127"/>
              </a:rPr>
              <a:t>Infrared Sensor</a:t>
            </a:r>
            <a:endParaRPr lang="en-IN" sz="4800" dirty="0">
              <a:latin typeface="Do Hyeon" charset="-127"/>
              <a:ea typeface="Do Hyeon" charset="-127"/>
            </a:endParaRPr>
          </a:p>
        </p:txBody>
      </p:sp>
      <p:sp>
        <p:nvSpPr>
          <p:cNvPr id="10" name="TextBox 9"/>
          <p:cNvSpPr txBox="1"/>
          <p:nvPr/>
        </p:nvSpPr>
        <p:spPr>
          <a:xfrm>
            <a:off x="6439297" y="3968332"/>
            <a:ext cx="1652080" cy="338554"/>
          </a:xfrm>
          <a:prstGeom prst="rect">
            <a:avLst/>
          </a:prstGeom>
          <a:noFill/>
        </p:spPr>
        <p:txBody>
          <a:bodyPr wrap="square" rtlCol="0">
            <a:spAutoFit/>
          </a:bodyPr>
          <a:lstStyle/>
          <a:p>
            <a:r>
              <a:rPr lang="en-US" sz="1600" dirty="0">
                <a:solidFill>
                  <a:schemeClr val="bg1"/>
                </a:solidFill>
              </a:rPr>
              <a:t>Infrared Sensor</a:t>
            </a:r>
            <a:endParaRPr lang="en-IN" sz="1600" dirty="0">
              <a:solidFill>
                <a:schemeClr val="bg1"/>
              </a:solidFill>
            </a:endParaRPr>
          </a:p>
        </p:txBody>
      </p:sp>
      <p:pic>
        <p:nvPicPr>
          <p:cNvPr id="5" name="Picture 4"/>
          <p:cNvPicPr>
            <a:picLocks noChangeAspect="1"/>
          </p:cNvPicPr>
          <p:nvPr/>
        </p:nvPicPr>
        <p:blipFill>
          <a:blip r:embed="rId2"/>
          <a:stretch>
            <a:fillRect/>
          </a:stretch>
        </p:blipFill>
        <p:spPr>
          <a:xfrm rot="16200000">
            <a:off x="5299176" y="1126830"/>
            <a:ext cx="3932322" cy="2268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UV light is the most important component of our project. It is used to destroy the bacteria, viruses and parasites from the surfaces, room. </a:t>
            </a:r>
            <a:endParaRPr sz="1600" dirty="0"/>
          </a:p>
        </p:txBody>
      </p:sp>
      <p:sp>
        <p:nvSpPr>
          <p:cNvPr id="5" name="Subtitle 4"/>
          <p:cNvSpPr>
            <a:spLocks noGrp="1"/>
          </p:cNvSpPr>
          <p:nvPr>
            <p:ph type="subTitle" idx="2"/>
          </p:nvPr>
        </p:nvSpPr>
        <p:spPr>
          <a:xfrm>
            <a:off x="2493248" y="2625204"/>
            <a:ext cx="6004808" cy="934500"/>
          </a:xfrm>
        </p:spPr>
        <p:txBody>
          <a:bodyPr/>
          <a:lstStyle/>
          <a:p>
            <a:r>
              <a:rPr lang="en-US" sz="4800" dirty="0"/>
              <a:t>Lithium Ion Battery</a:t>
            </a:r>
            <a:endParaRPr lang="en-IN" sz="4800" dirty="0"/>
          </a:p>
        </p:txBody>
      </p:sp>
      <p:sp>
        <p:nvSpPr>
          <p:cNvPr id="795" name="Google Shape;795;p38"/>
          <p:cNvSpPr txBox="1">
            <a:spLocks noGrp="1"/>
          </p:cNvSpPr>
          <p:nvPr>
            <p:ph type="title" idx="4294967295"/>
          </p:nvPr>
        </p:nvSpPr>
        <p:spPr>
          <a:xfrm>
            <a:off x="528292" y="482009"/>
            <a:ext cx="4596601" cy="695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UV Light LED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828174"/>
          </a:xfrm>
          <a:prstGeom prst="rect">
            <a:avLst/>
          </a:prstGeom>
        </p:spPr>
        <p:txBody>
          <a:bodyPr/>
          <a:lstStyle/>
          <a:p>
            <a:pPr lvl="0"/>
            <a:r>
              <a:rPr lang="en-US" sz="1600" dirty="0">
                <a:latin typeface="Do Hyeon" charset="-127"/>
                <a:ea typeface="Do Hyeon" charset="-127"/>
              </a:rPr>
              <a:t>Another important component of the Robot, without the battery we will not be able to operate the robot as a result we will not be able to sanitize the given place.</a:t>
            </a:r>
            <a:endParaRPr lang="en-IN" sz="1600" dirty="0">
              <a:latin typeface="Do Hyeon" charset="-127"/>
              <a:ea typeface="Do Hyeon" charset="-127"/>
            </a:endParaRPr>
          </a:p>
        </p:txBody>
      </p:sp>
      <p:sp>
        <p:nvSpPr>
          <p:cNvPr id="18" name="TextBox 17"/>
          <p:cNvSpPr txBox="1"/>
          <p:nvPr/>
        </p:nvSpPr>
        <p:spPr>
          <a:xfrm>
            <a:off x="6061593" y="2115740"/>
            <a:ext cx="1423750" cy="338554"/>
          </a:xfrm>
          <a:prstGeom prst="rect">
            <a:avLst/>
          </a:prstGeom>
          <a:noFill/>
        </p:spPr>
        <p:txBody>
          <a:bodyPr wrap="square" rtlCol="0">
            <a:spAutoFit/>
          </a:bodyPr>
          <a:lstStyle/>
          <a:p>
            <a:r>
              <a:rPr lang="en-US" sz="1600" dirty="0">
                <a:solidFill>
                  <a:schemeClr val="bg1"/>
                </a:solidFill>
              </a:rPr>
              <a:t>UV Light LED</a:t>
            </a:r>
            <a:endParaRPr lang="en-IN" sz="1600" dirty="0">
              <a:solidFill>
                <a:schemeClr val="bg1"/>
              </a:solidFill>
            </a:endParaRPr>
          </a:p>
        </p:txBody>
      </p:sp>
      <p:sp>
        <p:nvSpPr>
          <p:cNvPr id="19" name="TextBox 18"/>
          <p:cNvSpPr txBox="1"/>
          <p:nvPr/>
        </p:nvSpPr>
        <p:spPr>
          <a:xfrm>
            <a:off x="699410" y="3871626"/>
            <a:ext cx="1658679" cy="338554"/>
          </a:xfrm>
          <a:prstGeom prst="rect">
            <a:avLst/>
          </a:prstGeom>
          <a:noFill/>
        </p:spPr>
        <p:txBody>
          <a:bodyPr wrap="square" rtlCol="0">
            <a:spAutoFit/>
          </a:bodyPr>
          <a:lstStyle/>
          <a:p>
            <a:r>
              <a:rPr lang="en-US" sz="1600" dirty="0">
                <a:solidFill>
                  <a:schemeClr val="bg1"/>
                </a:solidFill>
              </a:rPr>
              <a:t>Battery (7.42V)</a:t>
            </a:r>
            <a:endParaRPr lang="en-IN" sz="1600" dirty="0">
              <a:solidFill>
                <a:schemeClr val="bg1"/>
              </a:solidFill>
            </a:endParaRPr>
          </a:p>
        </p:txBody>
      </p:sp>
      <p:pic>
        <p:nvPicPr>
          <p:cNvPr id="4" name="Picture 3"/>
          <p:cNvPicPr>
            <a:picLocks noChangeAspect="1"/>
          </p:cNvPicPr>
          <p:nvPr/>
        </p:nvPicPr>
        <p:blipFill>
          <a:blip r:embed="rId3"/>
          <a:stretch>
            <a:fillRect/>
          </a:stretch>
        </p:blipFill>
        <p:spPr>
          <a:xfrm>
            <a:off x="5692976" y="-116166"/>
            <a:ext cx="2160984" cy="2160984"/>
          </a:xfrm>
          <a:prstGeom prst="rect">
            <a:avLst/>
          </a:prstGeom>
        </p:spPr>
      </p:pic>
      <p:pic>
        <p:nvPicPr>
          <p:cNvPr id="8" name="Picture 7"/>
          <p:cNvPicPr>
            <a:picLocks noChangeAspect="1"/>
          </p:cNvPicPr>
          <p:nvPr/>
        </p:nvPicPr>
        <p:blipFill>
          <a:blip r:embed="rId4"/>
          <a:stretch>
            <a:fillRect/>
          </a:stretch>
        </p:blipFill>
        <p:spPr>
          <a:xfrm>
            <a:off x="297712" y="2473225"/>
            <a:ext cx="1925219" cy="15676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56"/>
          <p:cNvSpPr txBox="1">
            <a:spLocks noGrp="1"/>
          </p:cNvSpPr>
          <p:nvPr>
            <p:ph type="title"/>
          </p:nvPr>
        </p:nvSpPr>
        <p:spPr>
          <a:xfrm>
            <a:off x="396753" y="77398"/>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What is UV light </a:t>
            </a:r>
            <a:r>
              <a:rPr lang="en-US" altLang="en-GB" b="1" dirty="0">
                <a:latin typeface="Calibri" panose="020F0502020204030204" pitchFamily="34" charset="0"/>
                <a:cs typeface="Calibri" panose="020F0502020204030204" pitchFamily="34" charset="0"/>
              </a:rPr>
              <a:t>?</a:t>
            </a:r>
            <a:endParaRPr lang="en-US" altLang="en-GB" b="1" dirty="0"/>
          </a:p>
        </p:txBody>
      </p:sp>
      <p:sp>
        <p:nvSpPr>
          <p:cNvPr id="1718" name="Google Shape;1718;p56"/>
          <p:cNvSpPr txBox="1"/>
          <p:nvPr/>
        </p:nvSpPr>
        <p:spPr>
          <a:xfrm>
            <a:off x="404943" y="829766"/>
            <a:ext cx="5471812" cy="21346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Ultraviolet light is a type of electromagnetic radiation. Electromagnetic</a:t>
            </a:r>
            <a:r>
              <a:rPr lang="en-US"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 radiation comes from the sun and transmitted in waves or particles at different wavelengths and frequencies. This broad range of wavelengths is known as the electromagnetic (EM) spectrum. Ultraviolet (UV) light falls in the range of the EM spectrum between visible light and X-rays. </a:t>
            </a:r>
          </a:p>
        </p:txBody>
      </p:sp>
      <p:grpSp>
        <p:nvGrpSpPr>
          <p:cNvPr id="1728" name="Google Shape;1728;p56"/>
          <p:cNvGrpSpPr/>
          <p:nvPr/>
        </p:nvGrpSpPr>
        <p:grpSpPr>
          <a:xfrm>
            <a:off x="18853" y="1024797"/>
            <a:ext cx="388989" cy="375388"/>
            <a:chOff x="-293121" y="2059809"/>
            <a:chExt cx="923745" cy="823762"/>
          </a:xfrm>
        </p:grpSpPr>
        <p:sp>
          <p:nvSpPr>
            <p:cNvPr id="1729" name="Google Shape;1729;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1" name="Google Shape;1731;p56"/>
          <p:cNvGrpSpPr/>
          <p:nvPr/>
        </p:nvGrpSpPr>
        <p:grpSpPr>
          <a:xfrm>
            <a:off x="42454" y="4659276"/>
            <a:ext cx="388989" cy="375388"/>
            <a:chOff x="-293121" y="2059809"/>
            <a:chExt cx="923745" cy="823762"/>
          </a:xfrm>
        </p:grpSpPr>
        <p:sp>
          <p:nvSpPr>
            <p:cNvPr id="1732" name="Google Shape;1732;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4" name="Google Shape;1734;p56"/>
          <p:cNvGrpSpPr/>
          <p:nvPr/>
        </p:nvGrpSpPr>
        <p:grpSpPr>
          <a:xfrm>
            <a:off x="6433315" y="4764554"/>
            <a:ext cx="218558" cy="210883"/>
            <a:chOff x="-293121" y="2059809"/>
            <a:chExt cx="923745" cy="823762"/>
          </a:xfrm>
        </p:grpSpPr>
        <p:sp>
          <p:nvSpPr>
            <p:cNvPr id="1735" name="Google Shape;1735;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56"/>
          <p:cNvGrpSpPr/>
          <p:nvPr/>
        </p:nvGrpSpPr>
        <p:grpSpPr>
          <a:xfrm>
            <a:off x="7254981" y="2412260"/>
            <a:ext cx="218558" cy="210883"/>
            <a:chOff x="-293121" y="2059809"/>
            <a:chExt cx="923745" cy="823762"/>
          </a:xfrm>
        </p:grpSpPr>
        <p:sp>
          <p:nvSpPr>
            <p:cNvPr id="1738" name="Google Shape;1738;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0" name="Google Shape;1740;p56"/>
          <p:cNvGrpSpPr/>
          <p:nvPr/>
        </p:nvGrpSpPr>
        <p:grpSpPr>
          <a:xfrm>
            <a:off x="6880462" y="1954764"/>
            <a:ext cx="218558" cy="210883"/>
            <a:chOff x="-293121" y="2059809"/>
            <a:chExt cx="923745" cy="823762"/>
          </a:xfrm>
        </p:grpSpPr>
        <p:sp>
          <p:nvSpPr>
            <p:cNvPr id="1741" name="Google Shape;1741;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3" name="Google Shape;1743;p56"/>
          <p:cNvGrpSpPr/>
          <p:nvPr/>
        </p:nvGrpSpPr>
        <p:grpSpPr>
          <a:xfrm>
            <a:off x="7798283" y="1215865"/>
            <a:ext cx="218558" cy="210883"/>
            <a:chOff x="-293121" y="2059809"/>
            <a:chExt cx="923745" cy="823762"/>
          </a:xfrm>
        </p:grpSpPr>
        <p:sp>
          <p:nvSpPr>
            <p:cNvPr id="1744" name="Google Shape;1744;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6" name="Google Shape;1746;p56"/>
          <p:cNvGrpSpPr/>
          <p:nvPr/>
        </p:nvGrpSpPr>
        <p:grpSpPr>
          <a:xfrm>
            <a:off x="3031570" y="4785858"/>
            <a:ext cx="218558" cy="210883"/>
            <a:chOff x="-293121" y="2059809"/>
            <a:chExt cx="923745" cy="823762"/>
          </a:xfrm>
        </p:grpSpPr>
        <p:sp>
          <p:nvSpPr>
            <p:cNvPr id="1747" name="Google Shape;1747;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9" name="Google Shape;1749;p56"/>
          <p:cNvGrpSpPr/>
          <p:nvPr/>
        </p:nvGrpSpPr>
        <p:grpSpPr>
          <a:xfrm>
            <a:off x="8804772" y="3135431"/>
            <a:ext cx="218558" cy="210883"/>
            <a:chOff x="-293121" y="2059809"/>
            <a:chExt cx="923745" cy="823762"/>
          </a:xfrm>
        </p:grpSpPr>
        <p:sp>
          <p:nvSpPr>
            <p:cNvPr id="1750" name="Google Shape;1750;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072FA06D-F0CC-473B-ABE9-975F1C1EC391}"/>
              </a:ext>
            </a:extLst>
          </p:cNvPr>
          <p:cNvPicPr>
            <a:picLocks noChangeAspect="1"/>
          </p:cNvPicPr>
          <p:nvPr/>
        </p:nvPicPr>
        <p:blipFill>
          <a:blip r:embed="rId3"/>
          <a:stretch>
            <a:fillRect/>
          </a:stretch>
        </p:blipFill>
        <p:spPr>
          <a:xfrm>
            <a:off x="5983577" y="810601"/>
            <a:ext cx="2930474" cy="1955986"/>
          </a:xfrm>
          <a:prstGeom prst="rect">
            <a:avLst/>
          </a:prstGeom>
        </p:spPr>
      </p:pic>
      <p:sp>
        <p:nvSpPr>
          <p:cNvPr id="4" name="TextBox 3">
            <a:extLst>
              <a:ext uri="{FF2B5EF4-FFF2-40B4-BE49-F238E27FC236}">
                <a16:creationId xmlns:a16="http://schemas.microsoft.com/office/drawing/2014/main" id="{65784111-E4DA-45FA-92E2-FBC1674BF396}"/>
              </a:ext>
            </a:extLst>
          </p:cNvPr>
          <p:cNvSpPr txBox="1"/>
          <p:nvPr/>
        </p:nvSpPr>
        <p:spPr>
          <a:xfrm>
            <a:off x="2377888" y="2698653"/>
            <a:ext cx="4502574" cy="600164"/>
          </a:xfrm>
          <a:prstGeom prst="rect">
            <a:avLst/>
          </a:prstGeom>
          <a:noFill/>
        </p:spPr>
        <p:txBody>
          <a:bodyPr wrap="square" rtlCol="0">
            <a:spAutoFit/>
          </a:bodyPr>
          <a:lstStyle/>
          <a:p>
            <a:r>
              <a:rPr lang="en-US" sz="3300" dirty="0">
                <a:latin typeface="Do Hyeon" panose="020B0604020202020204" charset="-127"/>
                <a:ea typeface="Do Hyeon" panose="020B0604020202020204" charset="-127"/>
              </a:rPr>
              <a:t>Why UV light </a:t>
            </a:r>
            <a:r>
              <a:rPr lang="en-US" sz="3300" dirty="0">
                <a:latin typeface="Calibri" panose="020F0502020204030204" pitchFamily="34" charset="0"/>
                <a:ea typeface="Do Hyeon" panose="020B0604020202020204" charset="-127"/>
                <a:cs typeface="Calibri" panose="020F0502020204030204" pitchFamily="34" charset="0"/>
              </a:rPr>
              <a:t>?</a:t>
            </a:r>
            <a:r>
              <a:rPr lang="en-US" sz="3300" dirty="0">
                <a:latin typeface="Do Hyeon" panose="020B0604020202020204" charset="-127"/>
                <a:ea typeface="Do Hyeon" panose="020B0604020202020204" charset="-127"/>
              </a:rPr>
              <a:t> ?</a:t>
            </a:r>
            <a:endParaRPr lang="en-IN" sz="3300" dirty="0">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7BC7879B-B3C7-41E4-A34E-E5E3A2DBF21A}"/>
              </a:ext>
            </a:extLst>
          </p:cNvPr>
          <p:cNvSpPr txBox="1"/>
          <p:nvPr/>
        </p:nvSpPr>
        <p:spPr>
          <a:xfrm>
            <a:off x="431443" y="3316899"/>
            <a:ext cx="8482608" cy="1284967"/>
          </a:xfrm>
          <a:prstGeom prst="rect">
            <a:avLst/>
          </a:prstGeom>
          <a:noFill/>
        </p:spPr>
        <p:txBody>
          <a:bodyPr wrap="square" rtlCol="0">
            <a:spAutoFit/>
          </a:bodyPr>
          <a:lstStyle/>
          <a:p>
            <a:r>
              <a:rPr lang="en-US" sz="1550" dirty="0">
                <a:latin typeface="Do Hyeon" panose="020B0604020202020204" charset="-127"/>
                <a:ea typeface="Do Hyeon" panose="020B0604020202020204" charset="-127"/>
                <a:cs typeface="Calibri" panose="020F0502020204030204" pitchFamily="34" charset="0"/>
              </a:rPr>
              <a:t>Bio-organisms such as bacteria, spores and viruses are known to be deactivated when exposed to UV-C light irradiation. UV light has been shown to destroy the RNA in viruses and can reduce the transmission of microbes, which can remain active on surfaces for long periods of time. Ultraviolet light destroys the genetic material in pathogens—DNA in bacteria and fungi, RNA in viruses—preventing them from reproducing.</a:t>
            </a:r>
            <a:endParaRPr lang="en-IN" sz="1550" dirty="0">
              <a:latin typeface="Do Hyeon" panose="020B0604020202020204" charset="-127"/>
              <a:ea typeface="Do Hyeon" panose="020B0604020202020204" charset="-127"/>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2642" y="1827964"/>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Connections And Coding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TextBox 93">
            <a:extLst>
              <a:ext uri="{FF2B5EF4-FFF2-40B4-BE49-F238E27FC236}">
                <a16:creationId xmlns:a16="http://schemas.microsoft.com/office/drawing/2014/main" id="{BD8C6A64-E305-4617-9026-0AE6977CCE4C}"/>
              </a:ext>
            </a:extLst>
          </p:cNvPr>
          <p:cNvSpPr txBox="1"/>
          <p:nvPr/>
        </p:nvSpPr>
        <p:spPr>
          <a:xfrm>
            <a:off x="3429089" y="605946"/>
            <a:ext cx="1619519"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II.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611" y="1178443"/>
            <a:ext cx="6420777" cy="3205715"/>
          </a:xfrm>
        </p:spPr>
        <p:txBody>
          <a:bodyPr/>
          <a:lstStyle/>
          <a:p>
            <a:pPr lvl="0" algn="l">
              <a:spcBef>
                <a:spcPts val="1600"/>
              </a:spcBef>
              <a:spcAft>
                <a:spcPts val="1600"/>
              </a:spcAft>
            </a:pPr>
            <a:r>
              <a:rPr lang="en-US" sz="2000" b="1" dirty="0">
                <a:solidFill>
                  <a:schemeClr val="tx1"/>
                </a:solidFill>
              </a:rPr>
              <a:t>	 Why to Use Motor Driver IC </a:t>
            </a:r>
            <a:r>
              <a:rPr lang="en-US" sz="2000" b="1" dirty="0">
                <a:solidFill>
                  <a:schemeClr val="tx1"/>
                </a:solidFill>
                <a:latin typeface="Calibri" panose="020F0502020204030204" pitchFamily="34" charset="0"/>
                <a:cs typeface="Calibri" panose="020F0502020204030204" pitchFamily="34" charset="0"/>
              </a:rPr>
              <a:t>?</a:t>
            </a:r>
            <a:br>
              <a:rPr lang="en-US" sz="2000" b="1" dirty="0">
                <a:solidFill>
                  <a:schemeClr val="tx1"/>
                </a:solidFill>
              </a:rPr>
            </a:br>
            <a:r>
              <a:rPr lang="en-US" sz="1600" b="1" dirty="0">
                <a:solidFill>
                  <a:schemeClr val="tx1"/>
                </a:solidFill>
              </a:rPr>
              <a:t>?</a:t>
            </a:r>
            <a:br>
              <a:rPr lang="en-US" sz="1600" b="1" dirty="0">
                <a:solidFill>
                  <a:schemeClr val="tx1"/>
                </a:solidFill>
              </a:rPr>
            </a:br>
            <a:r>
              <a:rPr lang="en-US" sz="1550" dirty="0">
                <a:solidFill>
                  <a:schemeClr val="tx1"/>
                </a:solidFill>
              </a:rPr>
              <a:t>Before getting answer of above question Let’s have a brief idea of </a:t>
            </a:r>
            <a:r>
              <a:rPr lang="en-US" sz="1550" dirty="0">
                <a:solidFill>
                  <a:schemeClr val="bg1"/>
                </a:solidFill>
              </a:rPr>
              <a:t>working of motor</a:t>
            </a:r>
            <a:r>
              <a:rPr lang="en-US" sz="1550" dirty="0">
                <a:solidFill>
                  <a:schemeClr val="tx1"/>
                </a:solidFill>
              </a:rPr>
              <a:t>. We need our robot to move in different direction. This can be done by </a:t>
            </a:r>
            <a:r>
              <a:rPr lang="en-US" sz="1550" dirty="0">
                <a:solidFill>
                  <a:schemeClr val="bg1"/>
                </a:solidFill>
              </a:rPr>
              <a:t>changing</a:t>
            </a:r>
            <a:r>
              <a:rPr lang="en-US" sz="1550" dirty="0">
                <a:solidFill>
                  <a:schemeClr val="tx1"/>
                </a:solidFill>
              </a:rPr>
              <a:t> the </a:t>
            </a:r>
            <a:r>
              <a:rPr lang="en-US" sz="1550" dirty="0">
                <a:solidFill>
                  <a:schemeClr val="bg1"/>
                </a:solidFill>
              </a:rPr>
              <a:t>polarity</a:t>
            </a:r>
            <a:r>
              <a:rPr lang="en-US" sz="1550" dirty="0">
                <a:solidFill>
                  <a:schemeClr val="tx1"/>
                </a:solidFill>
              </a:rPr>
              <a:t> of right and left </a:t>
            </a:r>
            <a:r>
              <a:rPr lang="en-US" sz="1550" dirty="0">
                <a:solidFill>
                  <a:schemeClr val="bg1"/>
                </a:solidFill>
              </a:rPr>
              <a:t>motor</a:t>
            </a:r>
            <a:r>
              <a:rPr lang="en-US" sz="1550" dirty="0">
                <a:solidFill>
                  <a:schemeClr val="tx1"/>
                </a:solidFill>
              </a:rPr>
              <a:t>.</a:t>
            </a:r>
            <a:br>
              <a:rPr lang="en-US" sz="1600" dirty="0">
                <a:solidFill>
                  <a:schemeClr val="tx1"/>
                </a:solidFill>
              </a:rPr>
            </a:br>
            <a:r>
              <a:rPr lang="en-US" sz="1550" dirty="0">
                <a:solidFill>
                  <a:schemeClr val="tx1"/>
                </a:solidFill>
              </a:rPr>
              <a:t>Thing to note here is motor move in </a:t>
            </a:r>
            <a:r>
              <a:rPr lang="en-US" sz="1550" dirty="0">
                <a:solidFill>
                  <a:schemeClr val="bg1"/>
                </a:solidFill>
              </a:rPr>
              <a:t>anticlockwise</a:t>
            </a:r>
            <a:r>
              <a:rPr lang="en-US" sz="1550" dirty="0">
                <a:solidFill>
                  <a:schemeClr val="tx1"/>
                </a:solidFill>
              </a:rPr>
              <a:t> direction when </a:t>
            </a:r>
            <a:r>
              <a:rPr lang="en-US" sz="1550" dirty="0">
                <a:solidFill>
                  <a:schemeClr val="bg1"/>
                </a:solidFill>
              </a:rPr>
              <a:t>positive</a:t>
            </a:r>
            <a:r>
              <a:rPr lang="en-US" sz="1550" dirty="0">
                <a:solidFill>
                  <a:schemeClr val="tx1"/>
                </a:solidFill>
              </a:rPr>
              <a:t> terminal is at </a:t>
            </a:r>
            <a:r>
              <a:rPr lang="en-US" sz="1550" dirty="0">
                <a:solidFill>
                  <a:schemeClr val="bg1"/>
                </a:solidFill>
              </a:rPr>
              <a:t>high</a:t>
            </a:r>
            <a:r>
              <a:rPr lang="en-US" sz="1550" dirty="0">
                <a:solidFill>
                  <a:schemeClr val="tx1"/>
                </a:solidFill>
              </a:rPr>
              <a:t> phase and </a:t>
            </a:r>
            <a:r>
              <a:rPr lang="en-US" sz="1550" dirty="0">
                <a:solidFill>
                  <a:schemeClr val="bg1"/>
                </a:solidFill>
              </a:rPr>
              <a:t>negative</a:t>
            </a:r>
            <a:r>
              <a:rPr lang="en-US" sz="1550" dirty="0">
                <a:solidFill>
                  <a:schemeClr val="tx1"/>
                </a:solidFill>
              </a:rPr>
              <a:t> is at </a:t>
            </a:r>
            <a:r>
              <a:rPr lang="en-US" sz="1550" dirty="0">
                <a:solidFill>
                  <a:schemeClr val="bg1"/>
                </a:solidFill>
              </a:rPr>
              <a:t>low</a:t>
            </a:r>
            <a:r>
              <a:rPr lang="en-US" sz="1550" dirty="0">
                <a:solidFill>
                  <a:schemeClr val="tx1"/>
                </a:solidFill>
              </a:rPr>
              <a:t> phase. Similarly motor move in clockwise direction when polarity are reverse. To </a:t>
            </a:r>
            <a:r>
              <a:rPr lang="en-US" sz="1550" dirty="0">
                <a:solidFill>
                  <a:schemeClr val="bg1"/>
                </a:solidFill>
              </a:rPr>
              <a:t>change</a:t>
            </a:r>
            <a:r>
              <a:rPr lang="en-US" sz="1550" dirty="0">
                <a:solidFill>
                  <a:schemeClr val="tx1"/>
                </a:solidFill>
              </a:rPr>
              <a:t> the </a:t>
            </a:r>
            <a:r>
              <a:rPr lang="en-US" sz="1550" dirty="0">
                <a:solidFill>
                  <a:schemeClr val="bg1"/>
                </a:solidFill>
              </a:rPr>
              <a:t>polarity</a:t>
            </a:r>
            <a:r>
              <a:rPr lang="en-US" sz="1550" dirty="0">
                <a:solidFill>
                  <a:schemeClr val="tx1"/>
                </a:solidFill>
              </a:rPr>
              <a:t> of the motor we are using a </a:t>
            </a:r>
            <a:r>
              <a:rPr lang="en-US" sz="1550" dirty="0">
                <a:solidFill>
                  <a:schemeClr val="bg1"/>
                </a:solidFill>
              </a:rPr>
              <a:t>automatic system</a:t>
            </a:r>
            <a:r>
              <a:rPr lang="en-US" sz="1550" dirty="0">
                <a:solidFill>
                  <a:schemeClr val="tx1"/>
                </a:solidFill>
              </a:rPr>
              <a:t>. To achieve this purpose we using a Arduino. </a:t>
            </a:r>
            <a:br>
              <a:rPr lang="en-US" sz="1600" b="1" dirty="0">
                <a:solidFill>
                  <a:schemeClr val="tx1"/>
                </a:solidFill>
              </a:rPr>
            </a:br>
            <a:br>
              <a:rPr lang="en-US" sz="1600" b="1" dirty="0">
                <a:solidFill>
                  <a:schemeClr val="tx1"/>
                </a:solidFill>
              </a:rPr>
            </a:br>
            <a:r>
              <a:rPr lang="en-US" sz="1600" dirty="0">
                <a:solidFill>
                  <a:srgbClr val="FF0000"/>
                </a:solidFill>
              </a:rPr>
              <a:t>But wait we have a problem, we can’t use Arduino directly to control motors.</a:t>
            </a:r>
            <a:br>
              <a:rPr lang="en-US" sz="1600" b="1" u="sng" dirty="0">
                <a:solidFill>
                  <a:schemeClr val="tx1"/>
                </a:solidFill>
                <a:highlight>
                  <a:srgbClr val="C0C0C0"/>
                </a:highlight>
              </a:rPr>
            </a:br>
            <a:endParaRPr lang="en-US" sz="1600" dirty="0">
              <a:solidFill>
                <a:schemeClr val="tx1"/>
              </a:solidFill>
            </a:endParaRPr>
          </a:p>
        </p:txBody>
      </p:sp>
      <p:sp>
        <p:nvSpPr>
          <p:cNvPr id="3" name="Subtitle 2"/>
          <p:cNvSpPr>
            <a:spLocks noGrp="1"/>
          </p:cNvSpPr>
          <p:nvPr>
            <p:ph type="subTitle" idx="1"/>
          </p:nvPr>
        </p:nvSpPr>
        <p:spPr>
          <a:xfrm>
            <a:off x="1450975" y="181626"/>
            <a:ext cx="6661394" cy="793922"/>
          </a:xfrm>
        </p:spPr>
        <p:txBody>
          <a:bodyPr/>
          <a:lstStyle/>
          <a:p>
            <a:r>
              <a:rPr lang="en-US" sz="4200" dirty="0">
                <a:latin typeface="Do Hyeon" charset="-127"/>
                <a:ea typeface="Do Hyeon" charset="-127"/>
              </a:rPr>
              <a:t>Understanding Connections</a:t>
            </a:r>
            <a:endParaRPr lang="en-IN" sz="4200" dirty="0">
              <a:latin typeface="Do Hyeon" charset="-127"/>
              <a:ea typeface="Do Hyeon" charset="-127"/>
            </a:endParaRPr>
          </a:p>
        </p:txBody>
      </p:sp>
    </p:spTree>
    <p:extLst>
      <p:ext uri="{BB962C8B-B14F-4D97-AF65-F5344CB8AC3E}">
        <p14:creationId xmlns:p14="http://schemas.microsoft.com/office/powerpoint/2010/main" val="375373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10" name="TextBox 9">
            <a:extLst>
              <a:ext uri="{FF2B5EF4-FFF2-40B4-BE49-F238E27FC236}">
                <a16:creationId xmlns:a16="http://schemas.microsoft.com/office/drawing/2014/main" id="{002BF702-0144-4D07-AE70-16AFC5428F61}"/>
              </a:ext>
            </a:extLst>
          </p:cNvPr>
          <p:cNvSpPr txBox="1"/>
          <p:nvPr/>
        </p:nvSpPr>
        <p:spPr>
          <a:xfrm>
            <a:off x="602509" y="589275"/>
            <a:ext cx="5549935" cy="3518912"/>
          </a:xfrm>
          <a:prstGeom prst="rect">
            <a:avLst/>
          </a:prstGeom>
          <a:noFill/>
        </p:spPr>
        <p:txBody>
          <a:bodyPr wrap="square" rtlCol="0">
            <a:spAutoFit/>
          </a:bodyPr>
          <a:lstStyle/>
          <a:p>
            <a:pPr lvl="0">
              <a:spcBef>
                <a:spcPts val="1600"/>
              </a:spcBef>
              <a:spcAft>
                <a:spcPts val="1600"/>
              </a:spcAft>
            </a:pPr>
            <a:r>
              <a:rPr lang="en-US" sz="2000" b="1" dirty="0">
                <a:latin typeface="Do Hyeon" panose="020B0604020202020204" charset="-127"/>
                <a:ea typeface="Do Hyeon" panose="020B0604020202020204" charset="-127"/>
              </a:rPr>
              <a:t>BUT WHY </a:t>
            </a:r>
            <a:r>
              <a:rPr lang="en-US" sz="2000" b="1" dirty="0">
                <a:latin typeface="Calibri" panose="020F0502020204030204" pitchFamily="34" charset="0"/>
                <a:ea typeface="Do Hyeon" panose="020B0604020202020204" charset="-127"/>
                <a:cs typeface="Calibri" panose="020F0502020204030204" pitchFamily="34" charset="0"/>
              </a:rPr>
              <a:t>?</a:t>
            </a:r>
            <a:r>
              <a:rPr lang="en-US" sz="2000" b="1" dirty="0">
                <a:latin typeface="Do Hyeon" panose="020B0604020202020204" charset="-127"/>
                <a:ea typeface="Do Hyeon" panose="020B0604020202020204" charset="-127"/>
              </a:rPr>
              <a:t>?????????????????????</a:t>
            </a:r>
          </a:p>
          <a:p>
            <a:pPr lvl="0">
              <a:spcBef>
                <a:spcPts val="1600"/>
              </a:spcBef>
              <a:spcAft>
                <a:spcPts val="1600"/>
              </a:spcAft>
            </a:pPr>
            <a:r>
              <a:rPr lang="en-US" sz="1600" dirty="0">
                <a:latin typeface="Do Hyeon" panose="020B0604020202020204" charset="-127"/>
                <a:ea typeface="Do Hyeon" panose="020B0604020202020204" charset="-127"/>
              </a:rPr>
              <a:t>The reason is simple, we know </a:t>
            </a:r>
            <a:r>
              <a:rPr lang="en-US" sz="1600" dirty="0">
                <a:solidFill>
                  <a:schemeClr val="bg1"/>
                </a:solidFill>
                <a:latin typeface="Do Hyeon" panose="020B0604020202020204" charset="-127"/>
                <a:ea typeface="Do Hyeon" panose="020B0604020202020204" charset="-127"/>
              </a:rPr>
              <a:t>Arduino</a:t>
            </a:r>
            <a:r>
              <a:rPr lang="en-US" sz="1600" dirty="0">
                <a:latin typeface="Do Hyeon" panose="020B0604020202020204" charset="-127"/>
                <a:ea typeface="Do Hyeon" panose="020B0604020202020204" charset="-127"/>
              </a:rPr>
              <a:t> output of is </a:t>
            </a:r>
            <a:r>
              <a:rPr lang="en-US" sz="1600" dirty="0">
                <a:solidFill>
                  <a:schemeClr val="bg1"/>
                </a:solidFill>
                <a:latin typeface="Do Hyeon" panose="020B0604020202020204" charset="-127"/>
                <a:ea typeface="Do Hyeon" panose="020B0604020202020204" charset="-127"/>
              </a:rPr>
              <a:t>5V</a:t>
            </a:r>
            <a:r>
              <a:rPr lang="en-US" sz="1600" dirty="0">
                <a:latin typeface="Do Hyeon" panose="020B0604020202020204" charset="-127"/>
                <a:ea typeface="Do Hyeon" panose="020B0604020202020204" charset="-127"/>
              </a:rPr>
              <a:t> But </a:t>
            </a:r>
            <a:r>
              <a:rPr lang="en-US" sz="1600" dirty="0">
                <a:solidFill>
                  <a:schemeClr val="bg1"/>
                </a:solidFill>
                <a:latin typeface="Do Hyeon" panose="020B0604020202020204" charset="-127"/>
                <a:ea typeface="Do Hyeon" panose="020B0604020202020204" charset="-127"/>
              </a:rPr>
              <a:t>motor</a:t>
            </a:r>
            <a:r>
              <a:rPr lang="en-US" sz="1600" dirty="0">
                <a:latin typeface="Do Hyeon" panose="020B0604020202020204" charset="-127"/>
                <a:ea typeface="Do Hyeon" panose="020B0604020202020204" charset="-127"/>
              </a:rPr>
              <a:t> operate on </a:t>
            </a:r>
            <a:r>
              <a:rPr lang="en-US" sz="1600" dirty="0">
                <a:solidFill>
                  <a:schemeClr val="bg1"/>
                </a:solidFill>
                <a:latin typeface="Do Hyeon" panose="020B0604020202020204" charset="-127"/>
                <a:ea typeface="Do Hyeon" panose="020B0604020202020204" charset="-127"/>
              </a:rPr>
              <a:t>9V/12V</a:t>
            </a:r>
            <a:r>
              <a:rPr lang="en-US" sz="1600" dirty="0">
                <a:latin typeface="Do Hyeon" panose="020B0604020202020204" charset="-127"/>
                <a:ea typeface="Do Hyeon" panose="020B0604020202020204" charset="-127"/>
              </a:rPr>
              <a:t>. Thus Arduino can’t directly control motor as limited to work on 5V. HERE comes L293D motor diver IC in play.                           Basically what </a:t>
            </a:r>
            <a:r>
              <a:rPr lang="en-US" sz="1600" dirty="0">
                <a:solidFill>
                  <a:schemeClr val="bg1"/>
                </a:solidFill>
                <a:latin typeface="Do Hyeon" panose="020B0604020202020204" charset="-127"/>
                <a:ea typeface="Do Hyeon" panose="020B0604020202020204" charset="-127"/>
              </a:rPr>
              <a:t>L293D</a:t>
            </a:r>
            <a:r>
              <a:rPr lang="en-US" sz="1600" dirty="0">
                <a:latin typeface="Do Hyeon" panose="020B0604020202020204" charset="-127"/>
                <a:ea typeface="Do Hyeon" panose="020B0604020202020204" charset="-127"/>
              </a:rPr>
              <a:t> does that it </a:t>
            </a:r>
            <a:r>
              <a:rPr lang="en-US" sz="1600" dirty="0">
                <a:solidFill>
                  <a:schemeClr val="bg1"/>
                </a:solidFill>
                <a:latin typeface="Do Hyeon" panose="020B0604020202020204" charset="-127"/>
                <a:ea typeface="Do Hyeon" panose="020B0604020202020204" charset="-127"/>
              </a:rPr>
              <a:t>takes 5V </a:t>
            </a:r>
            <a:r>
              <a:rPr lang="en-US" sz="1600" dirty="0">
                <a:latin typeface="Do Hyeon" panose="020B0604020202020204" charset="-127"/>
                <a:ea typeface="Do Hyeon" panose="020B0604020202020204" charset="-127"/>
              </a:rPr>
              <a:t>signal from Arduino and accordingly </a:t>
            </a:r>
            <a:r>
              <a:rPr lang="en-US" sz="1600" dirty="0">
                <a:solidFill>
                  <a:schemeClr val="bg1"/>
                </a:solidFill>
                <a:latin typeface="Do Hyeon" panose="020B0604020202020204" charset="-127"/>
                <a:ea typeface="Do Hyeon" panose="020B0604020202020204" charset="-127"/>
              </a:rPr>
              <a:t>provide 9V/12V power </a:t>
            </a:r>
            <a:r>
              <a:rPr lang="en-US" sz="1600" dirty="0">
                <a:latin typeface="Do Hyeon" panose="020B0604020202020204" charset="-127"/>
                <a:ea typeface="Do Hyeon" panose="020B0604020202020204" charset="-127"/>
              </a:rPr>
              <a:t>to motor   and controls it. This make L293D IC prime component for every project dealing with motors.                                 But how does this small IC is able to provide power to motor and controls it. To Know this we need look at the working of the IC.</a:t>
            </a:r>
          </a:p>
        </p:txBody>
      </p:sp>
      <p:pic>
        <p:nvPicPr>
          <p:cNvPr id="16" name="Picture 15">
            <a:extLst>
              <a:ext uri="{FF2B5EF4-FFF2-40B4-BE49-F238E27FC236}">
                <a16:creationId xmlns:a16="http://schemas.microsoft.com/office/drawing/2014/main" id="{F743EDF6-FE5C-48EF-A9BE-A5B2E06DA880}"/>
              </a:ext>
            </a:extLst>
          </p:cNvPr>
          <p:cNvPicPr>
            <a:picLocks noChangeAspect="1"/>
          </p:cNvPicPr>
          <p:nvPr/>
        </p:nvPicPr>
        <p:blipFill>
          <a:blip r:embed="rId3"/>
          <a:stretch>
            <a:fillRect/>
          </a:stretch>
        </p:blipFill>
        <p:spPr>
          <a:xfrm>
            <a:off x="5295013" y="1097628"/>
            <a:ext cx="3848987" cy="2502206"/>
          </a:xfrm>
          <a:prstGeom prst="rect">
            <a:avLst/>
          </a:prstGeom>
        </p:spPr>
      </p:pic>
      <p:sp>
        <p:nvSpPr>
          <p:cNvPr id="17" name="TextBox 16">
            <a:extLst>
              <a:ext uri="{FF2B5EF4-FFF2-40B4-BE49-F238E27FC236}">
                <a16:creationId xmlns:a16="http://schemas.microsoft.com/office/drawing/2014/main" id="{B06259A5-05B0-4C6C-8567-534102972BF9}"/>
              </a:ext>
            </a:extLst>
          </p:cNvPr>
          <p:cNvSpPr txBox="1"/>
          <p:nvPr/>
        </p:nvSpPr>
        <p:spPr>
          <a:xfrm>
            <a:off x="6365361" y="3599834"/>
            <a:ext cx="2176130" cy="307777"/>
          </a:xfrm>
          <a:prstGeom prst="rect">
            <a:avLst/>
          </a:prstGeom>
          <a:noFill/>
        </p:spPr>
        <p:txBody>
          <a:bodyPr wrap="square" rtlCol="0">
            <a:spAutoFit/>
          </a:bodyPr>
          <a:lstStyle/>
          <a:p>
            <a:r>
              <a:rPr lang="en-US" dirty="0">
                <a:solidFill>
                  <a:schemeClr val="bg1"/>
                </a:solidFill>
              </a:rPr>
              <a:t>L293D Motor Driver IC</a:t>
            </a:r>
            <a:endParaRPr lang="en-IN" dirty="0">
              <a:solidFill>
                <a:schemeClr val="bg1"/>
              </a:solidFill>
            </a:endParaRPr>
          </a:p>
        </p:txBody>
      </p:sp>
    </p:spTree>
    <p:extLst>
      <p:ext uri="{BB962C8B-B14F-4D97-AF65-F5344CB8AC3E}">
        <p14:creationId xmlns:p14="http://schemas.microsoft.com/office/powerpoint/2010/main" val="319303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824515" y="107807"/>
            <a:ext cx="5339081" cy="841800"/>
          </a:xfrm>
        </p:spPr>
        <p:txBody>
          <a:bodyPr/>
          <a:lstStyle/>
          <a:p>
            <a:r>
              <a:rPr lang="en-US" sz="4200" dirty="0">
                <a:solidFill>
                  <a:schemeClr val="bg1"/>
                </a:solidFill>
              </a:rPr>
              <a:t>Connecting L293D IC</a:t>
            </a:r>
            <a:endParaRPr lang="en-IN" sz="4200" dirty="0">
              <a:solidFill>
                <a:schemeClr val="bg1"/>
              </a:solidFill>
            </a:endParaRPr>
          </a:p>
        </p:txBody>
      </p:sp>
      <p:sp>
        <p:nvSpPr>
          <p:cNvPr id="3" name="Rectangle 2">
            <a:extLst>
              <a:ext uri="{FF2B5EF4-FFF2-40B4-BE49-F238E27FC236}">
                <a16:creationId xmlns:a16="http://schemas.microsoft.com/office/drawing/2014/main" id="{E974F65F-A900-414F-ABEB-F9D9D0198984}"/>
              </a:ext>
            </a:extLst>
          </p:cNvPr>
          <p:cNvSpPr/>
          <p:nvPr/>
        </p:nvSpPr>
        <p:spPr>
          <a:xfrm>
            <a:off x="824515" y="957739"/>
            <a:ext cx="5831466" cy="4053417"/>
          </a:xfrm>
          <a:prstGeom prst="rect">
            <a:avLst/>
          </a:prstGeom>
        </p:spPr>
        <p:txBody>
          <a:bodyPr wrap="square">
            <a:spAutoFit/>
          </a:bodyPr>
          <a:lstStyle/>
          <a:p>
            <a:pPr algn="just"/>
            <a:r>
              <a:rPr lang="en-US" sz="1430" dirty="0">
                <a:solidFill>
                  <a:schemeClr val="tx1"/>
                </a:solidFill>
                <a:latin typeface="Do Hyeon" panose="020B0604020202020204" charset="-127"/>
                <a:ea typeface="Do Hyeon" panose="020B0604020202020204" charset="-127"/>
              </a:rPr>
              <a:t>The L293D is a 16 pin IC, with eight pins, on each side, to controlling of two DC motor simultaneously. There are 4 INPUT pins, 4 OUTPUT pins and 2 ENABLE pin for each motor.</a:t>
            </a:r>
            <a:r>
              <a:rPr lang="en-IN" sz="1430" dirty="0">
                <a:solidFill>
                  <a:srgbClr val="2B2B2B"/>
                </a:solidFill>
                <a:latin typeface="Do Hyeon" panose="020B0604020202020204" charset="-127"/>
                <a:ea typeface="Do Hyeon" panose="020B0604020202020204" charset="-127"/>
              </a:rPr>
              <a:t> </a:t>
            </a:r>
          </a:p>
          <a:p>
            <a:pPr algn="just"/>
            <a:r>
              <a:rPr lang="en-IN" sz="1430" dirty="0">
                <a:solidFill>
                  <a:srgbClr val="2B2B2B"/>
                </a:solidFill>
                <a:latin typeface="Do Hyeon" panose="020B0604020202020204" charset="-127"/>
                <a:ea typeface="Do Hyeon" panose="020B0604020202020204" charset="-127"/>
              </a:rPr>
              <a:t>Connections with Arduino</a:t>
            </a:r>
          </a:p>
          <a:p>
            <a:pPr algn="just"/>
            <a:endParaRPr lang="en-IN" sz="1430" dirty="0">
              <a:solidFill>
                <a:srgbClr val="2B2B2B"/>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 Module 5V (VCC)(16) – Arduino 5V.</a:t>
            </a:r>
          </a:p>
          <a:p>
            <a:pPr algn="just"/>
            <a:r>
              <a:rPr lang="en-IN" sz="1430" dirty="0">
                <a:solidFill>
                  <a:schemeClr val="tx1"/>
                </a:solidFill>
                <a:latin typeface="Do Hyeon" panose="020B0604020202020204" charset="-127"/>
                <a:ea typeface="Do Hyeon" panose="020B0604020202020204" charset="-127"/>
              </a:rPr>
              <a:t>2. Module GND(13) – Arduino GND.</a:t>
            </a:r>
          </a:p>
          <a:p>
            <a:pPr algn="just"/>
            <a:r>
              <a:rPr lang="en-IN" sz="1430" dirty="0">
                <a:solidFill>
                  <a:schemeClr val="tx1"/>
                </a:solidFill>
                <a:latin typeface="Do Hyeon" panose="020B0604020202020204" charset="-127"/>
                <a:ea typeface="Do Hyeon" panose="020B0604020202020204" charset="-127"/>
              </a:rPr>
              <a:t>3. Input 1(2) – Arduino D2.</a:t>
            </a:r>
          </a:p>
          <a:p>
            <a:pPr algn="just"/>
            <a:r>
              <a:rPr lang="en-IN" sz="1430" dirty="0">
                <a:solidFill>
                  <a:schemeClr val="tx1"/>
                </a:solidFill>
                <a:latin typeface="Do Hyeon" panose="020B0604020202020204" charset="-127"/>
                <a:ea typeface="Do Hyeon" panose="020B0604020202020204" charset="-127"/>
              </a:rPr>
              <a:t>4.Output 1(3) – Motor Left </a:t>
            </a:r>
            <a:r>
              <a:rPr lang="en-IN" sz="1430" dirty="0" err="1">
                <a:solidFill>
                  <a:schemeClr val="tx1"/>
                </a:solidFill>
                <a:latin typeface="Do Hyeon" panose="020B0604020202020204" charset="-127"/>
                <a:ea typeface="Do Hyeon" panose="020B0604020202020204" charset="-127"/>
              </a:rPr>
              <a:t>ve</a:t>
            </a:r>
            <a:r>
              <a:rPr lang="en-IN" sz="1430" dirty="0">
                <a:solidFill>
                  <a:schemeClr val="tx1"/>
                </a:solidFill>
                <a:latin typeface="Do Hyeon" panose="020B0604020202020204" charset="-127"/>
                <a:ea typeface="Do Hyeon" panose="020B0604020202020204" charset="-127"/>
              </a:rPr>
              <a:t>.</a:t>
            </a:r>
          </a:p>
          <a:p>
            <a:pPr algn="just"/>
            <a:r>
              <a:rPr lang="en-IN" sz="1430" dirty="0">
                <a:solidFill>
                  <a:schemeClr val="tx1"/>
                </a:solidFill>
                <a:latin typeface="Do Hyeon" panose="020B0604020202020204" charset="-127"/>
                <a:ea typeface="Do Hyeon" panose="020B0604020202020204" charset="-127"/>
              </a:rPr>
              <a:t>5. Input 2(7) – Arduino D3.</a:t>
            </a:r>
          </a:p>
          <a:p>
            <a:pPr algn="just"/>
            <a:r>
              <a:rPr lang="en-IN" sz="1430" dirty="0">
                <a:solidFill>
                  <a:schemeClr val="tx1"/>
                </a:solidFill>
                <a:latin typeface="Do Hyeon" panose="020B0604020202020204" charset="-127"/>
                <a:ea typeface="Do Hyeon" panose="020B0604020202020204" charset="-127"/>
              </a:rPr>
              <a:t>6.Output 2(6) – Motor Left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7. Input 3(15) – Arduino D4.</a:t>
            </a:r>
          </a:p>
          <a:p>
            <a:pPr algn="just"/>
            <a:r>
              <a:rPr lang="en-IN" sz="1430" dirty="0">
                <a:solidFill>
                  <a:schemeClr val="tx1"/>
                </a:solidFill>
                <a:latin typeface="Do Hyeon" panose="020B0604020202020204" charset="-127"/>
                <a:ea typeface="Do Hyeon" panose="020B0604020202020204" charset="-127"/>
              </a:rPr>
              <a:t>8.Output 3(14)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9. Input4(10) – Arduino D5.</a:t>
            </a:r>
          </a:p>
          <a:p>
            <a:pPr algn="just"/>
            <a:r>
              <a:rPr lang="en-IN" sz="1430" dirty="0">
                <a:solidFill>
                  <a:schemeClr val="tx1"/>
                </a:solidFill>
                <a:latin typeface="Do Hyeon" panose="020B0604020202020204" charset="-127"/>
                <a:ea typeface="Do Hyeon" panose="020B0604020202020204" charset="-127"/>
              </a:rPr>
              <a:t>10.Output 4(11)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11. Module VSS power terminal(8)- External power source of 9V.</a:t>
            </a:r>
          </a:p>
          <a:p>
            <a:pPr algn="just"/>
            <a:r>
              <a:rPr lang="en-IN" sz="1430" dirty="0">
                <a:solidFill>
                  <a:schemeClr val="tx1"/>
                </a:solidFill>
                <a:latin typeface="Do Hyeon" panose="020B0604020202020204" charset="-127"/>
                <a:ea typeface="Do Hyeon" panose="020B0604020202020204" charset="-127"/>
              </a:rPr>
              <a:t>12.Enable ½ (1) – D11</a:t>
            </a:r>
          </a:p>
          <a:p>
            <a:pPr algn="just"/>
            <a:r>
              <a:rPr lang="en-IN" sz="1430" dirty="0">
                <a:solidFill>
                  <a:schemeClr val="tx1"/>
                </a:solidFill>
                <a:latin typeface="Do Hyeon" panose="020B0604020202020204" charset="-127"/>
                <a:ea typeface="Do Hyeon" panose="020B0604020202020204" charset="-127"/>
              </a:rPr>
              <a:t>13.Enable ¾ (9) – D10</a:t>
            </a:r>
          </a:p>
        </p:txBody>
      </p:sp>
    </p:spTree>
    <p:extLst>
      <p:ext uri="{BB962C8B-B14F-4D97-AF65-F5344CB8AC3E}">
        <p14:creationId xmlns:p14="http://schemas.microsoft.com/office/powerpoint/2010/main" val="119155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13619E-4BE7-4319-A109-0008019F8C63}"/>
              </a:ext>
            </a:extLst>
          </p:cNvPr>
          <p:cNvSpPr>
            <a:spLocks noGrp="1"/>
          </p:cNvSpPr>
          <p:nvPr>
            <p:ph type="title"/>
          </p:nvPr>
        </p:nvSpPr>
        <p:spPr>
          <a:xfrm>
            <a:off x="2347387" y="35442"/>
            <a:ext cx="4449223" cy="685856"/>
          </a:xfrm>
        </p:spPr>
        <p:txBody>
          <a:bodyPr/>
          <a:lstStyle/>
          <a:p>
            <a:r>
              <a:rPr lang="en-US" dirty="0"/>
              <a:t>Table of Contents</a:t>
            </a:r>
            <a:endParaRPr lang="en-IN" dirty="0"/>
          </a:p>
        </p:txBody>
      </p:sp>
      <p:graphicFrame>
        <p:nvGraphicFramePr>
          <p:cNvPr id="10" name="Diagram 9">
            <a:extLst>
              <a:ext uri="{FF2B5EF4-FFF2-40B4-BE49-F238E27FC236}">
                <a16:creationId xmlns:a16="http://schemas.microsoft.com/office/drawing/2014/main" id="{55865D0B-2B8D-49E1-B579-A56CE55F0AEE}"/>
              </a:ext>
            </a:extLst>
          </p:cNvPr>
          <p:cNvGraphicFramePr/>
          <p:nvPr>
            <p:extLst>
              <p:ext uri="{D42A27DB-BD31-4B8C-83A1-F6EECF244321}">
                <p14:modId xmlns:p14="http://schemas.microsoft.com/office/powerpoint/2010/main" val="3496594700"/>
              </p:ext>
            </p:extLst>
          </p:nvPr>
        </p:nvGraphicFramePr>
        <p:xfrm>
          <a:off x="1523999" y="878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48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9" name="Picture 8">
            <a:extLst>
              <a:ext uri="{FF2B5EF4-FFF2-40B4-BE49-F238E27FC236}">
                <a16:creationId xmlns:a16="http://schemas.microsoft.com/office/drawing/2014/main" id="{E9F40E87-11D1-4624-A2D2-6D4CF50E3D12}"/>
              </a:ext>
            </a:extLst>
          </p:cNvPr>
          <p:cNvPicPr>
            <a:picLocks noChangeAspect="1"/>
          </p:cNvPicPr>
          <p:nvPr/>
        </p:nvPicPr>
        <p:blipFill>
          <a:blip r:embed="rId3"/>
          <a:stretch>
            <a:fillRect/>
          </a:stretch>
        </p:blipFill>
        <p:spPr>
          <a:xfrm>
            <a:off x="499731" y="266338"/>
            <a:ext cx="8537943" cy="4610823"/>
          </a:xfrm>
          <a:prstGeom prst="rect">
            <a:avLst/>
          </a:prstGeom>
        </p:spPr>
      </p:pic>
    </p:spTree>
    <p:extLst>
      <p:ext uri="{BB962C8B-B14F-4D97-AF65-F5344CB8AC3E}">
        <p14:creationId xmlns:p14="http://schemas.microsoft.com/office/powerpoint/2010/main" val="117728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961291" y="807347"/>
            <a:ext cx="5884985" cy="401875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Working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IR Sensor Module work in reverse logic that is it produce low signal when obstacle is present and high signal when obstacle is not present.</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In the robot there are 3-IR Sensor, in left, right and forward direction. Each IR module has 3 pins Vcc , GND, Out. Vcc and GND of each IR sensor is connected to 5v and GND of Arduino respectively.</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Out of each IR sensor is connected to different digital pins of Arduino.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Left IR Sensor –D6, Forward IR Sensor – D7, Right IR Sensor – D8</a:t>
            </a:r>
          </a:p>
        </p:txBody>
      </p:sp>
      <p:sp>
        <p:nvSpPr>
          <p:cNvPr id="3" name="Title 2"/>
          <p:cNvSpPr>
            <a:spLocks noGrp="1"/>
          </p:cNvSpPr>
          <p:nvPr>
            <p:ph type="title"/>
          </p:nvPr>
        </p:nvSpPr>
        <p:spPr>
          <a:xfrm>
            <a:off x="1219609" y="91179"/>
            <a:ext cx="6045563" cy="895500"/>
          </a:xfrm>
        </p:spPr>
        <p:txBody>
          <a:bodyPr/>
          <a:lstStyle/>
          <a:p>
            <a:r>
              <a:rPr lang="en-US" sz="3700" dirty="0"/>
              <a:t>Connecting the IR Sensor</a:t>
            </a:r>
            <a:endParaRPr lang="en-IN" sz="3700" dirty="0"/>
          </a:p>
        </p:txBody>
      </p:sp>
      <p:pic>
        <p:nvPicPr>
          <p:cNvPr id="7" name="Picture 6">
            <a:extLst>
              <a:ext uri="{FF2B5EF4-FFF2-40B4-BE49-F238E27FC236}">
                <a16:creationId xmlns:a16="http://schemas.microsoft.com/office/drawing/2014/main" id="{9CDB93BD-574A-49B5-AEF4-0CE0EE1DAB36}"/>
              </a:ext>
            </a:extLst>
          </p:cNvPr>
          <p:cNvPicPr>
            <a:picLocks noChangeAspect="1"/>
          </p:cNvPicPr>
          <p:nvPr/>
        </p:nvPicPr>
        <p:blipFill>
          <a:blip r:embed="rId3"/>
          <a:stretch>
            <a:fillRect/>
          </a:stretch>
        </p:blipFill>
        <p:spPr>
          <a:xfrm rot="5400000">
            <a:off x="5862516" y="2144260"/>
            <a:ext cx="3968849" cy="16536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3" name="Rectangle 2">
            <a:extLst>
              <a:ext uri="{FF2B5EF4-FFF2-40B4-BE49-F238E27FC236}">
                <a16:creationId xmlns:a16="http://schemas.microsoft.com/office/drawing/2014/main" id="{1156EC22-DCD2-4CF8-ACE8-8D3248129B01}"/>
              </a:ext>
            </a:extLst>
          </p:cNvPr>
          <p:cNvSpPr/>
          <p:nvPr/>
        </p:nvSpPr>
        <p:spPr>
          <a:xfrm>
            <a:off x="758457" y="142495"/>
            <a:ext cx="6414976" cy="661720"/>
          </a:xfrm>
          <a:prstGeom prst="rect">
            <a:avLst/>
          </a:prstGeom>
        </p:spPr>
        <p:txBody>
          <a:bodyPr wrap="square">
            <a:spAutoFit/>
          </a:bodyPr>
          <a:lstStyle/>
          <a:p>
            <a:r>
              <a:rPr lang="en-US" sz="3700" dirty="0">
                <a:latin typeface="Do Hyeon" panose="020B0604020202020204" charset="-127"/>
                <a:ea typeface="Do Hyeon" panose="020B0604020202020204" charset="-127"/>
              </a:rPr>
              <a:t>Connecting Motors and LED</a:t>
            </a:r>
            <a:endParaRPr lang="en-IN" sz="3700" dirty="0">
              <a:latin typeface="Do Hyeon" panose="020B0604020202020204" charset="-127"/>
              <a:ea typeface="Do Hyeon" panose="020B0604020202020204" charset="-127"/>
            </a:endParaRPr>
          </a:p>
        </p:txBody>
      </p:sp>
      <p:sp>
        <p:nvSpPr>
          <p:cNvPr id="4" name="Rectangle 3">
            <a:extLst>
              <a:ext uri="{FF2B5EF4-FFF2-40B4-BE49-F238E27FC236}">
                <a16:creationId xmlns:a16="http://schemas.microsoft.com/office/drawing/2014/main" id="{B753F10C-744A-43E5-A40D-1A20CC6F913F}"/>
              </a:ext>
            </a:extLst>
          </p:cNvPr>
          <p:cNvSpPr/>
          <p:nvPr/>
        </p:nvSpPr>
        <p:spPr>
          <a:xfrm>
            <a:off x="758457" y="804215"/>
            <a:ext cx="6216501" cy="3318857"/>
          </a:xfrm>
          <a:prstGeom prst="rect">
            <a:avLst/>
          </a:prstGeom>
        </p:spPr>
        <p:txBody>
          <a:bodyPr wrap="square">
            <a:spAutoFit/>
          </a:bodyPr>
          <a:lstStyle/>
          <a:p>
            <a:pPr lvl="0" algn="just">
              <a:spcAft>
                <a:spcPts val="1600"/>
              </a:spcAft>
            </a:pPr>
            <a:r>
              <a:rPr lang="en-US" sz="1430" dirty="0">
                <a:solidFill>
                  <a:schemeClr val="tx1"/>
                </a:solidFill>
                <a:latin typeface="Do Hyeon" panose="020B0604020202020204" charset="-127"/>
                <a:ea typeface="Do Hyeon" panose="020B0604020202020204" charset="-127"/>
              </a:rPr>
              <a:t>We have two motors each having two terminals positive and negative . They are connected to the IC . IC pins connection are shown in previous slide.</a:t>
            </a: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r>
              <a:rPr lang="en-US" sz="1430" dirty="0">
                <a:solidFill>
                  <a:schemeClr val="tx1"/>
                </a:solidFill>
                <a:latin typeface="Do Hyeon" panose="020B0604020202020204" charset="-127"/>
                <a:ea typeface="Do Hyeon" panose="020B0604020202020204" charset="-127"/>
              </a:rPr>
              <a:t>In the project we are using three UV Led, each for left, right and forward direction. When ever IR-Sensor detects an obstacle the respectively Led glows for 5 sec and disinfects the area. </a:t>
            </a:r>
          </a:p>
          <a:p>
            <a:pPr lvl="0" algn="just">
              <a:spcAft>
                <a:spcPts val="1600"/>
              </a:spcAft>
            </a:pPr>
            <a:r>
              <a:rPr lang="en-US" sz="1430" dirty="0">
                <a:solidFill>
                  <a:schemeClr val="tx1"/>
                </a:solidFill>
                <a:latin typeface="Do Hyeon" panose="020B0604020202020204" charset="-127"/>
                <a:ea typeface="Do Hyeon" panose="020B0604020202020204" charset="-127"/>
              </a:rPr>
              <a:t>LEFT Led – D9</a:t>
            </a:r>
          </a:p>
          <a:p>
            <a:pPr lvl="0" algn="just">
              <a:spcAft>
                <a:spcPts val="1600"/>
              </a:spcAft>
            </a:pPr>
            <a:r>
              <a:rPr lang="en-US" sz="1430" dirty="0">
                <a:solidFill>
                  <a:schemeClr val="tx1"/>
                </a:solidFill>
                <a:latin typeface="Do Hyeon" panose="020B0604020202020204" charset="-127"/>
                <a:ea typeface="Do Hyeon" panose="020B0604020202020204" charset="-127"/>
              </a:rPr>
              <a:t>RIGHT Led – D12</a:t>
            </a:r>
          </a:p>
          <a:p>
            <a:pPr lvl="0" algn="just">
              <a:spcAft>
                <a:spcPts val="1600"/>
              </a:spcAft>
            </a:pPr>
            <a:r>
              <a:rPr lang="en-US" sz="1430" dirty="0">
                <a:solidFill>
                  <a:schemeClr val="tx1"/>
                </a:solidFill>
                <a:latin typeface="Do Hyeon" panose="020B0604020202020204" charset="-127"/>
                <a:ea typeface="Do Hyeon" panose="020B0604020202020204" charset="-127"/>
              </a:rPr>
              <a:t>FORWARD Led – D13</a:t>
            </a:r>
            <a:endParaRPr lang="en-IN" sz="1430" dirty="0"/>
          </a:p>
        </p:txBody>
      </p:sp>
      <p:pic>
        <p:nvPicPr>
          <p:cNvPr id="6" name="Picture 5">
            <a:extLst>
              <a:ext uri="{FF2B5EF4-FFF2-40B4-BE49-F238E27FC236}">
                <a16:creationId xmlns:a16="http://schemas.microsoft.com/office/drawing/2014/main" id="{D788132D-12A8-440D-BDF7-9E228BCA9B75}"/>
              </a:ext>
            </a:extLst>
          </p:cNvPr>
          <p:cNvPicPr>
            <a:picLocks noChangeAspect="1"/>
          </p:cNvPicPr>
          <p:nvPr/>
        </p:nvPicPr>
        <p:blipFill>
          <a:blip r:embed="rId3"/>
          <a:stretch>
            <a:fillRect/>
          </a:stretch>
        </p:blipFill>
        <p:spPr>
          <a:xfrm>
            <a:off x="2857057" y="1291506"/>
            <a:ext cx="1009650" cy="896807"/>
          </a:xfrm>
          <a:prstGeom prst="rect">
            <a:avLst/>
          </a:prstGeom>
        </p:spPr>
      </p:pic>
      <p:pic>
        <p:nvPicPr>
          <p:cNvPr id="11" name="Picture 10">
            <a:extLst>
              <a:ext uri="{FF2B5EF4-FFF2-40B4-BE49-F238E27FC236}">
                <a16:creationId xmlns:a16="http://schemas.microsoft.com/office/drawing/2014/main" id="{518DDA1C-3858-4015-A2E2-F39D543A358D}"/>
              </a:ext>
            </a:extLst>
          </p:cNvPr>
          <p:cNvPicPr>
            <a:picLocks noChangeAspect="1"/>
          </p:cNvPicPr>
          <p:nvPr/>
        </p:nvPicPr>
        <p:blipFill>
          <a:blip r:embed="rId4"/>
          <a:stretch>
            <a:fillRect/>
          </a:stretch>
        </p:blipFill>
        <p:spPr>
          <a:xfrm>
            <a:off x="2686158" y="2463643"/>
            <a:ext cx="1602642" cy="1602642"/>
          </a:xfrm>
          <a:prstGeom prst="rect">
            <a:avLst/>
          </a:prstGeom>
        </p:spPr>
      </p:pic>
    </p:spTree>
    <p:extLst>
      <p:ext uri="{BB962C8B-B14F-4D97-AF65-F5344CB8AC3E}">
        <p14:creationId xmlns:p14="http://schemas.microsoft.com/office/powerpoint/2010/main" val="6999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1041991" y="785680"/>
            <a:ext cx="6062193" cy="239231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 </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Battery Connections are very simple. The positive terminal of the battery is connected to Vss Motor Supply of IC pin 8.</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Negative terminal is connected to GND pin of Arduino  </a:t>
            </a:r>
          </a:p>
        </p:txBody>
      </p:sp>
      <p:sp>
        <p:nvSpPr>
          <p:cNvPr id="3" name="Title 2"/>
          <p:cNvSpPr>
            <a:spLocks noGrp="1"/>
          </p:cNvSpPr>
          <p:nvPr>
            <p:ph type="title"/>
          </p:nvPr>
        </p:nvSpPr>
        <p:spPr>
          <a:xfrm>
            <a:off x="1194891" y="263242"/>
            <a:ext cx="5756394" cy="895500"/>
          </a:xfrm>
        </p:spPr>
        <p:txBody>
          <a:bodyPr/>
          <a:lstStyle/>
          <a:p>
            <a:pPr algn="ctr"/>
            <a:r>
              <a:rPr lang="en-US" sz="3700" dirty="0"/>
              <a:t>Connecting the Battery</a:t>
            </a:r>
            <a:endParaRPr lang="en-IN" sz="3700" dirty="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3140" y="1356724"/>
            <a:ext cx="2861182" cy="17190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3" name="Picture 2"/>
          <p:cNvPicPr>
            <a:picLocks noChangeAspect="1"/>
          </p:cNvPicPr>
          <p:nvPr/>
        </p:nvPicPr>
        <p:blipFill rotWithShape="1">
          <a:blip r:embed="rId3"/>
          <a:srcRect l="23023" t="3566" r="20931" b="4704"/>
          <a:stretch>
            <a:fillRect/>
          </a:stretch>
        </p:blipFill>
        <p:spPr>
          <a:xfrm>
            <a:off x="747823" y="634774"/>
            <a:ext cx="7648353" cy="4310251"/>
          </a:xfrm>
          <a:prstGeom prst="rect">
            <a:avLst/>
          </a:prstGeom>
        </p:spPr>
      </p:pic>
      <p:sp>
        <p:nvSpPr>
          <p:cNvPr id="2" name="TextBox 1">
            <a:extLst>
              <a:ext uri="{FF2B5EF4-FFF2-40B4-BE49-F238E27FC236}">
                <a16:creationId xmlns:a16="http://schemas.microsoft.com/office/drawing/2014/main" id="{B73F0643-BF7B-4BF3-9D57-4999BB7E0862}"/>
              </a:ext>
            </a:extLst>
          </p:cNvPr>
          <p:cNvSpPr txBox="1"/>
          <p:nvPr/>
        </p:nvSpPr>
        <p:spPr>
          <a:xfrm>
            <a:off x="2711303" y="-11557"/>
            <a:ext cx="3384697" cy="646331"/>
          </a:xfrm>
          <a:prstGeom prst="rect">
            <a:avLst/>
          </a:prstGeom>
          <a:noFill/>
        </p:spPr>
        <p:txBody>
          <a:bodyPr wrap="square" rtlCol="0">
            <a:spAutoFit/>
          </a:bodyPr>
          <a:lstStyle/>
          <a:p>
            <a:r>
              <a:rPr lang="en-US" sz="3600" dirty="0">
                <a:latin typeface="Do Hyeon" panose="020B0604020202020204" charset="-127"/>
                <a:ea typeface="Do Hyeon" panose="020B0604020202020204" charset="-127"/>
              </a:rPr>
              <a:t>Circuit Diagram</a:t>
            </a:r>
            <a:endParaRPr lang="en-IN" sz="3600" dirty="0">
              <a:latin typeface="Do Hyeon" panose="020B0604020202020204" charset="-127"/>
              <a:ea typeface="Do Hyeon" panose="020B0604020202020204"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1468012" y="856545"/>
            <a:ext cx="6060558" cy="3539430"/>
          </a:xfrm>
          <a:prstGeom prst="rect">
            <a:avLst/>
          </a:prstGeom>
          <a:noFill/>
        </p:spPr>
        <p:txBody>
          <a:bodyPr wrap="square" rtlCol="0">
            <a:spAutoFit/>
          </a:bodyPr>
          <a:lstStyle/>
          <a:p>
            <a:r>
              <a:rPr lang="en-US" sz="3000" dirty="0">
                <a:solidFill>
                  <a:schemeClr val="bg1"/>
                </a:solidFill>
                <a:latin typeface="Do Hyeon" charset="-127"/>
                <a:ea typeface="Do Hyeon" charset="-127"/>
              </a:rPr>
              <a:t>HURRAY!!</a:t>
            </a:r>
          </a:p>
          <a:p>
            <a:r>
              <a:rPr lang="en-US" sz="3000" dirty="0">
                <a:solidFill>
                  <a:schemeClr val="bg1"/>
                </a:solidFill>
                <a:latin typeface="Do Hyeon" charset="-127"/>
                <a:ea typeface="Do Hyeon" charset="-127"/>
              </a:rPr>
              <a:t>Our circuit connection is completed</a:t>
            </a:r>
          </a:p>
          <a:p>
            <a:endParaRPr lang="en-US" sz="3000" dirty="0">
              <a:solidFill>
                <a:schemeClr val="bg1"/>
              </a:solidFill>
              <a:latin typeface="Do Hyeon" charset="-127"/>
              <a:ea typeface="Do Hyeon" charset="-127"/>
            </a:endParaRPr>
          </a:p>
          <a:p>
            <a:r>
              <a:rPr lang="en-US" sz="3000" dirty="0">
                <a:solidFill>
                  <a:schemeClr val="tx1"/>
                </a:solidFill>
                <a:latin typeface="Do Hyeon" charset="-127"/>
                <a:ea typeface="Do Hyeon" charset="-127"/>
                <a:hlinkClick r:id="rId3">
                  <a:extLst>
                    <a:ext uri="{A12FA001-AC4F-418D-AE19-62706E023703}">
                      <ahyp:hlinkClr xmlns:ahyp="http://schemas.microsoft.com/office/drawing/2018/hyperlinkcolor" val="tx"/>
                    </a:ext>
                  </a:extLst>
                </a:hlinkClick>
              </a:rPr>
              <a:t>DESIGN LINK</a:t>
            </a:r>
            <a:endParaRPr lang="en-US" sz="3000" dirty="0">
              <a:solidFill>
                <a:schemeClr val="tx1"/>
              </a:solidFill>
              <a:latin typeface="Do Hyeon" charset="-127"/>
              <a:ea typeface="Do Hyeon" charset="-127"/>
            </a:endParaRPr>
          </a:p>
          <a:p>
            <a:endParaRPr lang="en-US" sz="3000" dirty="0">
              <a:solidFill>
                <a:schemeClr val="bg1"/>
              </a:solidFill>
              <a:latin typeface="Do Hyeon" charset="-127"/>
              <a:ea typeface="Do Hyeon" charset="-127"/>
            </a:endParaRPr>
          </a:p>
          <a:p>
            <a:r>
              <a:rPr lang="en-US" sz="3000" dirty="0">
                <a:solidFill>
                  <a:schemeClr val="bg1"/>
                </a:solidFill>
                <a:latin typeface="Do Hyeon" charset="-127"/>
                <a:ea typeface="Do Hyeon" charset="-127"/>
              </a:rPr>
              <a:t>Let’s Move to Coding Part</a:t>
            </a:r>
            <a:endParaRPr lang="en-IN" sz="3000" dirty="0">
              <a:solidFill>
                <a:schemeClr val="bg1"/>
              </a:solidFill>
              <a:latin typeface="Do Hyeon" charset="-127"/>
              <a:ea typeface="Do Hyeon" charset="-127"/>
            </a:endParaRPr>
          </a:p>
          <a:p>
            <a:endParaRPr lang="en-IN" dirty="0"/>
          </a:p>
        </p:txBody>
      </p:sp>
      <p:grpSp>
        <p:nvGrpSpPr>
          <p:cNvPr id="11" name="Google Shape;2408;p66">
            <a:extLst>
              <a:ext uri="{FF2B5EF4-FFF2-40B4-BE49-F238E27FC236}">
                <a16:creationId xmlns:a16="http://schemas.microsoft.com/office/drawing/2014/main" id="{A3FB8183-9877-4203-AFD6-6C6E72D0F75A}"/>
              </a:ext>
            </a:extLst>
          </p:cNvPr>
          <p:cNvGrpSpPr/>
          <p:nvPr/>
        </p:nvGrpSpPr>
        <p:grpSpPr>
          <a:xfrm>
            <a:off x="6633030" y="1173303"/>
            <a:ext cx="1546674" cy="2905914"/>
            <a:chOff x="2769175" y="-10544725"/>
            <a:chExt cx="2081625" cy="10782850"/>
          </a:xfrm>
        </p:grpSpPr>
        <p:sp>
          <p:nvSpPr>
            <p:cNvPr id="12" name="Google Shape;2409;p66">
              <a:extLst>
                <a:ext uri="{FF2B5EF4-FFF2-40B4-BE49-F238E27FC236}">
                  <a16:creationId xmlns:a16="http://schemas.microsoft.com/office/drawing/2014/main" id="{8B237BCF-77E8-433C-A6B4-C3D4AAF8D5F3}"/>
                </a:ext>
              </a:extLst>
            </p:cNvPr>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66">
              <a:extLst>
                <a:ext uri="{FF2B5EF4-FFF2-40B4-BE49-F238E27FC236}">
                  <a16:creationId xmlns:a16="http://schemas.microsoft.com/office/drawing/2014/main" id="{9A0A2E18-778C-4A7D-9D5B-35BEC6A7615F}"/>
                </a:ext>
              </a:extLst>
            </p:cNvPr>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66">
              <a:extLst>
                <a:ext uri="{FF2B5EF4-FFF2-40B4-BE49-F238E27FC236}">
                  <a16:creationId xmlns:a16="http://schemas.microsoft.com/office/drawing/2014/main" id="{6E1A21BC-EFE3-4F6F-B5BF-DF606D051D8B}"/>
                </a:ext>
              </a:extLst>
            </p:cNvPr>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66">
              <a:extLst>
                <a:ext uri="{FF2B5EF4-FFF2-40B4-BE49-F238E27FC236}">
                  <a16:creationId xmlns:a16="http://schemas.microsoft.com/office/drawing/2014/main" id="{26EED9BC-0411-4FEB-935E-34707568E8C7}"/>
                </a:ext>
              </a:extLst>
            </p:cNvPr>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66">
              <a:extLst>
                <a:ext uri="{FF2B5EF4-FFF2-40B4-BE49-F238E27FC236}">
                  <a16:creationId xmlns:a16="http://schemas.microsoft.com/office/drawing/2014/main" id="{AF41CD0B-ACD9-419A-9DD5-9DFBEFC3A267}"/>
                </a:ext>
              </a:extLst>
            </p:cNvPr>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66">
              <a:extLst>
                <a:ext uri="{FF2B5EF4-FFF2-40B4-BE49-F238E27FC236}">
                  <a16:creationId xmlns:a16="http://schemas.microsoft.com/office/drawing/2014/main" id="{4DD9544A-2B48-4A5D-8494-6D4586640BF4}"/>
                </a:ext>
              </a:extLst>
            </p:cNvPr>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66">
              <a:extLst>
                <a:ext uri="{FF2B5EF4-FFF2-40B4-BE49-F238E27FC236}">
                  <a16:creationId xmlns:a16="http://schemas.microsoft.com/office/drawing/2014/main" id="{6A2AB4D9-F3B3-4340-9BF6-C9AFD582CA8A}"/>
                </a:ext>
              </a:extLst>
            </p:cNvPr>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66">
              <a:extLst>
                <a:ext uri="{FF2B5EF4-FFF2-40B4-BE49-F238E27FC236}">
                  <a16:creationId xmlns:a16="http://schemas.microsoft.com/office/drawing/2014/main" id="{E51C80FA-82AF-4958-B7E6-ED8454901662}"/>
                </a:ext>
              </a:extLst>
            </p:cNvPr>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66">
              <a:extLst>
                <a:ext uri="{FF2B5EF4-FFF2-40B4-BE49-F238E27FC236}">
                  <a16:creationId xmlns:a16="http://schemas.microsoft.com/office/drawing/2014/main" id="{CDB59E0F-D21D-42FB-8409-61F7AA26EF55}"/>
                </a:ext>
              </a:extLst>
            </p:cNvPr>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66">
              <a:extLst>
                <a:ext uri="{FF2B5EF4-FFF2-40B4-BE49-F238E27FC236}">
                  <a16:creationId xmlns:a16="http://schemas.microsoft.com/office/drawing/2014/main" id="{9B8D5F5E-652A-448B-BDD0-46D1B00E663D}"/>
                </a:ext>
              </a:extLst>
            </p:cNvPr>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66">
              <a:extLst>
                <a:ext uri="{FF2B5EF4-FFF2-40B4-BE49-F238E27FC236}">
                  <a16:creationId xmlns:a16="http://schemas.microsoft.com/office/drawing/2014/main" id="{973FDCEB-28C9-46AF-845B-8ECDAC89F764}"/>
                </a:ext>
              </a:extLst>
            </p:cNvPr>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66">
              <a:extLst>
                <a:ext uri="{FF2B5EF4-FFF2-40B4-BE49-F238E27FC236}">
                  <a16:creationId xmlns:a16="http://schemas.microsoft.com/office/drawing/2014/main" id="{4EFAEFD4-1B3A-42E5-9C2A-9A0828CF7EFF}"/>
                </a:ext>
              </a:extLst>
            </p:cNvPr>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1;p66">
              <a:extLst>
                <a:ext uri="{FF2B5EF4-FFF2-40B4-BE49-F238E27FC236}">
                  <a16:creationId xmlns:a16="http://schemas.microsoft.com/office/drawing/2014/main" id="{3008FE5B-BE1E-4F21-A761-E06A560E4B6C}"/>
                </a:ext>
              </a:extLst>
            </p:cNvPr>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22;p66">
              <a:extLst>
                <a:ext uri="{FF2B5EF4-FFF2-40B4-BE49-F238E27FC236}">
                  <a16:creationId xmlns:a16="http://schemas.microsoft.com/office/drawing/2014/main" id="{D0FBA829-F3C9-4D6F-A340-A69C724F4E54}"/>
                </a:ext>
              </a:extLst>
            </p:cNvPr>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66">
              <a:extLst>
                <a:ext uri="{FF2B5EF4-FFF2-40B4-BE49-F238E27FC236}">
                  <a16:creationId xmlns:a16="http://schemas.microsoft.com/office/drawing/2014/main" id="{8160F69E-60E7-4B1A-96E0-C0A237828CB3}"/>
                </a:ext>
              </a:extLst>
            </p:cNvPr>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66">
              <a:extLst>
                <a:ext uri="{FF2B5EF4-FFF2-40B4-BE49-F238E27FC236}">
                  <a16:creationId xmlns:a16="http://schemas.microsoft.com/office/drawing/2014/main" id="{08B96646-3E7A-4B84-9503-C41BCDC0D6FE}"/>
                </a:ext>
              </a:extLst>
            </p:cNvPr>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25;p66">
              <a:extLst>
                <a:ext uri="{FF2B5EF4-FFF2-40B4-BE49-F238E27FC236}">
                  <a16:creationId xmlns:a16="http://schemas.microsoft.com/office/drawing/2014/main" id="{8A29EE93-0105-4990-866E-852E68E44B2A}"/>
                </a:ext>
              </a:extLst>
            </p:cNvPr>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6;p66">
              <a:extLst>
                <a:ext uri="{FF2B5EF4-FFF2-40B4-BE49-F238E27FC236}">
                  <a16:creationId xmlns:a16="http://schemas.microsoft.com/office/drawing/2014/main" id="{77C01DAB-C549-454C-92A0-7D5F78425044}"/>
                </a:ext>
              </a:extLst>
            </p:cNvPr>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7;p66">
              <a:extLst>
                <a:ext uri="{FF2B5EF4-FFF2-40B4-BE49-F238E27FC236}">
                  <a16:creationId xmlns:a16="http://schemas.microsoft.com/office/drawing/2014/main" id="{FA9E4430-2611-4339-8B34-3D4093339E99}"/>
                </a:ext>
              </a:extLst>
            </p:cNvPr>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8;p66">
              <a:extLst>
                <a:ext uri="{FF2B5EF4-FFF2-40B4-BE49-F238E27FC236}">
                  <a16:creationId xmlns:a16="http://schemas.microsoft.com/office/drawing/2014/main" id="{19684C02-477C-4B90-B59E-D126B8254AD4}"/>
                </a:ext>
              </a:extLst>
            </p:cNvPr>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9;p66">
              <a:extLst>
                <a:ext uri="{FF2B5EF4-FFF2-40B4-BE49-F238E27FC236}">
                  <a16:creationId xmlns:a16="http://schemas.microsoft.com/office/drawing/2014/main" id="{682A4095-A7ED-4489-AF6E-39372E1FC250}"/>
                </a:ext>
              </a:extLst>
            </p:cNvPr>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0;p66">
              <a:extLst>
                <a:ext uri="{FF2B5EF4-FFF2-40B4-BE49-F238E27FC236}">
                  <a16:creationId xmlns:a16="http://schemas.microsoft.com/office/drawing/2014/main" id="{7931A600-C2E0-429D-86AB-F9D168FC6F22}"/>
                </a:ext>
              </a:extLst>
            </p:cNvPr>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31;p66">
              <a:extLst>
                <a:ext uri="{FF2B5EF4-FFF2-40B4-BE49-F238E27FC236}">
                  <a16:creationId xmlns:a16="http://schemas.microsoft.com/office/drawing/2014/main" id="{51C88B63-1476-4013-9A50-69337FBA37CB}"/>
                </a:ext>
              </a:extLst>
            </p:cNvPr>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2;p66">
              <a:extLst>
                <a:ext uri="{FF2B5EF4-FFF2-40B4-BE49-F238E27FC236}">
                  <a16:creationId xmlns:a16="http://schemas.microsoft.com/office/drawing/2014/main" id="{DA913A11-FF92-4CB2-88EF-744879CB4080}"/>
                </a:ext>
              </a:extLst>
            </p:cNvPr>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3;p66">
              <a:extLst>
                <a:ext uri="{FF2B5EF4-FFF2-40B4-BE49-F238E27FC236}">
                  <a16:creationId xmlns:a16="http://schemas.microsoft.com/office/drawing/2014/main" id="{D7C0B026-EED2-412E-9B28-6471EE8C315E}"/>
                </a:ext>
              </a:extLst>
            </p:cNvPr>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4;p66">
              <a:extLst>
                <a:ext uri="{FF2B5EF4-FFF2-40B4-BE49-F238E27FC236}">
                  <a16:creationId xmlns:a16="http://schemas.microsoft.com/office/drawing/2014/main" id="{BBAE9A01-18FC-4E50-BC76-468A8F1F54F2}"/>
                </a:ext>
              </a:extLst>
            </p:cNvPr>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5;p66">
              <a:extLst>
                <a:ext uri="{FF2B5EF4-FFF2-40B4-BE49-F238E27FC236}">
                  <a16:creationId xmlns:a16="http://schemas.microsoft.com/office/drawing/2014/main" id="{5A46CD40-A534-475A-BDD1-E6DFFCD9C875}"/>
                </a:ext>
              </a:extLst>
            </p:cNvPr>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6;p66">
              <a:extLst>
                <a:ext uri="{FF2B5EF4-FFF2-40B4-BE49-F238E27FC236}">
                  <a16:creationId xmlns:a16="http://schemas.microsoft.com/office/drawing/2014/main" id="{B8CEED1E-77BA-4296-9064-01838B954611}"/>
                </a:ext>
              </a:extLst>
            </p:cNvPr>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7;p66">
              <a:extLst>
                <a:ext uri="{FF2B5EF4-FFF2-40B4-BE49-F238E27FC236}">
                  <a16:creationId xmlns:a16="http://schemas.microsoft.com/office/drawing/2014/main" id="{3F42EB2E-9FB5-405F-B1C8-825FBE02D79D}"/>
                </a:ext>
              </a:extLst>
            </p:cNvPr>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38;p66">
              <a:extLst>
                <a:ext uri="{FF2B5EF4-FFF2-40B4-BE49-F238E27FC236}">
                  <a16:creationId xmlns:a16="http://schemas.microsoft.com/office/drawing/2014/main" id="{AF3DCF21-A84E-4A4A-BA91-49250C4E3EBD}"/>
                </a:ext>
              </a:extLst>
            </p:cNvPr>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6">
              <a:extLst>
                <a:ext uri="{FF2B5EF4-FFF2-40B4-BE49-F238E27FC236}">
                  <a16:creationId xmlns:a16="http://schemas.microsoft.com/office/drawing/2014/main" id="{75FE9C6C-4AFB-4E17-8A0F-F56142E88E67}"/>
                </a:ext>
              </a:extLst>
            </p:cNvPr>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0;p66">
              <a:extLst>
                <a:ext uri="{FF2B5EF4-FFF2-40B4-BE49-F238E27FC236}">
                  <a16:creationId xmlns:a16="http://schemas.microsoft.com/office/drawing/2014/main" id="{E6C153A7-CFF9-484D-8DDF-CDACFD8C26D7}"/>
                </a:ext>
              </a:extLst>
            </p:cNvPr>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41;p66">
              <a:extLst>
                <a:ext uri="{FF2B5EF4-FFF2-40B4-BE49-F238E27FC236}">
                  <a16:creationId xmlns:a16="http://schemas.microsoft.com/office/drawing/2014/main" id="{BB03106B-9C27-4A71-9D44-9C894C57DCB7}"/>
                </a:ext>
              </a:extLst>
            </p:cNvPr>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42;p66">
              <a:extLst>
                <a:ext uri="{FF2B5EF4-FFF2-40B4-BE49-F238E27FC236}">
                  <a16:creationId xmlns:a16="http://schemas.microsoft.com/office/drawing/2014/main" id="{7EE1EF26-E3FC-421F-B820-7F0037471D87}"/>
                </a:ext>
              </a:extLst>
            </p:cNvPr>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43;p66">
              <a:extLst>
                <a:ext uri="{FF2B5EF4-FFF2-40B4-BE49-F238E27FC236}">
                  <a16:creationId xmlns:a16="http://schemas.microsoft.com/office/drawing/2014/main" id="{BDB68EC6-2D1A-4AF9-BE3E-D4CA921ED6D7}"/>
                </a:ext>
              </a:extLst>
            </p:cNvPr>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44;p66">
              <a:extLst>
                <a:ext uri="{FF2B5EF4-FFF2-40B4-BE49-F238E27FC236}">
                  <a16:creationId xmlns:a16="http://schemas.microsoft.com/office/drawing/2014/main" id="{C9275C50-15A4-4A8C-8C42-6A9CF6324CD8}"/>
                </a:ext>
              </a:extLst>
            </p:cNvPr>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5;p66">
              <a:extLst>
                <a:ext uri="{FF2B5EF4-FFF2-40B4-BE49-F238E27FC236}">
                  <a16:creationId xmlns:a16="http://schemas.microsoft.com/office/drawing/2014/main" id="{085230B2-E479-416E-8EEA-B6F863DA20BF}"/>
                </a:ext>
              </a:extLst>
            </p:cNvPr>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46;p66">
              <a:extLst>
                <a:ext uri="{FF2B5EF4-FFF2-40B4-BE49-F238E27FC236}">
                  <a16:creationId xmlns:a16="http://schemas.microsoft.com/office/drawing/2014/main" id="{8A131E3A-07D1-41D1-91B3-78187E8FA1D4}"/>
                </a:ext>
              </a:extLst>
            </p:cNvPr>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47;p66">
              <a:extLst>
                <a:ext uri="{FF2B5EF4-FFF2-40B4-BE49-F238E27FC236}">
                  <a16:creationId xmlns:a16="http://schemas.microsoft.com/office/drawing/2014/main" id="{1B50BE3F-33F3-4C14-9B34-A0CE8889724F}"/>
                </a:ext>
              </a:extLst>
            </p:cNvPr>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8;p66">
              <a:extLst>
                <a:ext uri="{FF2B5EF4-FFF2-40B4-BE49-F238E27FC236}">
                  <a16:creationId xmlns:a16="http://schemas.microsoft.com/office/drawing/2014/main" id="{49FC30C3-D13B-4E4A-8CF8-FDDB9A7473AB}"/>
                </a:ext>
              </a:extLst>
            </p:cNvPr>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9;p66">
              <a:extLst>
                <a:ext uri="{FF2B5EF4-FFF2-40B4-BE49-F238E27FC236}">
                  <a16:creationId xmlns:a16="http://schemas.microsoft.com/office/drawing/2014/main" id="{CE43733D-1C00-47F9-A2C9-95332E1222F7}"/>
                </a:ext>
              </a:extLst>
            </p:cNvPr>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50;p66">
              <a:extLst>
                <a:ext uri="{FF2B5EF4-FFF2-40B4-BE49-F238E27FC236}">
                  <a16:creationId xmlns:a16="http://schemas.microsoft.com/office/drawing/2014/main" id="{8D852C53-F9FC-4EF1-80B0-C98EE1945D9F}"/>
                </a:ext>
              </a:extLst>
            </p:cNvPr>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1;p66">
              <a:extLst>
                <a:ext uri="{FF2B5EF4-FFF2-40B4-BE49-F238E27FC236}">
                  <a16:creationId xmlns:a16="http://schemas.microsoft.com/office/drawing/2014/main" id="{2E9075E0-5064-4843-8387-9D0A2275C362}"/>
                </a:ext>
              </a:extLst>
            </p:cNvPr>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52;p66">
              <a:extLst>
                <a:ext uri="{FF2B5EF4-FFF2-40B4-BE49-F238E27FC236}">
                  <a16:creationId xmlns:a16="http://schemas.microsoft.com/office/drawing/2014/main" id="{5555549F-B7D1-42B7-9108-5BA58DCBAA5B}"/>
                </a:ext>
              </a:extLst>
            </p:cNvPr>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53;p66">
              <a:extLst>
                <a:ext uri="{FF2B5EF4-FFF2-40B4-BE49-F238E27FC236}">
                  <a16:creationId xmlns:a16="http://schemas.microsoft.com/office/drawing/2014/main" id="{1779AA88-CB95-463D-A4FD-E3EBDFDABB75}"/>
                </a:ext>
              </a:extLst>
            </p:cNvPr>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54;p66">
              <a:extLst>
                <a:ext uri="{FF2B5EF4-FFF2-40B4-BE49-F238E27FC236}">
                  <a16:creationId xmlns:a16="http://schemas.microsoft.com/office/drawing/2014/main" id="{EBF27DC7-5A03-46F7-A202-2C845ACBCD5C}"/>
                </a:ext>
              </a:extLst>
            </p:cNvPr>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55;p66">
              <a:extLst>
                <a:ext uri="{FF2B5EF4-FFF2-40B4-BE49-F238E27FC236}">
                  <a16:creationId xmlns:a16="http://schemas.microsoft.com/office/drawing/2014/main" id="{FEDB14A5-EDAB-4F15-8FBA-B530EA6BC9F3}"/>
                </a:ext>
              </a:extLst>
            </p:cNvPr>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56;p66">
              <a:extLst>
                <a:ext uri="{FF2B5EF4-FFF2-40B4-BE49-F238E27FC236}">
                  <a16:creationId xmlns:a16="http://schemas.microsoft.com/office/drawing/2014/main" id="{30CDF0A7-CBC1-48BC-ADC3-668C22894732}"/>
                </a:ext>
              </a:extLst>
            </p:cNvPr>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66">
              <a:extLst>
                <a:ext uri="{FF2B5EF4-FFF2-40B4-BE49-F238E27FC236}">
                  <a16:creationId xmlns:a16="http://schemas.microsoft.com/office/drawing/2014/main" id="{B54EDC4E-ABD0-4872-9631-76B60B44D332}"/>
                </a:ext>
              </a:extLst>
            </p:cNvPr>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58;p66">
              <a:extLst>
                <a:ext uri="{FF2B5EF4-FFF2-40B4-BE49-F238E27FC236}">
                  <a16:creationId xmlns:a16="http://schemas.microsoft.com/office/drawing/2014/main" id="{01DFC985-CF2D-4E2E-A683-FBDC2C739FEE}"/>
                </a:ext>
              </a:extLst>
            </p:cNvPr>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9;p66">
              <a:extLst>
                <a:ext uri="{FF2B5EF4-FFF2-40B4-BE49-F238E27FC236}">
                  <a16:creationId xmlns:a16="http://schemas.microsoft.com/office/drawing/2014/main" id="{8B1C9450-28E3-4FB6-A9D4-122D367ECC2E}"/>
                </a:ext>
              </a:extLst>
            </p:cNvPr>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60;p66">
              <a:extLst>
                <a:ext uri="{FF2B5EF4-FFF2-40B4-BE49-F238E27FC236}">
                  <a16:creationId xmlns:a16="http://schemas.microsoft.com/office/drawing/2014/main" id="{7B92677B-5C38-455A-80AD-C2FF06FC581F}"/>
                </a:ext>
              </a:extLst>
            </p:cNvPr>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61;p66">
              <a:extLst>
                <a:ext uri="{FF2B5EF4-FFF2-40B4-BE49-F238E27FC236}">
                  <a16:creationId xmlns:a16="http://schemas.microsoft.com/office/drawing/2014/main" id="{2892BE61-7680-4CE7-B681-708CBAD0557D}"/>
                </a:ext>
              </a:extLst>
            </p:cNvPr>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62;p66">
              <a:extLst>
                <a:ext uri="{FF2B5EF4-FFF2-40B4-BE49-F238E27FC236}">
                  <a16:creationId xmlns:a16="http://schemas.microsoft.com/office/drawing/2014/main" id="{6A526C15-2E13-4FD3-A2DA-91AFDB756A96}"/>
                </a:ext>
              </a:extLst>
            </p:cNvPr>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3;p66">
              <a:extLst>
                <a:ext uri="{FF2B5EF4-FFF2-40B4-BE49-F238E27FC236}">
                  <a16:creationId xmlns:a16="http://schemas.microsoft.com/office/drawing/2014/main" id="{14361785-BB13-4EA4-B2D6-482CDAF5CD01}"/>
                </a:ext>
              </a:extLst>
            </p:cNvPr>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4;p66">
              <a:extLst>
                <a:ext uri="{FF2B5EF4-FFF2-40B4-BE49-F238E27FC236}">
                  <a16:creationId xmlns:a16="http://schemas.microsoft.com/office/drawing/2014/main" id="{7E7C77DC-F0B9-43B9-97D3-8BFE6FDEF1B2}"/>
                </a:ext>
              </a:extLst>
            </p:cNvPr>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5;p66">
              <a:extLst>
                <a:ext uri="{FF2B5EF4-FFF2-40B4-BE49-F238E27FC236}">
                  <a16:creationId xmlns:a16="http://schemas.microsoft.com/office/drawing/2014/main" id="{6B13FF7F-B182-4533-A03D-0FF777744A77}"/>
                </a:ext>
              </a:extLst>
            </p:cNvPr>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6;p66">
              <a:extLst>
                <a:ext uri="{FF2B5EF4-FFF2-40B4-BE49-F238E27FC236}">
                  <a16:creationId xmlns:a16="http://schemas.microsoft.com/office/drawing/2014/main" id="{264AC33A-0DBD-4BE3-8F9E-085E503D01C7}"/>
                </a:ext>
              </a:extLst>
            </p:cNvPr>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7;p66">
              <a:extLst>
                <a:ext uri="{FF2B5EF4-FFF2-40B4-BE49-F238E27FC236}">
                  <a16:creationId xmlns:a16="http://schemas.microsoft.com/office/drawing/2014/main" id="{6DD703C7-672F-4448-8708-2D996CB3A645}"/>
                </a:ext>
              </a:extLst>
            </p:cNvPr>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8;p66">
              <a:extLst>
                <a:ext uri="{FF2B5EF4-FFF2-40B4-BE49-F238E27FC236}">
                  <a16:creationId xmlns:a16="http://schemas.microsoft.com/office/drawing/2014/main" id="{8FADE6D4-3EC5-4CA7-9065-56A787307EBB}"/>
                </a:ext>
              </a:extLst>
            </p:cNvPr>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9;p66">
              <a:extLst>
                <a:ext uri="{FF2B5EF4-FFF2-40B4-BE49-F238E27FC236}">
                  <a16:creationId xmlns:a16="http://schemas.microsoft.com/office/drawing/2014/main" id="{94695BA3-6409-4133-BFEA-27B552815839}"/>
                </a:ext>
              </a:extLst>
            </p:cNvPr>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70;p66">
              <a:extLst>
                <a:ext uri="{FF2B5EF4-FFF2-40B4-BE49-F238E27FC236}">
                  <a16:creationId xmlns:a16="http://schemas.microsoft.com/office/drawing/2014/main" id="{0FCCDCE6-119D-4FA6-95A2-8FD2C1E2EB75}"/>
                </a:ext>
              </a:extLst>
            </p:cNvPr>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71;p66">
              <a:extLst>
                <a:ext uri="{FF2B5EF4-FFF2-40B4-BE49-F238E27FC236}">
                  <a16:creationId xmlns:a16="http://schemas.microsoft.com/office/drawing/2014/main" id="{A8054235-80F0-4792-BDAC-360E332D901A}"/>
                </a:ext>
              </a:extLst>
            </p:cNvPr>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72;p66">
              <a:extLst>
                <a:ext uri="{FF2B5EF4-FFF2-40B4-BE49-F238E27FC236}">
                  <a16:creationId xmlns:a16="http://schemas.microsoft.com/office/drawing/2014/main" id="{1821A517-4B36-4145-B10E-4121A35FA9FE}"/>
                </a:ext>
              </a:extLst>
            </p:cNvPr>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3;p66">
              <a:extLst>
                <a:ext uri="{FF2B5EF4-FFF2-40B4-BE49-F238E27FC236}">
                  <a16:creationId xmlns:a16="http://schemas.microsoft.com/office/drawing/2014/main" id="{A11DED07-2949-4A5A-8294-6CBE4CA2FA34}"/>
                </a:ext>
              </a:extLst>
            </p:cNvPr>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4;p66">
              <a:extLst>
                <a:ext uri="{FF2B5EF4-FFF2-40B4-BE49-F238E27FC236}">
                  <a16:creationId xmlns:a16="http://schemas.microsoft.com/office/drawing/2014/main" id="{405D7081-CDE9-49B0-911B-021EE9D6157D}"/>
                </a:ext>
              </a:extLst>
            </p:cNvPr>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5;p66">
              <a:extLst>
                <a:ext uri="{FF2B5EF4-FFF2-40B4-BE49-F238E27FC236}">
                  <a16:creationId xmlns:a16="http://schemas.microsoft.com/office/drawing/2014/main" id="{DF660E4D-ABD2-4289-ACBE-583CBA305048}"/>
                </a:ext>
              </a:extLst>
            </p:cNvPr>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644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138031" y="239753"/>
            <a:ext cx="7704000" cy="53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200" dirty="0"/>
              <a:t>Writing The Logic</a:t>
            </a:r>
            <a:endParaRPr sz="4200" dirty="0"/>
          </a:p>
        </p:txBody>
      </p:sp>
      <p:grpSp>
        <p:nvGrpSpPr>
          <p:cNvPr id="1299" name="Google Shape;1299;p47"/>
          <p:cNvGrpSpPr/>
          <p:nvPr/>
        </p:nvGrpSpPr>
        <p:grpSpPr>
          <a:xfrm>
            <a:off x="6345081" y="395633"/>
            <a:ext cx="582397" cy="581799"/>
            <a:chOff x="2497275" y="2744159"/>
            <a:chExt cx="370930" cy="370549"/>
          </a:xfrm>
        </p:grpSpPr>
        <p:sp>
          <p:nvSpPr>
            <p:cNvPr id="1300" name="Google Shape;1300;p4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3"/>
          </p:nvPr>
        </p:nvSpPr>
        <p:spPr>
          <a:xfrm>
            <a:off x="384305" y="977432"/>
            <a:ext cx="7211453" cy="3893819"/>
          </a:xfrm>
        </p:spPr>
        <p:txBody>
          <a:bodyPr/>
          <a:lstStyle/>
          <a:p>
            <a:pPr algn="just"/>
            <a:r>
              <a:rPr lang="en-US" b="1" dirty="0">
                <a:latin typeface="Do Hyeon" panose="020B0604020202020204" charset="-127"/>
                <a:ea typeface="Do Hyeon" panose="020B0604020202020204" charset="-127"/>
              </a:rPr>
              <a:t>Let’s first Define all the pins connected to Arduino</a:t>
            </a:r>
          </a:p>
          <a:p>
            <a:pPr algn="just"/>
            <a:endParaRPr lang="en-US" dirty="0">
              <a:latin typeface="Do Hyeon" panose="020B0604020202020204" charset="-127"/>
              <a:ea typeface="Do Hyeon" panose="020B0604020202020204" charset="-127"/>
            </a:endParaRP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 6</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 7</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 8</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LEFTLED 9</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RIGHTLED 12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FORWARDLED 13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MOTORLEFTPOS 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MOTORLEFTNEG 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MOTORRIGHTPOS 4</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MOTORRIGHTNEG 5</a:t>
            </a: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r>
              <a:rPr lang="en-IN" b="1" dirty="0">
                <a:solidFill>
                  <a:schemeClr val="tx1"/>
                </a:solidFill>
                <a:latin typeface="Do Hyeon" panose="020B0604020202020204" charset="-127"/>
                <a:ea typeface="Do Hyeon" panose="020B0604020202020204" charset="-127"/>
              </a:rPr>
              <a:t>Every Components Connected to Arduino digital pins are defined above.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8" name="Rectangle 7">
            <a:extLst>
              <a:ext uri="{FF2B5EF4-FFF2-40B4-BE49-F238E27FC236}">
                <a16:creationId xmlns:a16="http://schemas.microsoft.com/office/drawing/2014/main" id="{A98B67B6-413A-48EC-ABBD-AB0AF87AC04A}"/>
              </a:ext>
            </a:extLst>
          </p:cNvPr>
          <p:cNvSpPr/>
          <p:nvPr/>
        </p:nvSpPr>
        <p:spPr>
          <a:xfrm>
            <a:off x="577702" y="449525"/>
            <a:ext cx="6879265" cy="584775"/>
          </a:xfrm>
          <a:prstGeom prst="rect">
            <a:avLst/>
          </a:prstGeom>
        </p:spPr>
        <p:txBody>
          <a:bodyPr wrap="square">
            <a:spAutoFit/>
          </a:bodyPr>
          <a:lstStyle/>
          <a:p>
            <a:pPr algn="just"/>
            <a:r>
              <a:rPr lang="en-US" sz="1600" dirty="0">
                <a:latin typeface="Do Hyeon" panose="020B0604020202020204" charset="-127"/>
                <a:ea typeface="Do Hyeon" panose="020B0604020202020204" charset="-127"/>
              </a:rPr>
              <a:t>Now Let’s define nature of each digital pins, whether the pin is input or output. This part is called void setup.</a:t>
            </a:r>
          </a:p>
        </p:txBody>
      </p:sp>
      <p:sp>
        <p:nvSpPr>
          <p:cNvPr id="9" name="Rectangle 8">
            <a:extLst>
              <a:ext uri="{FF2B5EF4-FFF2-40B4-BE49-F238E27FC236}">
                <a16:creationId xmlns:a16="http://schemas.microsoft.com/office/drawing/2014/main" id="{A73FF28E-593B-4202-9A02-72C6FD8DEAD6}"/>
              </a:ext>
            </a:extLst>
          </p:cNvPr>
          <p:cNvSpPr/>
          <p:nvPr/>
        </p:nvSpPr>
        <p:spPr>
          <a:xfrm>
            <a:off x="577702" y="1181285"/>
            <a:ext cx="4572000" cy="3908762"/>
          </a:xfrm>
          <a:prstGeom prst="rect">
            <a:avLst/>
          </a:prstGeom>
        </p:spPr>
        <p:txBody>
          <a:bodyPr>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setup()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Serial.begin</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(9600);</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Tree>
    <p:extLst>
      <p:ext uri="{BB962C8B-B14F-4D97-AF65-F5344CB8AC3E}">
        <p14:creationId xmlns:p14="http://schemas.microsoft.com/office/powerpoint/2010/main" val="248764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265814" y="0"/>
            <a:ext cx="8612372" cy="489097"/>
          </a:xfrm>
        </p:spPr>
        <p:txBody>
          <a:bodyPr/>
          <a:lstStyle/>
          <a:p>
            <a:r>
              <a:rPr lang="en-US" sz="2200" b="1" dirty="0">
                <a:latin typeface="Do Hyeon" panose="020B0604020202020204" charset="-127"/>
                <a:ea typeface="Do Hyeon" panose="020B0604020202020204" charset="-127"/>
              </a:rPr>
              <a:t>Now lets define condition for motor movements.</a:t>
            </a:r>
          </a:p>
          <a:p>
            <a:pPr algn="just"/>
            <a:endParaRPr lang="en-US" sz="2200" dirty="0">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p:txBody>
      </p:sp>
      <p:sp>
        <p:nvSpPr>
          <p:cNvPr id="6" name="TextBox 5"/>
          <p:cNvSpPr txBox="1"/>
          <p:nvPr/>
        </p:nvSpPr>
        <p:spPr>
          <a:xfrm>
            <a:off x="4400109" y="2894886"/>
            <a:ext cx="3560137" cy="2739211"/>
          </a:xfrm>
          <a:prstGeom prst="rect">
            <a:avLst/>
          </a:prstGeom>
          <a:noFill/>
        </p:spPr>
        <p:txBody>
          <a:bodyPr wrap="square" rtlCol="0">
            <a:spAutoFit/>
          </a:bodyPr>
          <a:lstStyle/>
          <a:p>
            <a:pPr marL="457200" indent="-342265"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softRight() {</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endPar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endParaRPr lang="en-IN" dirty="0">
              <a:latin typeface="Calibri" panose="020F0502020204030204" pitchFamily="34" charset="0"/>
              <a:ea typeface="Do Hyeon" panose="020B0604020202020204" charset="-127"/>
              <a:cs typeface="Calibri" panose="020F0502020204030204" pitchFamily="34" charset="0"/>
            </a:endParaRPr>
          </a:p>
        </p:txBody>
      </p:sp>
      <p:sp>
        <p:nvSpPr>
          <p:cNvPr id="2" name="TextBox 1">
            <a:extLst>
              <a:ext uri="{FF2B5EF4-FFF2-40B4-BE49-F238E27FC236}">
                <a16:creationId xmlns:a16="http://schemas.microsoft.com/office/drawing/2014/main" id="{4389AD1B-F49B-469D-8C00-785DA7AD94DF}"/>
              </a:ext>
            </a:extLst>
          </p:cNvPr>
          <p:cNvSpPr txBox="1"/>
          <p:nvPr/>
        </p:nvSpPr>
        <p:spPr>
          <a:xfrm>
            <a:off x="375683" y="642483"/>
            <a:ext cx="3870252" cy="1762021"/>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stop(){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sz="1550" dirty="0"/>
          </a:p>
        </p:txBody>
      </p:sp>
      <p:sp>
        <p:nvSpPr>
          <p:cNvPr id="4" name="TextBox 3">
            <a:extLst>
              <a:ext uri="{FF2B5EF4-FFF2-40B4-BE49-F238E27FC236}">
                <a16:creationId xmlns:a16="http://schemas.microsoft.com/office/drawing/2014/main" id="{29B3CA20-6BAA-4DEC-A8E8-2BA3C511D45B}"/>
              </a:ext>
            </a:extLst>
          </p:cNvPr>
          <p:cNvSpPr txBox="1"/>
          <p:nvPr/>
        </p:nvSpPr>
        <p:spPr>
          <a:xfrm>
            <a:off x="375683" y="3666280"/>
            <a:ext cx="4412511"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turnLeft</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endParaRPr lang="en-IN" sz="1550" dirty="0">
              <a:solidFill>
                <a:schemeClr val="bg1"/>
              </a:solidFill>
              <a:highlight>
                <a:srgbClr val="000000"/>
              </a:highlight>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8D0F0BF0-3CAB-4B65-8CE3-0A2A36FD414A}"/>
              </a:ext>
            </a:extLst>
          </p:cNvPr>
          <p:cNvSpPr txBox="1"/>
          <p:nvPr/>
        </p:nvSpPr>
        <p:spPr>
          <a:xfrm>
            <a:off x="375683" y="2142786"/>
            <a:ext cx="3756838" cy="1738938"/>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forward()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dirty="0"/>
          </a:p>
        </p:txBody>
      </p:sp>
      <p:sp>
        <p:nvSpPr>
          <p:cNvPr id="7" name="TextBox 6">
            <a:extLst>
              <a:ext uri="{FF2B5EF4-FFF2-40B4-BE49-F238E27FC236}">
                <a16:creationId xmlns:a16="http://schemas.microsoft.com/office/drawing/2014/main" id="{8842B707-0C57-4B53-8A3A-4563C832CC6B}"/>
              </a:ext>
            </a:extLst>
          </p:cNvPr>
          <p:cNvSpPr txBox="1"/>
          <p:nvPr/>
        </p:nvSpPr>
        <p:spPr>
          <a:xfrm>
            <a:off x="4405428" y="609645"/>
            <a:ext cx="4019107"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turnRight()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8" name="TextBox 7">
            <a:extLst>
              <a:ext uri="{FF2B5EF4-FFF2-40B4-BE49-F238E27FC236}">
                <a16:creationId xmlns:a16="http://schemas.microsoft.com/office/drawing/2014/main" id="{8FC6E110-EEE1-431F-BBBB-E01DE6E11E8F}"/>
              </a:ext>
            </a:extLst>
          </p:cNvPr>
          <p:cNvSpPr txBox="1"/>
          <p:nvPr/>
        </p:nvSpPr>
        <p:spPr>
          <a:xfrm>
            <a:off x="4400109" y="2133139"/>
            <a:ext cx="4024426"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softLeft()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44"/>
        <p:cNvGrpSpPr/>
        <p:nvPr/>
      </p:nvGrpSpPr>
      <p:grpSpPr>
        <a:xfrm>
          <a:off x="0" y="0"/>
          <a:ext cx="0" cy="0"/>
          <a:chOff x="0" y="0"/>
          <a:chExt cx="0" cy="0"/>
        </a:xfrm>
      </p:grpSpPr>
      <p:sp>
        <p:nvSpPr>
          <p:cNvPr id="3" name="Rectangle 2">
            <a:extLst>
              <a:ext uri="{FF2B5EF4-FFF2-40B4-BE49-F238E27FC236}">
                <a16:creationId xmlns:a16="http://schemas.microsoft.com/office/drawing/2014/main" id="{E974F65F-A900-414F-ABEB-F9D9D0198984}"/>
              </a:ext>
            </a:extLst>
          </p:cNvPr>
          <p:cNvSpPr/>
          <p:nvPr/>
        </p:nvSpPr>
        <p:spPr>
          <a:xfrm>
            <a:off x="217327" y="128400"/>
            <a:ext cx="8227336" cy="5232202"/>
          </a:xfrm>
          <a:prstGeom prst="rect">
            <a:avLst/>
          </a:prstGeom>
        </p:spPr>
        <p:txBody>
          <a:bodyPr wrap="square">
            <a:spAutoFit/>
          </a:bodyPr>
          <a:lstStyle/>
          <a:p>
            <a:r>
              <a:rPr lang="en-US" sz="1600" b="1" dirty="0">
                <a:latin typeface="Do Hyeon" panose="020B0604020202020204" charset="-127"/>
                <a:ea typeface="Do Hyeon" panose="020B0604020202020204" charset="-127"/>
              </a:rPr>
              <a:t>Now Code the important part of the code that is loop function.</a:t>
            </a:r>
          </a:p>
          <a:p>
            <a:r>
              <a:rPr lang="en-US" sz="1600" b="1" dirty="0">
                <a:latin typeface="Do Hyeon" panose="020B0604020202020204" charset="-127"/>
                <a:ea typeface="Do Hyeon" panose="020B0604020202020204" charset="-127"/>
              </a:rPr>
              <a:t>firstly lets switch on the left and right part of the IC. We can use digital</a:t>
            </a:r>
          </a:p>
          <a:p>
            <a:r>
              <a:rPr lang="en-US" sz="1600" b="1" dirty="0">
                <a:latin typeface="Do Hyeon" panose="020B0604020202020204" charset="-127"/>
                <a:ea typeface="Do Hyeon" panose="020B0604020202020204" charset="-127"/>
              </a:rPr>
              <a:t>write to set D10 and D11 to high voltage.</a:t>
            </a:r>
            <a:endParaRPr lang="en-US" sz="1600" dirty="0">
              <a:latin typeface="Do Hyeon" panose="020B0604020202020204" charset="-127"/>
              <a:ea typeface="Do Hyeon" panose="020B0604020202020204" charset="-127"/>
            </a:endParaRP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digitalWrite(10, HIGH);</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digitalWrite(11, HIGH);</a:t>
            </a:r>
          </a:p>
          <a:p>
            <a:pPr algn="just"/>
            <a:endParaRPr lang="en-US" sz="1600" b="1" dirty="0">
              <a:solidFill>
                <a:schemeClr val="tx1"/>
              </a:solidFill>
              <a:latin typeface="Do Hyeon" panose="020B0604020202020204" charset="-127"/>
              <a:ea typeface="Do Hyeon" panose="020B0604020202020204" charset="-127"/>
            </a:endParaRPr>
          </a:p>
          <a:p>
            <a:pPr algn="just"/>
            <a:r>
              <a:rPr lang="en-US" sz="1600" b="1" dirty="0">
                <a:solidFill>
                  <a:schemeClr val="tx1"/>
                </a:solidFill>
                <a:latin typeface="Do Hyeon" panose="020B0604020202020204" charset="-127"/>
                <a:ea typeface="Do Hyeon" panose="020B0604020202020204" charset="-127"/>
              </a:rPr>
              <a:t>Now Take the reading of the IR sensor module using digital read .</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a = digitalRead(LEFT);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b = digitalRead(RIGHT);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c = digitalRead(FORWARD);</a:t>
            </a:r>
          </a:p>
          <a:p>
            <a:pPr algn="just"/>
            <a:endParaRPr lang="en-US" sz="1600" b="1" dirty="0">
              <a:solidFill>
                <a:schemeClr val="tx1"/>
              </a:solidFill>
              <a:latin typeface="Do Hyeon" panose="020B0604020202020204" charset="-127"/>
              <a:ea typeface="Do Hyeon" panose="020B0604020202020204" charset="-127"/>
            </a:endParaRPr>
          </a:p>
          <a:p>
            <a:r>
              <a:rPr lang="en-US" sz="1600" b="1" dirty="0">
                <a:solidFill>
                  <a:schemeClr val="tx1"/>
                </a:solidFill>
                <a:latin typeface="Do Hyeon" panose="020B0604020202020204" charset="-127"/>
                <a:ea typeface="Do Hyeon" panose="020B0604020202020204" charset="-127"/>
              </a:rPr>
              <a:t>Now switch on the Led based on above result. Like if obstacle is in left side </a:t>
            </a:r>
          </a:p>
          <a:p>
            <a:r>
              <a:rPr lang="en-US" sz="1600" b="1" dirty="0">
                <a:solidFill>
                  <a:schemeClr val="tx1"/>
                </a:solidFill>
                <a:latin typeface="Do Hyeon" panose="020B0604020202020204" charset="-127"/>
                <a:ea typeface="Do Hyeon" panose="020B0604020202020204" charset="-127"/>
              </a:rPr>
              <a:t>then Left IR sensor will have high value. So we can provide high value at left </a:t>
            </a:r>
          </a:p>
          <a:p>
            <a:r>
              <a:rPr lang="en-US" sz="1600" b="1" dirty="0">
                <a:solidFill>
                  <a:schemeClr val="tx1"/>
                </a:solidFill>
                <a:latin typeface="Do Hyeon" panose="020B0604020202020204" charset="-127"/>
                <a:ea typeface="Do Hyeon" panose="020B0604020202020204" charset="-127"/>
              </a:rPr>
              <a:t>led or pin D9 and then delay the robot for 5 sec so that it can sanitize </a:t>
            </a:r>
          </a:p>
          <a:p>
            <a:r>
              <a:rPr lang="en-US" sz="1600" b="1" dirty="0">
                <a:solidFill>
                  <a:schemeClr val="tx1"/>
                </a:solidFill>
                <a:latin typeface="Do Hyeon" panose="020B0604020202020204" charset="-127"/>
                <a:ea typeface="Do Hyeon" panose="020B0604020202020204" charset="-127"/>
              </a:rPr>
              <a:t>that area.</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if(a==0){digitalWrite(LEFTLED,HIGH);stop();}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if(b==0){digitalWrite(RIGHTLED,HIGH);stop();}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if(c==0){digitalWrite(FORWARDLED,HIGH);stop();}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if(a==0||b==0||c==0)delay(5000);</a:t>
            </a:r>
          </a:p>
          <a:p>
            <a:endParaRPr lang="en-US" sz="1600" b="1" dirty="0">
              <a:solidFill>
                <a:schemeClr val="tx1"/>
              </a:solidFill>
              <a:latin typeface="Do Hyeon" panose="020B0604020202020204" charset="-127"/>
              <a:ea typeface="Do Hyeon" panose="020B0604020202020204" charset="-127"/>
            </a:endParaRPr>
          </a:p>
          <a:p>
            <a:endParaRPr lang="en-US" sz="1600" b="1"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4801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860319" y="1916718"/>
            <a:ext cx="3713400" cy="841800"/>
          </a:xfrm>
        </p:spPr>
        <p:txBody>
          <a:bodyPr/>
          <a:lstStyle/>
          <a:p>
            <a:pPr lvl="0"/>
            <a:r>
              <a:rPr lang="en-IN" dirty="0">
                <a:solidFill>
                  <a:schemeClr val="tx1"/>
                </a:solidFill>
              </a:rPr>
              <a:t>Introduction</a:t>
            </a:r>
          </a:p>
        </p:txBody>
      </p:sp>
      <p:grpSp>
        <p:nvGrpSpPr>
          <p:cNvPr id="66" name="Google Shape;606;p33"/>
          <p:cNvGrpSpPr/>
          <p:nvPr/>
        </p:nvGrpSpPr>
        <p:grpSpPr>
          <a:xfrm flipH="1">
            <a:off x="5491968" y="2337618"/>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29B6D6C4-5EB1-4FB2-AA72-0B4B23309945}"/>
              </a:ext>
            </a:extLst>
          </p:cNvPr>
          <p:cNvSpPr txBox="1"/>
          <p:nvPr/>
        </p:nvSpPr>
        <p:spPr>
          <a:xfrm>
            <a:off x="2976049" y="653142"/>
            <a:ext cx="1595951"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01.</a:t>
            </a:r>
            <a:endParaRPr lang="en-IN" sz="8800" dirty="0">
              <a:solidFill>
                <a:schemeClr val="bg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91295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276447" y="255180"/>
            <a:ext cx="8612371" cy="397700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Now after our robot has sanitized the area we have to ensure that our robot doesn’t collide with the obstacle.</a:t>
            </a:r>
          </a:p>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If obstacle is in left, left led switches on and after 5 sec we will call turnRight function to turn our robot to right. Using Permutation and Combination we have total 8 cases of the IR Sensor output.</a:t>
            </a:r>
          </a:p>
          <a:p>
            <a:pPr marL="0" lvl="0" indent="0" rtl="0">
              <a:spcBef>
                <a:spcPts val="0"/>
              </a:spcBef>
              <a:spcAft>
                <a:spcPts val="0"/>
              </a:spcAft>
              <a:buNone/>
            </a:pPr>
            <a:endParaRPr lang="en-US" sz="1600" b="1" dirty="0">
              <a:latin typeface="Do Hyeon" panose="020B0604020202020204" charset="-127"/>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endParaRPr lang="en-US" sz="18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r>
              <a:rPr lang="en-US" sz="1200" dirty="0">
                <a:latin typeface="Calibri" panose="020F0502020204030204" pitchFamily="34" charset="0"/>
                <a:ea typeface="Do Hyeon" panose="020B0604020202020204" charset="-127"/>
                <a:cs typeface="Calibri" panose="020F0502020204030204" pitchFamily="34" charset="0"/>
                <a:sym typeface="Didact Gothic" panose="00000500000000000000"/>
              </a:rPr>
              <a:t> </a:t>
            </a:r>
          </a:p>
          <a:p>
            <a:pPr marL="0" lvl="0" indent="0" rtl="0">
              <a:spcBef>
                <a:spcPts val="0"/>
              </a:spcBef>
              <a:spcAft>
                <a:spcPts val="0"/>
              </a:spcAft>
              <a:buNone/>
            </a:pPr>
            <a:endParaRPr sz="1200" dirty="0">
              <a:latin typeface="Calibri" panose="020F0502020204030204" pitchFamily="34" charset="0"/>
              <a:ea typeface="Do Hyeon" panose="020B0604020202020204" charset="-127"/>
              <a:cs typeface="Calibri" panose="020F0502020204030204" pitchFamily="34" charset="0"/>
              <a:sym typeface="Didact Gothic" panose="00000500000000000000"/>
            </a:endParaRPr>
          </a:p>
        </p:txBody>
      </p:sp>
      <p:sp>
        <p:nvSpPr>
          <p:cNvPr id="2" name="TextBox 1">
            <a:extLst>
              <a:ext uri="{FF2B5EF4-FFF2-40B4-BE49-F238E27FC236}">
                <a16:creationId xmlns:a16="http://schemas.microsoft.com/office/drawing/2014/main" id="{E8C11313-394B-4549-A34C-77F475B8E763}"/>
              </a:ext>
            </a:extLst>
          </p:cNvPr>
          <p:cNvSpPr txBox="1"/>
          <p:nvPr/>
        </p:nvSpPr>
        <p:spPr>
          <a:xfrm>
            <a:off x="276447" y="1712711"/>
            <a:ext cx="8321748" cy="2062103"/>
          </a:xfrm>
          <a:prstGeom prst="rect">
            <a:avLst/>
          </a:prstGeom>
          <a:noFill/>
        </p:spPr>
        <p:txBody>
          <a:bodyPr wrap="square" rtlCol="0">
            <a:spAutoFit/>
          </a:bodyPr>
          <a:lstStyle/>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((a==0)&amp;&amp;(c==1)&amp;&amp;(b==0)){forward(); Serial.println("Robo Moving Forward");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((a==1)&amp;&amp;(c==1)&amp;&amp;(b==1)){forward(); Serial.println("Robo Moving Forward");}</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((a==0)&amp;&amp;(c==1)&amp;&amp;(b==1)){softRight();Serial.println("Robo Moving softRight");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((a==0)&amp;&amp;(c==0)&amp;&amp;(b==1)){turnRight(); Serial.println("Robo Moving 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((a==1)&amp;&amp;(c==1)&amp;&amp;(b==0)){softLeft(); Serial.println("Robo Moving softLeft");}</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((a==1)&amp;&amp;(c==0)&amp;&amp;(b==0)){turnLeft();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((a==1)&amp;&amp;(c==0)&amp;&amp;(b==1)){turnLeft();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((a==0)&amp;&amp;(c==0)&amp;&amp;(b==0)){turnLeft(); Serial.println("Robo Moving Left");}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6" name="Google Shape;606;p33"/>
          <p:cNvGrpSpPr/>
          <p:nvPr/>
        </p:nvGrpSpPr>
        <p:grpSpPr>
          <a:xfrm flipH="1">
            <a:off x="6093357" y="2477407"/>
            <a:ext cx="2535386" cy="2504443"/>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A3D1ED-27B0-43CC-B5C0-C4BA780ECA31}"/>
              </a:ext>
            </a:extLst>
          </p:cNvPr>
          <p:cNvSpPr txBox="1"/>
          <p:nvPr/>
        </p:nvSpPr>
        <p:spPr>
          <a:xfrm>
            <a:off x="376208" y="545823"/>
            <a:ext cx="6614401" cy="2169825"/>
          </a:xfrm>
          <a:prstGeom prst="rect">
            <a:avLst/>
          </a:prstGeom>
          <a:noFill/>
        </p:spPr>
        <p:txBody>
          <a:bodyPr wrap="square" rtlCol="0">
            <a:spAutoFit/>
          </a:bodyPr>
          <a:lstStyle/>
          <a:p>
            <a:pPr lvl="0" algn="ctr"/>
            <a:endParaRPr lang="en-US" sz="2700" b="1" dirty="0">
              <a:latin typeface="Didact Gothic" panose="00000500000000000000"/>
              <a:ea typeface="Didact Gothic" panose="00000500000000000000"/>
              <a:cs typeface="Didact Gothic" panose="00000500000000000000"/>
              <a:sym typeface="Didact Gothic" panose="00000500000000000000"/>
            </a:endParaRPr>
          </a:p>
          <a:p>
            <a:pPr lvl="0" algn="ctr"/>
            <a:r>
              <a:rPr lang="en-US" sz="2700" dirty="0">
                <a:latin typeface="Do Hyeon" panose="020B0604020202020204" charset="-127"/>
                <a:ea typeface="Do Hyeon" panose="020B0604020202020204" charset="-127"/>
                <a:cs typeface="Didact Gothic" panose="00000500000000000000"/>
                <a:sym typeface="Didact Gothic" panose="00000500000000000000"/>
              </a:rPr>
              <a:t>We Are Finished With Coding Part …….</a:t>
            </a:r>
          </a:p>
          <a:p>
            <a:pPr lvl="0" algn="ctr"/>
            <a:endParaRPr lang="en-US" sz="2700" dirty="0">
              <a:latin typeface="Do Hyeon" panose="020B0604020202020204" charset="-127"/>
              <a:ea typeface="Do Hyeon" panose="020B0604020202020204" charset="-127"/>
              <a:cs typeface="Didact Gothic" panose="00000500000000000000"/>
              <a:sym typeface="Didact Gothic" panose="00000500000000000000"/>
            </a:endParaRPr>
          </a:p>
          <a:p>
            <a:pPr lvl="0" algn="ctr"/>
            <a:r>
              <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hlinkClick r:id="rId3"/>
              </a:rPr>
              <a:t>https://github.com/arun-kushwaha04/ICTW/tree/main/Code/Logic.txt</a:t>
            </a:r>
            <a:endPar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endParaRPr>
          </a:p>
        </p:txBody>
      </p:sp>
    </p:spTree>
    <p:extLst>
      <p:ext uri="{BB962C8B-B14F-4D97-AF65-F5344CB8AC3E}">
        <p14:creationId xmlns:p14="http://schemas.microsoft.com/office/powerpoint/2010/main" val="3951195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Miscellaneous</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03.</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0548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One-time cost (No need to refill alcohol or chlorine liquid).</a:t>
            </a:r>
          </a:p>
          <a:p>
            <a:pPr marL="342900" indent="-342900">
              <a:buFont typeface="+mj-lt"/>
              <a:buAutoNum type="arabicPeriod"/>
            </a:pPr>
            <a:r>
              <a:rPr lang="en-US" sz="1800" dirty="0">
                <a:latin typeface="Do Hyeon" charset="-127"/>
                <a:ea typeface="Do Hyeon" charset="-127"/>
              </a:rPr>
              <a:t>Can be used to </a:t>
            </a:r>
            <a:r>
              <a:rPr lang="en-US" sz="1800" dirty="0">
                <a:solidFill>
                  <a:schemeClr val="bg1"/>
                </a:solidFill>
                <a:latin typeface="Do Hyeon" charset="-127"/>
                <a:ea typeface="Do Hyeon" charset="-127"/>
              </a:rPr>
              <a:t>disinfect</a:t>
            </a:r>
            <a:r>
              <a:rPr lang="en-US" sz="1800" dirty="0">
                <a:latin typeface="Do Hyeon" charset="-127"/>
                <a:ea typeface="Do Hyeon" charset="-127"/>
              </a:rPr>
              <a:t> surfaces, medical suits, medical masks, and other medical equipment.</a:t>
            </a:r>
          </a:p>
          <a:p>
            <a:pPr marL="342900" indent="-342900">
              <a:buFont typeface="+mj-lt"/>
              <a:buAutoNum type="arabicPeriod"/>
            </a:pPr>
            <a:r>
              <a:rPr lang="en-US" sz="1800" dirty="0">
                <a:latin typeface="Do Hyeon" charset="-127"/>
                <a:ea typeface="Do Hyeon" charset="-127"/>
              </a:rPr>
              <a:t>Reduce the </a:t>
            </a:r>
            <a:r>
              <a:rPr lang="en-US" sz="1800" dirty="0">
                <a:solidFill>
                  <a:schemeClr val="bg1"/>
                </a:solidFill>
                <a:latin typeface="Do Hyeon" charset="-127"/>
                <a:ea typeface="Do Hyeon" charset="-127"/>
              </a:rPr>
              <a:t>disinfection time by 60% </a:t>
            </a:r>
            <a:r>
              <a:rPr lang="en-US" sz="1800" dirty="0">
                <a:latin typeface="Do Hyeon" charset="-127"/>
                <a:ea typeface="Do Hyeon" charset="-127"/>
              </a:rPr>
              <a:t>when compared to liquid-based disinfection methods. </a:t>
            </a:r>
          </a:p>
          <a:p>
            <a:pPr marL="342900" indent="-342900">
              <a:buFont typeface="+mj-lt"/>
              <a:buAutoNum type="arabicPeriod"/>
            </a:pPr>
            <a:r>
              <a:rPr lang="en-US" sz="1800" dirty="0">
                <a:latin typeface="Do Hyeon" charset="-127"/>
                <a:ea typeface="Do Hyeon" charset="-127"/>
              </a:rPr>
              <a:t>Ability to use for environments with electronic equipment.</a:t>
            </a:r>
          </a:p>
          <a:p>
            <a:pPr marL="342900" indent="-342900">
              <a:buFont typeface="+mj-lt"/>
              <a:buAutoNum type="arabicPeriod"/>
            </a:pPr>
            <a:r>
              <a:rPr lang="en-US" sz="1800" dirty="0">
                <a:latin typeface="Do Hyeon" charset="-127"/>
                <a:ea typeface="Do Hyeon" charset="-127"/>
              </a:rPr>
              <a:t>One operator can cover a large area. </a:t>
            </a:r>
          </a:p>
          <a:p>
            <a:pPr marL="342900" indent="-342900">
              <a:buFont typeface="+mj-lt"/>
              <a:buAutoNum type="arabicPeriod"/>
            </a:pPr>
            <a:r>
              <a:rPr lang="en-US" sz="1800" dirty="0">
                <a:latin typeface="Do Hyeon" charset="-127"/>
                <a:ea typeface="Do Hyeon" charset="-127"/>
              </a:rPr>
              <a:t>It has been proven by many institute that the disinfection rate of this type of robot is </a:t>
            </a:r>
            <a:r>
              <a:rPr lang="en-US" sz="1800" dirty="0">
                <a:solidFill>
                  <a:schemeClr val="bg1"/>
                </a:solidFill>
                <a:latin typeface="Do Hyeon" charset="-127"/>
                <a:ea typeface="Do Hyeon" charset="-127"/>
              </a:rPr>
              <a:t>99.9997%</a:t>
            </a:r>
            <a:r>
              <a:rPr lang="en-US" sz="1800" dirty="0">
                <a:latin typeface="Do Hyeon" charset="-127"/>
                <a:ea typeface="Do Hyeon" charset="-127"/>
              </a:rPr>
              <a:t> of germs and it is also capable of killing </a:t>
            </a:r>
            <a:r>
              <a:rPr lang="en-US" sz="1800" dirty="0">
                <a:solidFill>
                  <a:schemeClr val="bg1"/>
                </a:solidFill>
                <a:latin typeface="Do Hyeon" charset="-127"/>
                <a:ea typeface="Do Hyeon" charset="-127"/>
              </a:rPr>
              <a:t>CORONA VIRUS</a:t>
            </a:r>
          </a:p>
          <a:p>
            <a:pPr marL="342900" indent="-342900">
              <a:buFont typeface="+mj-lt"/>
              <a:buAutoNum type="arabicPeriod"/>
            </a:pPr>
            <a:endParaRPr lang="en-IN" sz="1800" dirty="0">
              <a:latin typeface="Do Hyeon" charset="-127"/>
              <a:ea typeface="Do Hyeon" charset="-12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Improvement </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04.</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4486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797747" y="939084"/>
            <a:ext cx="7548504" cy="2862322"/>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As we know Uv rays are harmful for humans. Our robot will treat human same as obstacles and therefore sanitize them. To prevent this we can add PIR sensor that will detect any human movement and on detection on human movement we can switch off the LED’s.</a:t>
            </a:r>
          </a:p>
          <a:p>
            <a:pPr marL="342900" indent="-342900">
              <a:buFont typeface="+mj-lt"/>
              <a:buAutoNum type="arabicPeriod"/>
            </a:pPr>
            <a:r>
              <a:rPr lang="en-US" sz="1800" dirty="0">
                <a:latin typeface="Do Hyeon" charset="-127"/>
                <a:ea typeface="Do Hyeon" charset="-127"/>
              </a:rPr>
              <a:t> We are planning to add remote operation to our robot .Our robot is fully autonomous there are chances that It can’t sanitize a surface or we personally want to sanitize a particular surface. To achieve this functionality we can use the HC-05 Bluetooth module.</a:t>
            </a:r>
            <a:endParaRPr lang="en-IN" sz="1800" dirty="0">
              <a:latin typeface="Do Hyeon" charset="-127"/>
              <a:ea typeface="Do Hyeon" charset="-127"/>
            </a:endParaRPr>
          </a:p>
        </p:txBody>
      </p:sp>
    </p:spTree>
    <p:extLst>
      <p:ext uri="{BB962C8B-B14F-4D97-AF65-F5344CB8AC3E}">
        <p14:creationId xmlns:p14="http://schemas.microsoft.com/office/powerpoint/2010/main" val="685352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6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grpSp>
        <p:nvGrpSpPr>
          <p:cNvPr id="2221" name="Google Shape;2221;p66"/>
          <p:cNvGrpSpPr/>
          <p:nvPr/>
        </p:nvGrpSpPr>
        <p:grpSpPr>
          <a:xfrm>
            <a:off x="1423872" y="1576418"/>
            <a:ext cx="1085647" cy="2356622"/>
            <a:chOff x="2490225" y="-14868425"/>
            <a:chExt cx="2639550" cy="15106550"/>
          </a:xfrm>
        </p:grpSpPr>
        <p:sp>
          <p:nvSpPr>
            <p:cNvPr id="2222" name="Google Shape;2222;p66"/>
            <p:cNvSpPr/>
            <p:nvPr/>
          </p:nvSpPr>
          <p:spPr>
            <a:xfrm>
              <a:off x="2490225" y="-14868425"/>
              <a:ext cx="2639550" cy="15106550"/>
            </a:xfrm>
            <a:custGeom>
              <a:avLst/>
              <a:gdLst/>
              <a:ahLst/>
              <a:cxnLst/>
              <a:rect l="l" t="t" r="r" b="b"/>
              <a:pathLst>
                <a:path w="105582" h="604262" extrusionOk="0">
                  <a:moveTo>
                    <a:pt x="53644" y="32734"/>
                  </a:moveTo>
                  <a:lnTo>
                    <a:pt x="53803" y="32746"/>
                  </a:lnTo>
                  <a:lnTo>
                    <a:pt x="53962" y="32759"/>
                  </a:lnTo>
                  <a:lnTo>
                    <a:pt x="54122" y="32771"/>
                  </a:lnTo>
                  <a:lnTo>
                    <a:pt x="54281" y="32796"/>
                  </a:lnTo>
                  <a:lnTo>
                    <a:pt x="54436" y="32833"/>
                  </a:lnTo>
                  <a:lnTo>
                    <a:pt x="54591" y="32870"/>
                  </a:lnTo>
                  <a:lnTo>
                    <a:pt x="54746" y="32932"/>
                  </a:lnTo>
                  <a:lnTo>
                    <a:pt x="54901" y="32982"/>
                  </a:lnTo>
                  <a:lnTo>
                    <a:pt x="55056" y="33057"/>
                  </a:lnTo>
                  <a:lnTo>
                    <a:pt x="55207" y="33131"/>
                  </a:lnTo>
                  <a:lnTo>
                    <a:pt x="55358" y="33218"/>
                  </a:lnTo>
                  <a:lnTo>
                    <a:pt x="55508" y="33317"/>
                  </a:lnTo>
                  <a:lnTo>
                    <a:pt x="55659" y="33417"/>
                  </a:lnTo>
                  <a:lnTo>
                    <a:pt x="55810" y="33529"/>
                  </a:lnTo>
                  <a:lnTo>
                    <a:pt x="55956" y="33653"/>
                  </a:lnTo>
                  <a:lnTo>
                    <a:pt x="56103" y="33789"/>
                  </a:lnTo>
                  <a:lnTo>
                    <a:pt x="56249" y="33926"/>
                  </a:lnTo>
                  <a:lnTo>
                    <a:pt x="56391" y="34087"/>
                  </a:lnTo>
                  <a:lnTo>
                    <a:pt x="56533" y="34249"/>
                  </a:lnTo>
                  <a:lnTo>
                    <a:pt x="56675" y="34423"/>
                  </a:lnTo>
                  <a:lnTo>
                    <a:pt x="56813" y="34609"/>
                  </a:lnTo>
                  <a:lnTo>
                    <a:pt x="56955" y="34808"/>
                  </a:lnTo>
                  <a:lnTo>
                    <a:pt x="56916" y="35491"/>
                  </a:lnTo>
                  <a:lnTo>
                    <a:pt x="56882" y="36186"/>
                  </a:lnTo>
                  <a:lnTo>
                    <a:pt x="56856" y="36881"/>
                  </a:lnTo>
                  <a:lnTo>
                    <a:pt x="56830" y="37577"/>
                  </a:lnTo>
                  <a:lnTo>
                    <a:pt x="56809" y="38272"/>
                  </a:lnTo>
                  <a:lnTo>
                    <a:pt x="56792" y="38968"/>
                  </a:lnTo>
                  <a:lnTo>
                    <a:pt x="56779" y="39663"/>
                  </a:lnTo>
                  <a:lnTo>
                    <a:pt x="56770" y="40371"/>
                  </a:lnTo>
                  <a:lnTo>
                    <a:pt x="56761" y="41066"/>
                  </a:lnTo>
                  <a:lnTo>
                    <a:pt x="56761" y="41762"/>
                  </a:lnTo>
                  <a:lnTo>
                    <a:pt x="56761" y="42469"/>
                  </a:lnTo>
                  <a:lnTo>
                    <a:pt x="56766" y="43165"/>
                  </a:lnTo>
                  <a:lnTo>
                    <a:pt x="56774" y="43860"/>
                  </a:lnTo>
                  <a:lnTo>
                    <a:pt x="56787" y="44568"/>
                  </a:lnTo>
                  <a:lnTo>
                    <a:pt x="56800" y="45263"/>
                  </a:lnTo>
                  <a:lnTo>
                    <a:pt x="56817" y="45959"/>
                  </a:lnTo>
                  <a:lnTo>
                    <a:pt x="56839" y="46667"/>
                  </a:lnTo>
                  <a:lnTo>
                    <a:pt x="56865" y="47362"/>
                  </a:lnTo>
                  <a:lnTo>
                    <a:pt x="56891" y="48057"/>
                  </a:lnTo>
                  <a:lnTo>
                    <a:pt x="56921" y="48753"/>
                  </a:lnTo>
                  <a:lnTo>
                    <a:pt x="56951" y="49448"/>
                  </a:lnTo>
                  <a:lnTo>
                    <a:pt x="56985" y="50144"/>
                  </a:lnTo>
                  <a:lnTo>
                    <a:pt x="57024" y="50839"/>
                  </a:lnTo>
                  <a:lnTo>
                    <a:pt x="57063" y="51522"/>
                  </a:lnTo>
                  <a:lnTo>
                    <a:pt x="57153" y="52900"/>
                  </a:lnTo>
                  <a:lnTo>
                    <a:pt x="57248" y="54266"/>
                  </a:lnTo>
                  <a:lnTo>
                    <a:pt x="57356" y="55632"/>
                  </a:lnTo>
                  <a:lnTo>
                    <a:pt x="57472" y="56986"/>
                  </a:lnTo>
                  <a:lnTo>
                    <a:pt x="56400" y="56837"/>
                  </a:lnTo>
                  <a:lnTo>
                    <a:pt x="55327" y="56675"/>
                  </a:lnTo>
                  <a:lnTo>
                    <a:pt x="53187" y="56328"/>
                  </a:lnTo>
                  <a:lnTo>
                    <a:pt x="53187" y="56278"/>
                  </a:lnTo>
                  <a:lnTo>
                    <a:pt x="53196" y="55583"/>
                  </a:lnTo>
                  <a:lnTo>
                    <a:pt x="53200" y="54875"/>
                  </a:lnTo>
                  <a:lnTo>
                    <a:pt x="53200" y="54154"/>
                  </a:lnTo>
                  <a:lnTo>
                    <a:pt x="53196" y="53447"/>
                  </a:lnTo>
                  <a:lnTo>
                    <a:pt x="53191" y="52726"/>
                  </a:lnTo>
                  <a:lnTo>
                    <a:pt x="53187" y="52006"/>
                  </a:lnTo>
                  <a:lnTo>
                    <a:pt x="53174" y="51286"/>
                  </a:lnTo>
                  <a:lnTo>
                    <a:pt x="53166" y="50553"/>
                  </a:lnTo>
                  <a:lnTo>
                    <a:pt x="53148" y="49833"/>
                  </a:lnTo>
                  <a:lnTo>
                    <a:pt x="53131" y="49100"/>
                  </a:lnTo>
                  <a:lnTo>
                    <a:pt x="53110" y="48368"/>
                  </a:lnTo>
                  <a:lnTo>
                    <a:pt x="53084" y="47635"/>
                  </a:lnTo>
                  <a:lnTo>
                    <a:pt x="53058" y="46902"/>
                  </a:lnTo>
                  <a:lnTo>
                    <a:pt x="53032" y="46170"/>
                  </a:lnTo>
                  <a:lnTo>
                    <a:pt x="52998" y="45437"/>
                  </a:lnTo>
                  <a:lnTo>
                    <a:pt x="52963" y="44705"/>
                  </a:lnTo>
                  <a:lnTo>
                    <a:pt x="52929" y="43959"/>
                  </a:lnTo>
                  <a:lnTo>
                    <a:pt x="52886" y="43227"/>
                  </a:lnTo>
                  <a:lnTo>
                    <a:pt x="52843" y="42494"/>
                  </a:lnTo>
                  <a:lnTo>
                    <a:pt x="52800" y="41762"/>
                  </a:lnTo>
                  <a:lnTo>
                    <a:pt x="52748" y="41029"/>
                  </a:lnTo>
                  <a:lnTo>
                    <a:pt x="52696" y="40296"/>
                  </a:lnTo>
                  <a:lnTo>
                    <a:pt x="52645" y="39564"/>
                  </a:lnTo>
                  <a:lnTo>
                    <a:pt x="52584" y="38831"/>
                  </a:lnTo>
                  <a:lnTo>
                    <a:pt x="52528" y="38111"/>
                  </a:lnTo>
                  <a:lnTo>
                    <a:pt x="52464" y="37378"/>
                  </a:lnTo>
                  <a:lnTo>
                    <a:pt x="52399" y="36658"/>
                  </a:lnTo>
                  <a:lnTo>
                    <a:pt x="52330" y="35938"/>
                  </a:lnTo>
                  <a:lnTo>
                    <a:pt x="52257" y="35217"/>
                  </a:lnTo>
                  <a:lnTo>
                    <a:pt x="52184" y="34497"/>
                  </a:lnTo>
                  <a:lnTo>
                    <a:pt x="52106" y="33789"/>
                  </a:lnTo>
                  <a:lnTo>
                    <a:pt x="52024" y="33082"/>
                  </a:lnTo>
                  <a:lnTo>
                    <a:pt x="52352" y="32957"/>
                  </a:lnTo>
                  <a:lnTo>
                    <a:pt x="52679" y="32870"/>
                  </a:lnTo>
                  <a:lnTo>
                    <a:pt x="53002" y="32796"/>
                  </a:lnTo>
                  <a:lnTo>
                    <a:pt x="53325" y="32759"/>
                  </a:lnTo>
                  <a:lnTo>
                    <a:pt x="53644" y="32734"/>
                  </a:lnTo>
                  <a:close/>
                  <a:moveTo>
                    <a:pt x="52317" y="5899"/>
                  </a:moveTo>
                  <a:lnTo>
                    <a:pt x="52580" y="5924"/>
                  </a:lnTo>
                  <a:lnTo>
                    <a:pt x="52851" y="5961"/>
                  </a:lnTo>
                  <a:lnTo>
                    <a:pt x="53054" y="6011"/>
                  </a:lnTo>
                  <a:lnTo>
                    <a:pt x="53252" y="6060"/>
                  </a:lnTo>
                  <a:lnTo>
                    <a:pt x="53450" y="6135"/>
                  </a:lnTo>
                  <a:lnTo>
                    <a:pt x="53648" y="6209"/>
                  </a:lnTo>
                  <a:lnTo>
                    <a:pt x="53837" y="6296"/>
                  </a:lnTo>
                  <a:lnTo>
                    <a:pt x="54027" y="6396"/>
                  </a:lnTo>
                  <a:lnTo>
                    <a:pt x="54212" y="6507"/>
                  </a:lnTo>
                  <a:lnTo>
                    <a:pt x="54397" y="6619"/>
                  </a:lnTo>
                  <a:lnTo>
                    <a:pt x="54574" y="6743"/>
                  </a:lnTo>
                  <a:lnTo>
                    <a:pt x="54755" y="6880"/>
                  </a:lnTo>
                  <a:lnTo>
                    <a:pt x="54927" y="7029"/>
                  </a:lnTo>
                  <a:lnTo>
                    <a:pt x="55099" y="7178"/>
                  </a:lnTo>
                  <a:lnTo>
                    <a:pt x="55267" y="7352"/>
                  </a:lnTo>
                  <a:lnTo>
                    <a:pt x="55435" y="7513"/>
                  </a:lnTo>
                  <a:lnTo>
                    <a:pt x="55599" y="7700"/>
                  </a:lnTo>
                  <a:lnTo>
                    <a:pt x="55758" y="7886"/>
                  </a:lnTo>
                  <a:lnTo>
                    <a:pt x="55917" y="8085"/>
                  </a:lnTo>
                  <a:lnTo>
                    <a:pt x="56072" y="8296"/>
                  </a:lnTo>
                  <a:lnTo>
                    <a:pt x="56223" y="8519"/>
                  </a:lnTo>
                  <a:lnTo>
                    <a:pt x="56374" y="8743"/>
                  </a:lnTo>
                  <a:lnTo>
                    <a:pt x="56520" y="8966"/>
                  </a:lnTo>
                  <a:lnTo>
                    <a:pt x="56667" y="9215"/>
                  </a:lnTo>
                  <a:lnTo>
                    <a:pt x="56809" y="9463"/>
                  </a:lnTo>
                  <a:lnTo>
                    <a:pt x="56947" y="9711"/>
                  </a:lnTo>
                  <a:lnTo>
                    <a:pt x="57084" y="9984"/>
                  </a:lnTo>
                  <a:lnTo>
                    <a:pt x="57222" y="10258"/>
                  </a:lnTo>
                  <a:lnTo>
                    <a:pt x="57356" y="10531"/>
                  </a:lnTo>
                  <a:lnTo>
                    <a:pt x="57485" y="10816"/>
                  </a:lnTo>
                  <a:lnTo>
                    <a:pt x="57610" y="11114"/>
                  </a:lnTo>
                  <a:lnTo>
                    <a:pt x="57739" y="11412"/>
                  </a:lnTo>
                  <a:lnTo>
                    <a:pt x="57860" y="11723"/>
                  </a:lnTo>
                  <a:lnTo>
                    <a:pt x="57980" y="12033"/>
                  </a:lnTo>
                  <a:lnTo>
                    <a:pt x="58101" y="12356"/>
                  </a:lnTo>
                  <a:lnTo>
                    <a:pt x="58217" y="12692"/>
                  </a:lnTo>
                  <a:lnTo>
                    <a:pt x="58329" y="13027"/>
                  </a:lnTo>
                  <a:lnTo>
                    <a:pt x="58441" y="13362"/>
                  </a:lnTo>
                  <a:lnTo>
                    <a:pt x="58549" y="13710"/>
                  </a:lnTo>
                  <a:lnTo>
                    <a:pt x="58656" y="14070"/>
                  </a:lnTo>
                  <a:lnTo>
                    <a:pt x="58764" y="14430"/>
                  </a:lnTo>
                  <a:lnTo>
                    <a:pt x="58867" y="14803"/>
                  </a:lnTo>
                  <a:lnTo>
                    <a:pt x="58966" y="15175"/>
                  </a:lnTo>
                  <a:lnTo>
                    <a:pt x="59065" y="15548"/>
                  </a:lnTo>
                  <a:lnTo>
                    <a:pt x="59164" y="15933"/>
                  </a:lnTo>
                  <a:lnTo>
                    <a:pt x="59259" y="16318"/>
                  </a:lnTo>
                  <a:lnTo>
                    <a:pt x="59350" y="16715"/>
                  </a:lnTo>
                  <a:lnTo>
                    <a:pt x="59440" y="17112"/>
                  </a:lnTo>
                  <a:lnTo>
                    <a:pt x="59530" y="17522"/>
                  </a:lnTo>
                  <a:lnTo>
                    <a:pt x="59617" y="17932"/>
                  </a:lnTo>
                  <a:lnTo>
                    <a:pt x="59784" y="18776"/>
                  </a:lnTo>
                  <a:lnTo>
                    <a:pt x="59948" y="19633"/>
                  </a:lnTo>
                  <a:lnTo>
                    <a:pt x="60103" y="20502"/>
                  </a:lnTo>
                  <a:lnTo>
                    <a:pt x="60250" y="21396"/>
                  </a:lnTo>
                  <a:lnTo>
                    <a:pt x="60387" y="22303"/>
                  </a:lnTo>
                  <a:lnTo>
                    <a:pt x="60521" y="23222"/>
                  </a:lnTo>
                  <a:lnTo>
                    <a:pt x="60650" y="24166"/>
                  </a:lnTo>
                  <a:lnTo>
                    <a:pt x="60771" y="25109"/>
                  </a:lnTo>
                  <a:lnTo>
                    <a:pt x="60883" y="26078"/>
                  </a:lnTo>
                  <a:lnTo>
                    <a:pt x="60990" y="27046"/>
                  </a:lnTo>
                  <a:lnTo>
                    <a:pt x="61094" y="28040"/>
                  </a:lnTo>
                  <a:lnTo>
                    <a:pt x="61193" y="29033"/>
                  </a:lnTo>
                  <a:lnTo>
                    <a:pt x="61283" y="30039"/>
                  </a:lnTo>
                  <a:lnTo>
                    <a:pt x="61373" y="31057"/>
                  </a:lnTo>
                  <a:lnTo>
                    <a:pt x="61455" y="32076"/>
                  </a:lnTo>
                  <a:lnTo>
                    <a:pt x="61533" y="33106"/>
                  </a:lnTo>
                  <a:lnTo>
                    <a:pt x="61606" y="34137"/>
                  </a:lnTo>
                  <a:lnTo>
                    <a:pt x="61675" y="35168"/>
                  </a:lnTo>
                  <a:lnTo>
                    <a:pt x="61740" y="36211"/>
                  </a:lnTo>
                  <a:lnTo>
                    <a:pt x="61800" y="37254"/>
                  </a:lnTo>
                  <a:lnTo>
                    <a:pt x="61856" y="38297"/>
                  </a:lnTo>
                  <a:lnTo>
                    <a:pt x="61912" y="39340"/>
                  </a:lnTo>
                  <a:lnTo>
                    <a:pt x="61963" y="40396"/>
                  </a:lnTo>
                  <a:lnTo>
                    <a:pt x="62007" y="41439"/>
                  </a:lnTo>
                  <a:lnTo>
                    <a:pt x="62054" y="42482"/>
                  </a:lnTo>
                  <a:lnTo>
                    <a:pt x="62093" y="43512"/>
                  </a:lnTo>
                  <a:lnTo>
                    <a:pt x="62170" y="45586"/>
                  </a:lnTo>
                  <a:lnTo>
                    <a:pt x="62235" y="47635"/>
                  </a:lnTo>
                  <a:lnTo>
                    <a:pt x="62295" y="49647"/>
                  </a:lnTo>
                  <a:lnTo>
                    <a:pt x="62351" y="51621"/>
                  </a:lnTo>
                  <a:lnTo>
                    <a:pt x="62403" y="53558"/>
                  </a:lnTo>
                  <a:lnTo>
                    <a:pt x="62497" y="57259"/>
                  </a:lnTo>
                  <a:lnTo>
                    <a:pt x="62101" y="57259"/>
                  </a:lnTo>
                  <a:lnTo>
                    <a:pt x="61705" y="57271"/>
                  </a:lnTo>
                  <a:lnTo>
                    <a:pt x="60939" y="57321"/>
                  </a:lnTo>
                  <a:lnTo>
                    <a:pt x="60581" y="57346"/>
                  </a:lnTo>
                  <a:lnTo>
                    <a:pt x="60241" y="57358"/>
                  </a:lnTo>
                  <a:lnTo>
                    <a:pt x="59931" y="57346"/>
                  </a:lnTo>
                  <a:lnTo>
                    <a:pt x="59789" y="57333"/>
                  </a:lnTo>
                  <a:lnTo>
                    <a:pt x="59651" y="57309"/>
                  </a:lnTo>
                  <a:lnTo>
                    <a:pt x="59311" y="57271"/>
                  </a:lnTo>
                  <a:lnTo>
                    <a:pt x="58971" y="57222"/>
                  </a:lnTo>
                  <a:lnTo>
                    <a:pt x="58626" y="57160"/>
                  </a:lnTo>
                  <a:lnTo>
                    <a:pt x="58277" y="57122"/>
                  </a:lnTo>
                  <a:lnTo>
                    <a:pt x="58243" y="56489"/>
                  </a:lnTo>
                  <a:lnTo>
                    <a:pt x="58213" y="55856"/>
                  </a:lnTo>
                  <a:lnTo>
                    <a:pt x="58161" y="54602"/>
                  </a:lnTo>
                  <a:lnTo>
                    <a:pt x="58118" y="53360"/>
                  </a:lnTo>
                  <a:lnTo>
                    <a:pt x="58083" y="52106"/>
                  </a:lnTo>
                  <a:lnTo>
                    <a:pt x="58058" y="50876"/>
                  </a:lnTo>
                  <a:lnTo>
                    <a:pt x="58045" y="49634"/>
                  </a:lnTo>
                  <a:lnTo>
                    <a:pt x="58036" y="48405"/>
                  </a:lnTo>
                  <a:lnTo>
                    <a:pt x="58036" y="47176"/>
                  </a:lnTo>
                  <a:lnTo>
                    <a:pt x="58045" y="45959"/>
                  </a:lnTo>
                  <a:lnTo>
                    <a:pt x="58058" y="44729"/>
                  </a:lnTo>
                  <a:lnTo>
                    <a:pt x="58083" y="43512"/>
                  </a:lnTo>
                  <a:lnTo>
                    <a:pt x="58109" y="42295"/>
                  </a:lnTo>
                  <a:lnTo>
                    <a:pt x="58144" y="41079"/>
                  </a:lnTo>
                  <a:lnTo>
                    <a:pt x="58183" y="39862"/>
                  </a:lnTo>
                  <a:lnTo>
                    <a:pt x="58230" y="38632"/>
                  </a:lnTo>
                  <a:lnTo>
                    <a:pt x="58277" y="37415"/>
                  </a:lnTo>
                  <a:lnTo>
                    <a:pt x="58445" y="37875"/>
                  </a:lnTo>
                  <a:lnTo>
                    <a:pt x="58613" y="38371"/>
                  </a:lnTo>
                  <a:lnTo>
                    <a:pt x="58772" y="38893"/>
                  </a:lnTo>
                  <a:lnTo>
                    <a:pt x="58927" y="39439"/>
                  </a:lnTo>
                  <a:lnTo>
                    <a:pt x="59083" y="40011"/>
                  </a:lnTo>
                  <a:lnTo>
                    <a:pt x="59229" y="40607"/>
                  </a:lnTo>
                  <a:lnTo>
                    <a:pt x="59371" y="41240"/>
                  </a:lnTo>
                  <a:lnTo>
                    <a:pt x="59505" y="41886"/>
                  </a:lnTo>
                  <a:lnTo>
                    <a:pt x="59530" y="41985"/>
                  </a:lnTo>
                  <a:lnTo>
                    <a:pt x="59552" y="42072"/>
                  </a:lnTo>
                  <a:lnTo>
                    <a:pt x="59582" y="42146"/>
                  </a:lnTo>
                  <a:lnTo>
                    <a:pt x="59612" y="42209"/>
                  </a:lnTo>
                  <a:lnTo>
                    <a:pt x="59642" y="42258"/>
                  </a:lnTo>
                  <a:lnTo>
                    <a:pt x="59672" y="42308"/>
                  </a:lnTo>
                  <a:lnTo>
                    <a:pt x="59707" y="42345"/>
                  </a:lnTo>
                  <a:lnTo>
                    <a:pt x="59741" y="42370"/>
                  </a:lnTo>
                  <a:lnTo>
                    <a:pt x="59780" y="42382"/>
                  </a:lnTo>
                  <a:lnTo>
                    <a:pt x="59815" y="42395"/>
                  </a:lnTo>
                  <a:lnTo>
                    <a:pt x="59888" y="42395"/>
                  </a:lnTo>
                  <a:lnTo>
                    <a:pt x="59922" y="42382"/>
                  </a:lnTo>
                  <a:lnTo>
                    <a:pt x="59961" y="42358"/>
                  </a:lnTo>
                  <a:lnTo>
                    <a:pt x="59995" y="42333"/>
                  </a:lnTo>
                  <a:lnTo>
                    <a:pt x="60030" y="42295"/>
                  </a:lnTo>
                  <a:lnTo>
                    <a:pt x="60064" y="42246"/>
                  </a:lnTo>
                  <a:lnTo>
                    <a:pt x="60095" y="42196"/>
                  </a:lnTo>
                  <a:lnTo>
                    <a:pt x="60125" y="42146"/>
                  </a:lnTo>
                  <a:lnTo>
                    <a:pt x="60150" y="42084"/>
                  </a:lnTo>
                  <a:lnTo>
                    <a:pt x="60176" y="42022"/>
                  </a:lnTo>
                  <a:lnTo>
                    <a:pt x="60202" y="41948"/>
                  </a:lnTo>
                  <a:lnTo>
                    <a:pt x="60224" y="41861"/>
                  </a:lnTo>
                  <a:lnTo>
                    <a:pt x="60241" y="41786"/>
                  </a:lnTo>
                  <a:lnTo>
                    <a:pt x="60254" y="41687"/>
                  </a:lnTo>
                  <a:lnTo>
                    <a:pt x="60267" y="41600"/>
                  </a:lnTo>
                  <a:lnTo>
                    <a:pt x="60275" y="41501"/>
                  </a:lnTo>
                  <a:lnTo>
                    <a:pt x="60280" y="41401"/>
                  </a:lnTo>
                  <a:lnTo>
                    <a:pt x="60280" y="41290"/>
                  </a:lnTo>
                  <a:lnTo>
                    <a:pt x="60271" y="41178"/>
                  </a:lnTo>
                  <a:lnTo>
                    <a:pt x="60262" y="41066"/>
                  </a:lnTo>
                  <a:lnTo>
                    <a:pt x="60250" y="40954"/>
                  </a:lnTo>
                  <a:lnTo>
                    <a:pt x="60163" y="40383"/>
                  </a:lnTo>
                  <a:lnTo>
                    <a:pt x="60073" y="39812"/>
                  </a:lnTo>
                  <a:lnTo>
                    <a:pt x="59978" y="39266"/>
                  </a:lnTo>
                  <a:lnTo>
                    <a:pt x="59879" y="38744"/>
                  </a:lnTo>
                  <a:lnTo>
                    <a:pt x="59780" y="38235"/>
                  </a:lnTo>
                  <a:lnTo>
                    <a:pt x="59677" y="37738"/>
                  </a:lnTo>
                  <a:lnTo>
                    <a:pt x="59569" y="37254"/>
                  </a:lnTo>
                  <a:lnTo>
                    <a:pt x="59457" y="36782"/>
                  </a:lnTo>
                  <a:lnTo>
                    <a:pt x="59341" y="36335"/>
                  </a:lnTo>
                  <a:lnTo>
                    <a:pt x="59225" y="35900"/>
                  </a:lnTo>
                  <a:lnTo>
                    <a:pt x="59104" y="35478"/>
                  </a:lnTo>
                  <a:lnTo>
                    <a:pt x="58979" y="35068"/>
                  </a:lnTo>
                  <a:lnTo>
                    <a:pt x="58854" y="34683"/>
                  </a:lnTo>
                  <a:lnTo>
                    <a:pt x="58725" y="34298"/>
                  </a:lnTo>
                  <a:lnTo>
                    <a:pt x="58592" y="33938"/>
                  </a:lnTo>
                  <a:lnTo>
                    <a:pt x="58458" y="33591"/>
                  </a:lnTo>
                  <a:lnTo>
                    <a:pt x="58518" y="32374"/>
                  </a:lnTo>
                  <a:lnTo>
                    <a:pt x="58587" y="31144"/>
                  </a:lnTo>
                  <a:lnTo>
                    <a:pt x="58729" y="28698"/>
                  </a:lnTo>
                  <a:lnTo>
                    <a:pt x="58738" y="28499"/>
                  </a:lnTo>
                  <a:lnTo>
                    <a:pt x="58738" y="28313"/>
                  </a:lnTo>
                  <a:lnTo>
                    <a:pt x="58734" y="28127"/>
                  </a:lnTo>
                  <a:lnTo>
                    <a:pt x="58725" y="27965"/>
                  </a:lnTo>
                  <a:lnTo>
                    <a:pt x="58712" y="27792"/>
                  </a:lnTo>
                  <a:lnTo>
                    <a:pt x="58691" y="27643"/>
                  </a:lnTo>
                  <a:lnTo>
                    <a:pt x="58665" y="27494"/>
                  </a:lnTo>
                  <a:lnTo>
                    <a:pt x="58639" y="27357"/>
                  </a:lnTo>
                  <a:lnTo>
                    <a:pt x="58605" y="27233"/>
                  </a:lnTo>
                  <a:lnTo>
                    <a:pt x="58570" y="27121"/>
                  </a:lnTo>
                  <a:lnTo>
                    <a:pt x="58531" y="27022"/>
                  </a:lnTo>
                  <a:lnTo>
                    <a:pt x="58493" y="26922"/>
                  </a:lnTo>
                  <a:lnTo>
                    <a:pt x="58445" y="26835"/>
                  </a:lnTo>
                  <a:lnTo>
                    <a:pt x="58402" y="26773"/>
                  </a:lnTo>
                  <a:lnTo>
                    <a:pt x="58355" y="26711"/>
                  </a:lnTo>
                  <a:lnTo>
                    <a:pt x="58303" y="26662"/>
                  </a:lnTo>
                  <a:lnTo>
                    <a:pt x="58256" y="26624"/>
                  </a:lnTo>
                  <a:lnTo>
                    <a:pt x="58204" y="26599"/>
                  </a:lnTo>
                  <a:lnTo>
                    <a:pt x="58101" y="26599"/>
                  </a:lnTo>
                  <a:lnTo>
                    <a:pt x="58049" y="26612"/>
                  </a:lnTo>
                  <a:lnTo>
                    <a:pt x="57997" y="26649"/>
                  </a:lnTo>
                  <a:lnTo>
                    <a:pt x="57950" y="26686"/>
                  </a:lnTo>
                  <a:lnTo>
                    <a:pt x="57903" y="26748"/>
                  </a:lnTo>
                  <a:lnTo>
                    <a:pt x="57855" y="26823"/>
                  </a:lnTo>
                  <a:lnTo>
                    <a:pt x="57808" y="26910"/>
                  </a:lnTo>
                  <a:lnTo>
                    <a:pt x="57769" y="27009"/>
                  </a:lnTo>
                  <a:lnTo>
                    <a:pt x="57726" y="27133"/>
                  </a:lnTo>
                  <a:lnTo>
                    <a:pt x="57692" y="27270"/>
                  </a:lnTo>
                  <a:lnTo>
                    <a:pt x="57657" y="27419"/>
                  </a:lnTo>
                  <a:lnTo>
                    <a:pt x="57627" y="27580"/>
                  </a:lnTo>
                  <a:lnTo>
                    <a:pt x="57601" y="27767"/>
                  </a:lnTo>
                  <a:lnTo>
                    <a:pt x="57493" y="28636"/>
                  </a:lnTo>
                  <a:lnTo>
                    <a:pt x="57394" y="29493"/>
                  </a:lnTo>
                  <a:lnTo>
                    <a:pt x="57300" y="30350"/>
                  </a:lnTo>
                  <a:lnTo>
                    <a:pt x="57214" y="31219"/>
                  </a:lnTo>
                  <a:lnTo>
                    <a:pt x="57054" y="30995"/>
                  </a:lnTo>
                  <a:lnTo>
                    <a:pt x="56899" y="30797"/>
                  </a:lnTo>
                  <a:lnTo>
                    <a:pt x="56740" y="30598"/>
                  </a:lnTo>
                  <a:lnTo>
                    <a:pt x="56576" y="30424"/>
                  </a:lnTo>
                  <a:lnTo>
                    <a:pt x="56413" y="30250"/>
                  </a:lnTo>
                  <a:lnTo>
                    <a:pt x="56249" y="30089"/>
                  </a:lnTo>
                  <a:lnTo>
                    <a:pt x="56081" y="29940"/>
                  </a:lnTo>
                  <a:lnTo>
                    <a:pt x="55913" y="29803"/>
                  </a:lnTo>
                  <a:lnTo>
                    <a:pt x="55741" y="29679"/>
                  </a:lnTo>
                  <a:lnTo>
                    <a:pt x="55569" y="29555"/>
                  </a:lnTo>
                  <a:lnTo>
                    <a:pt x="55396" y="29456"/>
                  </a:lnTo>
                  <a:lnTo>
                    <a:pt x="55220" y="29356"/>
                  </a:lnTo>
                  <a:lnTo>
                    <a:pt x="55043" y="29269"/>
                  </a:lnTo>
                  <a:lnTo>
                    <a:pt x="54867" y="29195"/>
                  </a:lnTo>
                  <a:lnTo>
                    <a:pt x="54686" y="29120"/>
                  </a:lnTo>
                  <a:lnTo>
                    <a:pt x="54509" y="29071"/>
                  </a:lnTo>
                  <a:lnTo>
                    <a:pt x="54328" y="29021"/>
                  </a:lnTo>
                  <a:lnTo>
                    <a:pt x="54143" y="28984"/>
                  </a:lnTo>
                  <a:lnTo>
                    <a:pt x="53962" y="28946"/>
                  </a:lnTo>
                  <a:lnTo>
                    <a:pt x="53777" y="28922"/>
                  </a:lnTo>
                  <a:lnTo>
                    <a:pt x="53592" y="28909"/>
                  </a:lnTo>
                  <a:lnTo>
                    <a:pt x="53222" y="28909"/>
                  </a:lnTo>
                  <a:lnTo>
                    <a:pt x="53032" y="28922"/>
                  </a:lnTo>
                  <a:lnTo>
                    <a:pt x="52847" y="28934"/>
                  </a:lnTo>
                  <a:lnTo>
                    <a:pt x="52658" y="28959"/>
                  </a:lnTo>
                  <a:lnTo>
                    <a:pt x="52283" y="29033"/>
                  </a:lnTo>
                  <a:lnTo>
                    <a:pt x="51904" y="29133"/>
                  </a:lnTo>
                  <a:lnTo>
                    <a:pt x="51525" y="29257"/>
                  </a:lnTo>
                  <a:lnTo>
                    <a:pt x="51409" y="28462"/>
                  </a:lnTo>
                  <a:lnTo>
                    <a:pt x="51284" y="27667"/>
                  </a:lnTo>
                  <a:lnTo>
                    <a:pt x="51159" y="26885"/>
                  </a:lnTo>
                  <a:lnTo>
                    <a:pt x="51030" y="26103"/>
                  </a:lnTo>
                  <a:lnTo>
                    <a:pt x="50896" y="25333"/>
                  </a:lnTo>
                  <a:lnTo>
                    <a:pt x="50758" y="24563"/>
                  </a:lnTo>
                  <a:lnTo>
                    <a:pt x="50612" y="23818"/>
                  </a:lnTo>
                  <a:lnTo>
                    <a:pt x="50466" y="23073"/>
                  </a:lnTo>
                  <a:lnTo>
                    <a:pt x="50315" y="22340"/>
                  </a:lnTo>
                  <a:lnTo>
                    <a:pt x="50156" y="21620"/>
                  </a:lnTo>
                  <a:lnTo>
                    <a:pt x="49996" y="20900"/>
                  </a:lnTo>
                  <a:lnTo>
                    <a:pt x="49828" y="20204"/>
                  </a:lnTo>
                  <a:lnTo>
                    <a:pt x="49660" y="19509"/>
                  </a:lnTo>
                  <a:lnTo>
                    <a:pt x="49484" y="18838"/>
                  </a:lnTo>
                  <a:lnTo>
                    <a:pt x="49303" y="18168"/>
                  </a:lnTo>
                  <a:lnTo>
                    <a:pt x="49118" y="17522"/>
                  </a:lnTo>
                  <a:lnTo>
                    <a:pt x="49070" y="17361"/>
                  </a:lnTo>
                  <a:lnTo>
                    <a:pt x="49019" y="17236"/>
                  </a:lnTo>
                  <a:lnTo>
                    <a:pt x="48967" y="17125"/>
                  </a:lnTo>
                  <a:lnTo>
                    <a:pt x="48915" y="17038"/>
                  </a:lnTo>
                  <a:lnTo>
                    <a:pt x="48864" y="16963"/>
                  </a:lnTo>
                  <a:lnTo>
                    <a:pt x="48812" y="16914"/>
                  </a:lnTo>
                  <a:lnTo>
                    <a:pt x="48760" y="16889"/>
                  </a:lnTo>
                  <a:lnTo>
                    <a:pt x="48704" y="16876"/>
                  </a:lnTo>
                  <a:lnTo>
                    <a:pt x="48653" y="16889"/>
                  </a:lnTo>
                  <a:lnTo>
                    <a:pt x="48601" y="16901"/>
                  </a:lnTo>
                  <a:lnTo>
                    <a:pt x="48549" y="16938"/>
                  </a:lnTo>
                  <a:lnTo>
                    <a:pt x="48498" y="17000"/>
                  </a:lnTo>
                  <a:lnTo>
                    <a:pt x="48450" y="17063"/>
                  </a:lnTo>
                  <a:lnTo>
                    <a:pt x="48399" y="17137"/>
                  </a:lnTo>
                  <a:lnTo>
                    <a:pt x="48356" y="17224"/>
                  </a:lnTo>
                  <a:lnTo>
                    <a:pt x="48312" y="17336"/>
                  </a:lnTo>
                  <a:lnTo>
                    <a:pt x="48269" y="17448"/>
                  </a:lnTo>
                  <a:lnTo>
                    <a:pt x="48231" y="17559"/>
                  </a:lnTo>
                  <a:lnTo>
                    <a:pt x="48192" y="17696"/>
                  </a:lnTo>
                  <a:lnTo>
                    <a:pt x="48162" y="17832"/>
                  </a:lnTo>
                  <a:lnTo>
                    <a:pt x="48132" y="17981"/>
                  </a:lnTo>
                  <a:lnTo>
                    <a:pt x="48106" y="18131"/>
                  </a:lnTo>
                  <a:lnTo>
                    <a:pt x="48084" y="18292"/>
                  </a:lnTo>
                  <a:lnTo>
                    <a:pt x="48063" y="18453"/>
                  </a:lnTo>
                  <a:lnTo>
                    <a:pt x="48050" y="18615"/>
                  </a:lnTo>
                  <a:lnTo>
                    <a:pt x="48041" y="18776"/>
                  </a:lnTo>
                  <a:lnTo>
                    <a:pt x="48037" y="18950"/>
                  </a:lnTo>
                  <a:lnTo>
                    <a:pt x="48037" y="19124"/>
                  </a:lnTo>
                  <a:lnTo>
                    <a:pt x="48045" y="19298"/>
                  </a:lnTo>
                  <a:lnTo>
                    <a:pt x="48058" y="19459"/>
                  </a:lnTo>
                  <a:lnTo>
                    <a:pt x="48076" y="19633"/>
                  </a:lnTo>
                  <a:lnTo>
                    <a:pt x="48097" y="19794"/>
                  </a:lnTo>
                  <a:lnTo>
                    <a:pt x="48528" y="22464"/>
                  </a:lnTo>
                  <a:lnTo>
                    <a:pt x="48734" y="23781"/>
                  </a:lnTo>
                  <a:lnTo>
                    <a:pt x="48937" y="25084"/>
                  </a:lnTo>
                  <a:lnTo>
                    <a:pt x="49131" y="26388"/>
                  </a:lnTo>
                  <a:lnTo>
                    <a:pt x="49324" y="27680"/>
                  </a:lnTo>
                  <a:lnTo>
                    <a:pt x="49514" y="28959"/>
                  </a:lnTo>
                  <a:lnTo>
                    <a:pt x="49699" y="30238"/>
                  </a:lnTo>
                  <a:lnTo>
                    <a:pt x="49454" y="30412"/>
                  </a:lnTo>
                  <a:lnTo>
                    <a:pt x="49208" y="30586"/>
                  </a:lnTo>
                  <a:lnTo>
                    <a:pt x="48722" y="30958"/>
                  </a:lnTo>
                  <a:lnTo>
                    <a:pt x="48239" y="31355"/>
                  </a:lnTo>
                  <a:lnTo>
                    <a:pt x="47766" y="31765"/>
                  </a:lnTo>
                  <a:lnTo>
                    <a:pt x="47300" y="32200"/>
                  </a:lnTo>
                  <a:lnTo>
                    <a:pt x="46844" y="32647"/>
                  </a:lnTo>
                  <a:lnTo>
                    <a:pt x="46396" y="33094"/>
                  </a:lnTo>
                  <a:lnTo>
                    <a:pt x="45966" y="33541"/>
                  </a:lnTo>
                  <a:lnTo>
                    <a:pt x="45905" y="33615"/>
                  </a:lnTo>
                  <a:lnTo>
                    <a:pt x="45845" y="33702"/>
                  </a:lnTo>
                  <a:lnTo>
                    <a:pt x="45793" y="33802"/>
                  </a:lnTo>
                  <a:lnTo>
                    <a:pt x="45746" y="33913"/>
                  </a:lnTo>
                  <a:lnTo>
                    <a:pt x="45699" y="34025"/>
                  </a:lnTo>
                  <a:lnTo>
                    <a:pt x="45660" y="34149"/>
                  </a:lnTo>
                  <a:lnTo>
                    <a:pt x="45621" y="34286"/>
                  </a:lnTo>
                  <a:lnTo>
                    <a:pt x="45587" y="34423"/>
                  </a:lnTo>
                  <a:lnTo>
                    <a:pt x="45561" y="34572"/>
                  </a:lnTo>
                  <a:lnTo>
                    <a:pt x="45535" y="34721"/>
                  </a:lnTo>
                  <a:lnTo>
                    <a:pt x="45513" y="34870"/>
                  </a:lnTo>
                  <a:lnTo>
                    <a:pt x="45496" y="35031"/>
                  </a:lnTo>
                  <a:lnTo>
                    <a:pt x="45483" y="35193"/>
                  </a:lnTo>
                  <a:lnTo>
                    <a:pt x="45475" y="35354"/>
                  </a:lnTo>
                  <a:lnTo>
                    <a:pt x="45466" y="35528"/>
                  </a:lnTo>
                  <a:lnTo>
                    <a:pt x="45466" y="35689"/>
                  </a:lnTo>
                  <a:lnTo>
                    <a:pt x="45470" y="35938"/>
                  </a:lnTo>
                  <a:lnTo>
                    <a:pt x="45483" y="36174"/>
                  </a:lnTo>
                  <a:lnTo>
                    <a:pt x="45500" y="36409"/>
                  </a:lnTo>
                  <a:lnTo>
                    <a:pt x="45531" y="36633"/>
                  </a:lnTo>
                  <a:lnTo>
                    <a:pt x="45565" y="36844"/>
                  </a:lnTo>
                  <a:lnTo>
                    <a:pt x="45604" y="37043"/>
                  </a:lnTo>
                  <a:lnTo>
                    <a:pt x="45655" y="37229"/>
                  </a:lnTo>
                  <a:lnTo>
                    <a:pt x="45707" y="37390"/>
                  </a:lnTo>
                  <a:lnTo>
                    <a:pt x="45772" y="37527"/>
                  </a:lnTo>
                  <a:lnTo>
                    <a:pt x="45802" y="37589"/>
                  </a:lnTo>
                  <a:lnTo>
                    <a:pt x="45836" y="37651"/>
                  </a:lnTo>
                  <a:lnTo>
                    <a:pt x="45875" y="37701"/>
                  </a:lnTo>
                  <a:lnTo>
                    <a:pt x="45910" y="37738"/>
                  </a:lnTo>
                  <a:lnTo>
                    <a:pt x="45948" y="37775"/>
                  </a:lnTo>
                  <a:lnTo>
                    <a:pt x="45991" y="37800"/>
                  </a:lnTo>
                  <a:lnTo>
                    <a:pt x="46030" y="37813"/>
                  </a:lnTo>
                  <a:lnTo>
                    <a:pt x="46073" y="37825"/>
                  </a:lnTo>
                  <a:lnTo>
                    <a:pt x="46164" y="37825"/>
                  </a:lnTo>
                  <a:lnTo>
                    <a:pt x="46207" y="37800"/>
                  </a:lnTo>
                  <a:lnTo>
                    <a:pt x="46254" y="37775"/>
                  </a:lnTo>
                  <a:lnTo>
                    <a:pt x="46306" y="37738"/>
                  </a:lnTo>
                  <a:lnTo>
                    <a:pt x="46353" y="37689"/>
                  </a:lnTo>
                  <a:lnTo>
                    <a:pt x="46814" y="37204"/>
                  </a:lnTo>
                  <a:lnTo>
                    <a:pt x="47279" y="36720"/>
                  </a:lnTo>
                  <a:lnTo>
                    <a:pt x="47757" y="36248"/>
                  </a:lnTo>
                  <a:lnTo>
                    <a:pt x="48239" y="35776"/>
                  </a:lnTo>
                  <a:lnTo>
                    <a:pt x="48726" y="35329"/>
                  </a:lnTo>
                  <a:lnTo>
                    <a:pt x="49225" y="34895"/>
                  </a:lnTo>
                  <a:lnTo>
                    <a:pt x="49725" y="34485"/>
                  </a:lnTo>
                  <a:lnTo>
                    <a:pt x="49979" y="34286"/>
                  </a:lnTo>
                  <a:lnTo>
                    <a:pt x="50233" y="34100"/>
                  </a:lnTo>
                  <a:lnTo>
                    <a:pt x="50397" y="35404"/>
                  </a:lnTo>
                  <a:lnTo>
                    <a:pt x="50560" y="36695"/>
                  </a:lnTo>
                  <a:lnTo>
                    <a:pt x="50715" y="37999"/>
                  </a:lnTo>
                  <a:lnTo>
                    <a:pt x="50862" y="39315"/>
                  </a:lnTo>
                  <a:lnTo>
                    <a:pt x="51004" y="40632"/>
                  </a:lnTo>
                  <a:lnTo>
                    <a:pt x="51137" y="41960"/>
                  </a:lnTo>
                  <a:lnTo>
                    <a:pt x="51267" y="43301"/>
                  </a:lnTo>
                  <a:lnTo>
                    <a:pt x="51387" y="44655"/>
                  </a:lnTo>
                  <a:lnTo>
                    <a:pt x="51499" y="46033"/>
                  </a:lnTo>
                  <a:lnTo>
                    <a:pt x="51607" y="47412"/>
                  </a:lnTo>
                  <a:lnTo>
                    <a:pt x="51702" y="48827"/>
                  </a:lnTo>
                  <a:lnTo>
                    <a:pt x="51792" y="50255"/>
                  </a:lnTo>
                  <a:lnTo>
                    <a:pt x="51869" y="51696"/>
                  </a:lnTo>
                  <a:lnTo>
                    <a:pt x="51943" y="53173"/>
                  </a:lnTo>
                  <a:lnTo>
                    <a:pt x="52003" y="54664"/>
                  </a:lnTo>
                  <a:lnTo>
                    <a:pt x="52059" y="56191"/>
                  </a:lnTo>
                  <a:lnTo>
                    <a:pt x="52024" y="56191"/>
                  </a:lnTo>
                  <a:lnTo>
                    <a:pt x="50186" y="55905"/>
                  </a:lnTo>
                  <a:lnTo>
                    <a:pt x="48351" y="55620"/>
                  </a:lnTo>
                  <a:lnTo>
                    <a:pt x="46512" y="55334"/>
                  </a:lnTo>
                  <a:lnTo>
                    <a:pt x="45595" y="55198"/>
                  </a:lnTo>
                  <a:lnTo>
                    <a:pt x="44674" y="55073"/>
                  </a:lnTo>
                  <a:lnTo>
                    <a:pt x="44695" y="54949"/>
                  </a:lnTo>
                  <a:lnTo>
                    <a:pt x="44717" y="54825"/>
                  </a:lnTo>
                  <a:lnTo>
                    <a:pt x="44734" y="54701"/>
                  </a:lnTo>
                  <a:lnTo>
                    <a:pt x="44747" y="54577"/>
                  </a:lnTo>
                  <a:lnTo>
                    <a:pt x="44773" y="54303"/>
                  </a:lnTo>
                  <a:lnTo>
                    <a:pt x="44786" y="54005"/>
                  </a:lnTo>
                  <a:lnTo>
                    <a:pt x="44807" y="53049"/>
                  </a:lnTo>
                  <a:lnTo>
                    <a:pt x="44829" y="52068"/>
                  </a:lnTo>
                  <a:lnTo>
                    <a:pt x="44867" y="49995"/>
                  </a:lnTo>
                  <a:lnTo>
                    <a:pt x="44902" y="47784"/>
                  </a:lnTo>
                  <a:lnTo>
                    <a:pt x="44932" y="45474"/>
                  </a:lnTo>
                  <a:lnTo>
                    <a:pt x="44971" y="43090"/>
                  </a:lnTo>
                  <a:lnTo>
                    <a:pt x="45014" y="40632"/>
                  </a:lnTo>
                  <a:lnTo>
                    <a:pt x="45044" y="39377"/>
                  </a:lnTo>
                  <a:lnTo>
                    <a:pt x="45070" y="38123"/>
                  </a:lnTo>
                  <a:lnTo>
                    <a:pt x="45104" y="36857"/>
                  </a:lnTo>
                  <a:lnTo>
                    <a:pt x="45143" y="35590"/>
                  </a:lnTo>
                  <a:lnTo>
                    <a:pt x="45190" y="34174"/>
                  </a:lnTo>
                  <a:lnTo>
                    <a:pt x="45242" y="32759"/>
                  </a:lnTo>
                  <a:lnTo>
                    <a:pt x="45302" y="31343"/>
                  </a:lnTo>
                  <a:lnTo>
                    <a:pt x="45367" y="29940"/>
                  </a:lnTo>
                  <a:lnTo>
                    <a:pt x="45444" y="28537"/>
                  </a:lnTo>
                  <a:lnTo>
                    <a:pt x="45526" y="27158"/>
                  </a:lnTo>
                  <a:lnTo>
                    <a:pt x="45574" y="26463"/>
                  </a:lnTo>
                  <a:lnTo>
                    <a:pt x="45621" y="25780"/>
                  </a:lnTo>
                  <a:lnTo>
                    <a:pt x="45673" y="25109"/>
                  </a:lnTo>
                  <a:lnTo>
                    <a:pt x="45724" y="24439"/>
                  </a:lnTo>
                  <a:lnTo>
                    <a:pt x="45780" y="23768"/>
                  </a:lnTo>
                  <a:lnTo>
                    <a:pt x="45836" y="23098"/>
                  </a:lnTo>
                  <a:lnTo>
                    <a:pt x="45897" y="22452"/>
                  </a:lnTo>
                  <a:lnTo>
                    <a:pt x="45961" y="21794"/>
                  </a:lnTo>
                  <a:lnTo>
                    <a:pt x="46030" y="21160"/>
                  </a:lnTo>
                  <a:lnTo>
                    <a:pt x="46099" y="20527"/>
                  </a:lnTo>
                  <a:lnTo>
                    <a:pt x="46172" y="19894"/>
                  </a:lnTo>
                  <a:lnTo>
                    <a:pt x="46250" y="19273"/>
                  </a:lnTo>
                  <a:lnTo>
                    <a:pt x="46327" y="18664"/>
                  </a:lnTo>
                  <a:lnTo>
                    <a:pt x="46409" y="18068"/>
                  </a:lnTo>
                  <a:lnTo>
                    <a:pt x="46495" y="17472"/>
                  </a:lnTo>
                  <a:lnTo>
                    <a:pt x="46586" y="16901"/>
                  </a:lnTo>
                  <a:lnTo>
                    <a:pt x="46680" y="16330"/>
                  </a:lnTo>
                  <a:lnTo>
                    <a:pt x="46779" y="15771"/>
                  </a:lnTo>
                  <a:lnTo>
                    <a:pt x="46878" y="15212"/>
                  </a:lnTo>
                  <a:lnTo>
                    <a:pt x="46982" y="14678"/>
                  </a:lnTo>
                  <a:lnTo>
                    <a:pt x="47094" y="14157"/>
                  </a:lnTo>
                  <a:lnTo>
                    <a:pt x="47206" y="13648"/>
                  </a:lnTo>
                  <a:lnTo>
                    <a:pt x="47322" y="13139"/>
                  </a:lnTo>
                  <a:lnTo>
                    <a:pt x="47443" y="12654"/>
                  </a:lnTo>
                  <a:lnTo>
                    <a:pt x="47567" y="12182"/>
                  </a:lnTo>
                  <a:lnTo>
                    <a:pt x="47697" y="11723"/>
                  </a:lnTo>
                  <a:lnTo>
                    <a:pt x="47830" y="11276"/>
                  </a:lnTo>
                  <a:lnTo>
                    <a:pt x="47972" y="10841"/>
                  </a:lnTo>
                  <a:lnTo>
                    <a:pt x="48114" y="10431"/>
                  </a:lnTo>
                  <a:lnTo>
                    <a:pt x="48261" y="10034"/>
                  </a:lnTo>
                  <a:lnTo>
                    <a:pt x="48416" y="9649"/>
                  </a:lnTo>
                  <a:lnTo>
                    <a:pt x="48571" y="9277"/>
                  </a:lnTo>
                  <a:lnTo>
                    <a:pt x="48734" y="8929"/>
                  </a:lnTo>
                  <a:lnTo>
                    <a:pt x="48902" y="8594"/>
                  </a:lnTo>
                  <a:lnTo>
                    <a:pt x="49075" y="8271"/>
                  </a:lnTo>
                  <a:lnTo>
                    <a:pt x="49251" y="7973"/>
                  </a:lnTo>
                  <a:lnTo>
                    <a:pt x="49432" y="7700"/>
                  </a:lnTo>
                  <a:lnTo>
                    <a:pt x="49622" y="7439"/>
                  </a:lnTo>
                  <a:lnTo>
                    <a:pt x="49815" y="7190"/>
                  </a:lnTo>
                  <a:lnTo>
                    <a:pt x="50013" y="6967"/>
                  </a:lnTo>
                  <a:lnTo>
                    <a:pt x="50216" y="6768"/>
                  </a:lnTo>
                  <a:lnTo>
                    <a:pt x="50427" y="6582"/>
                  </a:lnTo>
                  <a:lnTo>
                    <a:pt x="50642" y="6421"/>
                  </a:lnTo>
                  <a:lnTo>
                    <a:pt x="50862" y="6284"/>
                  </a:lnTo>
                  <a:lnTo>
                    <a:pt x="51090" y="6160"/>
                  </a:lnTo>
                  <a:lnTo>
                    <a:pt x="51323" y="6060"/>
                  </a:lnTo>
                  <a:lnTo>
                    <a:pt x="51559" y="5986"/>
                  </a:lnTo>
                  <a:lnTo>
                    <a:pt x="51805" y="5936"/>
                  </a:lnTo>
                  <a:lnTo>
                    <a:pt x="52059" y="5911"/>
                  </a:lnTo>
                  <a:lnTo>
                    <a:pt x="52317" y="5899"/>
                  </a:lnTo>
                  <a:close/>
                  <a:moveTo>
                    <a:pt x="45040" y="59507"/>
                  </a:moveTo>
                  <a:lnTo>
                    <a:pt x="45277" y="59519"/>
                  </a:lnTo>
                  <a:lnTo>
                    <a:pt x="45518" y="59531"/>
                  </a:lnTo>
                  <a:lnTo>
                    <a:pt x="45763" y="59556"/>
                  </a:lnTo>
                  <a:lnTo>
                    <a:pt x="46004" y="59581"/>
                  </a:lnTo>
                  <a:lnTo>
                    <a:pt x="46250" y="59631"/>
                  </a:lnTo>
                  <a:lnTo>
                    <a:pt x="46745" y="59730"/>
                  </a:lnTo>
                  <a:lnTo>
                    <a:pt x="47240" y="59854"/>
                  </a:lnTo>
                  <a:lnTo>
                    <a:pt x="47735" y="59991"/>
                  </a:lnTo>
                  <a:lnTo>
                    <a:pt x="48226" y="60140"/>
                  </a:lnTo>
                  <a:lnTo>
                    <a:pt x="49204" y="60450"/>
                  </a:lnTo>
                  <a:lnTo>
                    <a:pt x="49686" y="60587"/>
                  </a:lnTo>
                  <a:lnTo>
                    <a:pt x="50156" y="60711"/>
                  </a:lnTo>
                  <a:lnTo>
                    <a:pt x="50621" y="60823"/>
                  </a:lnTo>
                  <a:lnTo>
                    <a:pt x="51073" y="60897"/>
                  </a:lnTo>
                  <a:lnTo>
                    <a:pt x="51370" y="60922"/>
                  </a:lnTo>
                  <a:lnTo>
                    <a:pt x="51702" y="60935"/>
                  </a:lnTo>
                  <a:lnTo>
                    <a:pt x="52063" y="60935"/>
                  </a:lnTo>
                  <a:lnTo>
                    <a:pt x="52451" y="60922"/>
                  </a:lnTo>
                  <a:lnTo>
                    <a:pt x="53308" y="60885"/>
                  </a:lnTo>
                  <a:lnTo>
                    <a:pt x="54242" y="60823"/>
                  </a:lnTo>
                  <a:lnTo>
                    <a:pt x="54737" y="60798"/>
                  </a:lnTo>
                  <a:lnTo>
                    <a:pt x="55241" y="60786"/>
                  </a:lnTo>
                  <a:lnTo>
                    <a:pt x="55758" y="60773"/>
                  </a:lnTo>
                  <a:lnTo>
                    <a:pt x="56283" y="60786"/>
                  </a:lnTo>
                  <a:lnTo>
                    <a:pt x="56813" y="60798"/>
                  </a:lnTo>
                  <a:lnTo>
                    <a:pt x="57343" y="60835"/>
                  </a:lnTo>
                  <a:lnTo>
                    <a:pt x="57877" y="60897"/>
                  </a:lnTo>
                  <a:lnTo>
                    <a:pt x="58406" y="60984"/>
                  </a:lnTo>
                  <a:lnTo>
                    <a:pt x="58669" y="61034"/>
                  </a:lnTo>
                  <a:lnTo>
                    <a:pt x="58932" y="61096"/>
                  </a:lnTo>
                  <a:lnTo>
                    <a:pt x="59190" y="61158"/>
                  </a:lnTo>
                  <a:lnTo>
                    <a:pt x="59449" y="61233"/>
                  </a:lnTo>
                  <a:lnTo>
                    <a:pt x="59703" y="61320"/>
                  </a:lnTo>
                  <a:lnTo>
                    <a:pt x="59952" y="61406"/>
                  </a:lnTo>
                  <a:lnTo>
                    <a:pt x="60202" y="61506"/>
                  </a:lnTo>
                  <a:lnTo>
                    <a:pt x="60448" y="61618"/>
                  </a:lnTo>
                  <a:lnTo>
                    <a:pt x="60689" y="61742"/>
                  </a:lnTo>
                  <a:lnTo>
                    <a:pt x="60930" y="61866"/>
                  </a:lnTo>
                  <a:lnTo>
                    <a:pt x="61162" y="62015"/>
                  </a:lnTo>
                  <a:lnTo>
                    <a:pt x="61391" y="62164"/>
                  </a:lnTo>
                  <a:lnTo>
                    <a:pt x="61615" y="62325"/>
                  </a:lnTo>
                  <a:lnTo>
                    <a:pt x="61830" y="62499"/>
                  </a:lnTo>
                  <a:lnTo>
                    <a:pt x="62041" y="62685"/>
                  </a:lnTo>
                  <a:lnTo>
                    <a:pt x="62248" y="62884"/>
                  </a:lnTo>
                  <a:lnTo>
                    <a:pt x="62450" y="63095"/>
                  </a:lnTo>
                  <a:lnTo>
                    <a:pt x="62644" y="63319"/>
                  </a:lnTo>
                  <a:lnTo>
                    <a:pt x="62829" y="63555"/>
                  </a:lnTo>
                  <a:lnTo>
                    <a:pt x="63006" y="63803"/>
                  </a:lnTo>
                  <a:lnTo>
                    <a:pt x="63178" y="64064"/>
                  </a:lnTo>
                  <a:lnTo>
                    <a:pt x="63341" y="64349"/>
                  </a:lnTo>
                  <a:lnTo>
                    <a:pt x="63496" y="64647"/>
                  </a:lnTo>
                  <a:lnTo>
                    <a:pt x="63643" y="64958"/>
                  </a:lnTo>
                  <a:lnTo>
                    <a:pt x="63781" y="65281"/>
                  </a:lnTo>
                  <a:lnTo>
                    <a:pt x="63845" y="65442"/>
                  </a:lnTo>
                  <a:lnTo>
                    <a:pt x="63910" y="65616"/>
                  </a:lnTo>
                  <a:lnTo>
                    <a:pt x="63970" y="65802"/>
                  </a:lnTo>
                  <a:lnTo>
                    <a:pt x="64026" y="65976"/>
                  </a:lnTo>
                  <a:lnTo>
                    <a:pt x="64082" y="66162"/>
                  </a:lnTo>
                  <a:lnTo>
                    <a:pt x="64138" y="66349"/>
                  </a:lnTo>
                  <a:lnTo>
                    <a:pt x="64185" y="66547"/>
                  </a:lnTo>
                  <a:lnTo>
                    <a:pt x="64237" y="66746"/>
                  </a:lnTo>
                  <a:lnTo>
                    <a:pt x="64280" y="66945"/>
                  </a:lnTo>
                  <a:lnTo>
                    <a:pt x="64323" y="67156"/>
                  </a:lnTo>
                  <a:lnTo>
                    <a:pt x="64362" y="67367"/>
                  </a:lnTo>
                  <a:lnTo>
                    <a:pt x="64401" y="67578"/>
                  </a:lnTo>
                  <a:lnTo>
                    <a:pt x="64435" y="67802"/>
                  </a:lnTo>
                  <a:lnTo>
                    <a:pt x="64465" y="68025"/>
                  </a:lnTo>
                  <a:lnTo>
                    <a:pt x="60715" y="68038"/>
                  </a:lnTo>
                  <a:lnTo>
                    <a:pt x="58863" y="68025"/>
                  </a:lnTo>
                  <a:lnTo>
                    <a:pt x="57946" y="68013"/>
                  </a:lnTo>
                  <a:lnTo>
                    <a:pt x="57033" y="67975"/>
                  </a:lnTo>
                  <a:lnTo>
                    <a:pt x="54970" y="67901"/>
                  </a:lnTo>
                  <a:lnTo>
                    <a:pt x="52903" y="67826"/>
                  </a:lnTo>
                  <a:lnTo>
                    <a:pt x="50836" y="67764"/>
                  </a:lnTo>
                  <a:lnTo>
                    <a:pt x="48769" y="67727"/>
                  </a:lnTo>
                  <a:lnTo>
                    <a:pt x="46698" y="67702"/>
                  </a:lnTo>
                  <a:lnTo>
                    <a:pt x="44631" y="67690"/>
                  </a:lnTo>
                  <a:lnTo>
                    <a:pt x="42559" y="67702"/>
                  </a:lnTo>
                  <a:lnTo>
                    <a:pt x="40488" y="67752"/>
                  </a:lnTo>
                  <a:lnTo>
                    <a:pt x="40501" y="67268"/>
                  </a:lnTo>
                  <a:lnTo>
                    <a:pt x="40509" y="66808"/>
                  </a:lnTo>
                  <a:lnTo>
                    <a:pt x="40522" y="65964"/>
                  </a:lnTo>
                  <a:lnTo>
                    <a:pt x="40531" y="65206"/>
                  </a:lnTo>
                  <a:lnTo>
                    <a:pt x="40544" y="64511"/>
                  </a:lnTo>
                  <a:lnTo>
                    <a:pt x="40557" y="64200"/>
                  </a:lnTo>
                  <a:lnTo>
                    <a:pt x="40570" y="63902"/>
                  </a:lnTo>
                  <a:lnTo>
                    <a:pt x="40587" y="63604"/>
                  </a:lnTo>
                  <a:lnTo>
                    <a:pt x="40608" y="63344"/>
                  </a:lnTo>
                  <a:lnTo>
                    <a:pt x="40634" y="63083"/>
                  </a:lnTo>
                  <a:lnTo>
                    <a:pt x="40673" y="62835"/>
                  </a:lnTo>
                  <a:lnTo>
                    <a:pt x="40712" y="62611"/>
                  </a:lnTo>
                  <a:lnTo>
                    <a:pt x="40763" y="62387"/>
                  </a:lnTo>
                  <a:lnTo>
                    <a:pt x="40824" y="62176"/>
                  </a:lnTo>
                  <a:lnTo>
                    <a:pt x="40897" y="61978"/>
                  </a:lnTo>
                  <a:lnTo>
                    <a:pt x="40979" y="61791"/>
                  </a:lnTo>
                  <a:lnTo>
                    <a:pt x="41069" y="61605"/>
                  </a:lnTo>
                  <a:lnTo>
                    <a:pt x="41177" y="61431"/>
                  </a:lnTo>
                  <a:lnTo>
                    <a:pt x="41297" y="61270"/>
                  </a:lnTo>
                  <a:lnTo>
                    <a:pt x="41431" y="61108"/>
                  </a:lnTo>
                  <a:lnTo>
                    <a:pt x="41582" y="60959"/>
                  </a:lnTo>
                  <a:lnTo>
                    <a:pt x="41745" y="60810"/>
                  </a:lnTo>
                  <a:lnTo>
                    <a:pt x="41931" y="60661"/>
                  </a:lnTo>
                  <a:lnTo>
                    <a:pt x="42129" y="60525"/>
                  </a:lnTo>
                  <a:lnTo>
                    <a:pt x="42348" y="60376"/>
                  </a:lnTo>
                  <a:lnTo>
                    <a:pt x="42589" y="60239"/>
                  </a:lnTo>
                  <a:lnTo>
                    <a:pt x="42848" y="60103"/>
                  </a:lnTo>
                  <a:lnTo>
                    <a:pt x="43128" y="59966"/>
                  </a:lnTo>
                  <a:lnTo>
                    <a:pt x="43429" y="59829"/>
                  </a:lnTo>
                  <a:lnTo>
                    <a:pt x="43649" y="59742"/>
                  </a:lnTo>
                  <a:lnTo>
                    <a:pt x="43873" y="59668"/>
                  </a:lnTo>
                  <a:lnTo>
                    <a:pt x="44101" y="59606"/>
                  </a:lnTo>
                  <a:lnTo>
                    <a:pt x="44333" y="59569"/>
                  </a:lnTo>
                  <a:lnTo>
                    <a:pt x="44566" y="59531"/>
                  </a:lnTo>
                  <a:lnTo>
                    <a:pt x="44803" y="59519"/>
                  </a:lnTo>
                  <a:lnTo>
                    <a:pt x="45040" y="59507"/>
                  </a:lnTo>
                  <a:close/>
                  <a:moveTo>
                    <a:pt x="44867" y="75066"/>
                  </a:moveTo>
                  <a:lnTo>
                    <a:pt x="46990" y="75078"/>
                  </a:lnTo>
                  <a:lnTo>
                    <a:pt x="49113" y="75091"/>
                  </a:lnTo>
                  <a:lnTo>
                    <a:pt x="51241" y="75116"/>
                  </a:lnTo>
                  <a:lnTo>
                    <a:pt x="53359" y="75153"/>
                  </a:lnTo>
                  <a:lnTo>
                    <a:pt x="55482" y="75203"/>
                  </a:lnTo>
                  <a:lnTo>
                    <a:pt x="57804" y="75265"/>
                  </a:lnTo>
                  <a:lnTo>
                    <a:pt x="60120" y="75339"/>
                  </a:lnTo>
                  <a:lnTo>
                    <a:pt x="62437" y="75439"/>
                  </a:lnTo>
                  <a:lnTo>
                    <a:pt x="64754" y="75550"/>
                  </a:lnTo>
                  <a:lnTo>
                    <a:pt x="67071" y="75687"/>
                  </a:lnTo>
                  <a:lnTo>
                    <a:pt x="69388" y="75848"/>
                  </a:lnTo>
                  <a:lnTo>
                    <a:pt x="71700" y="76022"/>
                  </a:lnTo>
                  <a:lnTo>
                    <a:pt x="74017" y="76221"/>
                  </a:lnTo>
                  <a:lnTo>
                    <a:pt x="75468" y="76357"/>
                  </a:lnTo>
                  <a:lnTo>
                    <a:pt x="76179" y="76420"/>
                  </a:lnTo>
                  <a:lnTo>
                    <a:pt x="76880" y="76494"/>
                  </a:lnTo>
                  <a:lnTo>
                    <a:pt x="77565" y="76593"/>
                  </a:lnTo>
                  <a:lnTo>
                    <a:pt x="78241" y="76705"/>
                  </a:lnTo>
                  <a:lnTo>
                    <a:pt x="78573" y="76780"/>
                  </a:lnTo>
                  <a:lnTo>
                    <a:pt x="78900" y="76854"/>
                  </a:lnTo>
                  <a:lnTo>
                    <a:pt x="79227" y="76929"/>
                  </a:lnTo>
                  <a:lnTo>
                    <a:pt x="79546" y="77028"/>
                  </a:lnTo>
                  <a:lnTo>
                    <a:pt x="79865" y="77127"/>
                  </a:lnTo>
                  <a:lnTo>
                    <a:pt x="80179" y="77239"/>
                  </a:lnTo>
                  <a:lnTo>
                    <a:pt x="80485" y="77363"/>
                  </a:lnTo>
                  <a:lnTo>
                    <a:pt x="80791" y="77487"/>
                  </a:lnTo>
                  <a:lnTo>
                    <a:pt x="81092" y="77636"/>
                  </a:lnTo>
                  <a:lnTo>
                    <a:pt x="81389" y="77798"/>
                  </a:lnTo>
                  <a:lnTo>
                    <a:pt x="81682" y="77972"/>
                  </a:lnTo>
                  <a:lnTo>
                    <a:pt x="81971" y="78158"/>
                  </a:lnTo>
                  <a:lnTo>
                    <a:pt x="82250" y="78357"/>
                  </a:lnTo>
                  <a:lnTo>
                    <a:pt x="82530" y="78568"/>
                  </a:lnTo>
                  <a:lnTo>
                    <a:pt x="82806" y="78804"/>
                  </a:lnTo>
                  <a:lnTo>
                    <a:pt x="83073" y="79052"/>
                  </a:lnTo>
                  <a:lnTo>
                    <a:pt x="83336" y="79313"/>
                  </a:lnTo>
                  <a:lnTo>
                    <a:pt x="83594" y="79598"/>
                  </a:lnTo>
                  <a:lnTo>
                    <a:pt x="83848" y="79909"/>
                  </a:lnTo>
                  <a:lnTo>
                    <a:pt x="84098" y="80232"/>
                  </a:lnTo>
                  <a:lnTo>
                    <a:pt x="84339" y="80579"/>
                  </a:lnTo>
                  <a:lnTo>
                    <a:pt x="84576" y="80940"/>
                  </a:lnTo>
                  <a:lnTo>
                    <a:pt x="84808" y="81325"/>
                  </a:lnTo>
                  <a:lnTo>
                    <a:pt x="85037" y="81734"/>
                  </a:lnTo>
                  <a:lnTo>
                    <a:pt x="85256" y="82169"/>
                  </a:lnTo>
                  <a:lnTo>
                    <a:pt x="85472" y="82628"/>
                  </a:lnTo>
                  <a:lnTo>
                    <a:pt x="85575" y="82864"/>
                  </a:lnTo>
                  <a:lnTo>
                    <a:pt x="85678" y="83113"/>
                  </a:lnTo>
                  <a:lnTo>
                    <a:pt x="85782" y="83361"/>
                  </a:lnTo>
                  <a:lnTo>
                    <a:pt x="85881" y="83609"/>
                  </a:lnTo>
                  <a:lnTo>
                    <a:pt x="85980" y="83883"/>
                  </a:lnTo>
                  <a:lnTo>
                    <a:pt x="86079" y="84143"/>
                  </a:lnTo>
                  <a:lnTo>
                    <a:pt x="86173" y="84429"/>
                  </a:lnTo>
                  <a:lnTo>
                    <a:pt x="86268" y="84702"/>
                  </a:lnTo>
                  <a:lnTo>
                    <a:pt x="86363" y="85000"/>
                  </a:lnTo>
                  <a:lnTo>
                    <a:pt x="86453" y="85286"/>
                  </a:lnTo>
                  <a:lnTo>
                    <a:pt x="86544" y="85596"/>
                  </a:lnTo>
                  <a:lnTo>
                    <a:pt x="86630" y="85907"/>
                  </a:lnTo>
                  <a:lnTo>
                    <a:pt x="86716" y="86217"/>
                  </a:lnTo>
                  <a:lnTo>
                    <a:pt x="86802" y="86540"/>
                  </a:lnTo>
                  <a:lnTo>
                    <a:pt x="86884" y="86875"/>
                  </a:lnTo>
                  <a:lnTo>
                    <a:pt x="86966" y="87223"/>
                  </a:lnTo>
                  <a:lnTo>
                    <a:pt x="87048" y="87558"/>
                  </a:lnTo>
                  <a:lnTo>
                    <a:pt x="87125" y="87918"/>
                  </a:lnTo>
                  <a:lnTo>
                    <a:pt x="87198" y="88279"/>
                  </a:lnTo>
                  <a:lnTo>
                    <a:pt x="87276" y="88651"/>
                  </a:lnTo>
                  <a:lnTo>
                    <a:pt x="87349" y="89024"/>
                  </a:lnTo>
                  <a:lnTo>
                    <a:pt x="87418" y="89409"/>
                  </a:lnTo>
                  <a:lnTo>
                    <a:pt x="87487" y="89806"/>
                  </a:lnTo>
                  <a:lnTo>
                    <a:pt x="87556" y="90203"/>
                  </a:lnTo>
                  <a:lnTo>
                    <a:pt x="87620" y="90613"/>
                  </a:lnTo>
                  <a:lnTo>
                    <a:pt x="87685" y="91035"/>
                  </a:lnTo>
                  <a:lnTo>
                    <a:pt x="87750" y="91457"/>
                  </a:lnTo>
                  <a:lnTo>
                    <a:pt x="87810" y="91892"/>
                  </a:lnTo>
                  <a:lnTo>
                    <a:pt x="87866" y="92339"/>
                  </a:lnTo>
                  <a:lnTo>
                    <a:pt x="87926" y="92786"/>
                  </a:lnTo>
                  <a:lnTo>
                    <a:pt x="87978" y="93246"/>
                  </a:lnTo>
                  <a:lnTo>
                    <a:pt x="88034" y="93718"/>
                  </a:lnTo>
                  <a:lnTo>
                    <a:pt x="88085" y="94202"/>
                  </a:lnTo>
                  <a:lnTo>
                    <a:pt x="88133" y="94686"/>
                  </a:lnTo>
                  <a:lnTo>
                    <a:pt x="88180" y="95183"/>
                  </a:lnTo>
                  <a:lnTo>
                    <a:pt x="88228" y="95680"/>
                  </a:lnTo>
                  <a:lnTo>
                    <a:pt x="88271" y="96201"/>
                  </a:lnTo>
                  <a:lnTo>
                    <a:pt x="88314" y="96723"/>
                  </a:lnTo>
                  <a:lnTo>
                    <a:pt x="88391" y="97791"/>
                  </a:lnTo>
                  <a:lnTo>
                    <a:pt x="88460" y="98908"/>
                  </a:lnTo>
                  <a:lnTo>
                    <a:pt x="88520" y="100063"/>
                  </a:lnTo>
                  <a:lnTo>
                    <a:pt x="88576" y="101255"/>
                  </a:lnTo>
                  <a:lnTo>
                    <a:pt x="88619" y="102484"/>
                  </a:lnTo>
                  <a:lnTo>
                    <a:pt x="88658" y="103751"/>
                  </a:lnTo>
                  <a:lnTo>
                    <a:pt x="88688" y="105067"/>
                  </a:lnTo>
                  <a:lnTo>
                    <a:pt x="88727" y="107588"/>
                  </a:lnTo>
                  <a:lnTo>
                    <a:pt x="88762" y="110109"/>
                  </a:lnTo>
                  <a:lnTo>
                    <a:pt x="88783" y="112630"/>
                  </a:lnTo>
                  <a:lnTo>
                    <a:pt x="88796" y="115138"/>
                  </a:lnTo>
                  <a:lnTo>
                    <a:pt x="88800" y="117659"/>
                  </a:lnTo>
                  <a:lnTo>
                    <a:pt x="88796" y="120167"/>
                  </a:lnTo>
                  <a:lnTo>
                    <a:pt x="88787" y="122663"/>
                  </a:lnTo>
                  <a:lnTo>
                    <a:pt x="88770" y="125172"/>
                  </a:lnTo>
                  <a:lnTo>
                    <a:pt x="88749" y="127680"/>
                  </a:lnTo>
                  <a:lnTo>
                    <a:pt x="88719" y="130176"/>
                  </a:lnTo>
                  <a:lnTo>
                    <a:pt x="88680" y="132672"/>
                  </a:lnTo>
                  <a:lnTo>
                    <a:pt x="88641" y="135168"/>
                  </a:lnTo>
                  <a:lnTo>
                    <a:pt x="88594" y="137664"/>
                  </a:lnTo>
                  <a:lnTo>
                    <a:pt x="88542" y="140160"/>
                  </a:lnTo>
                  <a:lnTo>
                    <a:pt x="88490" y="142644"/>
                  </a:lnTo>
                  <a:lnTo>
                    <a:pt x="88430" y="145140"/>
                  </a:lnTo>
                  <a:lnTo>
                    <a:pt x="87353" y="144817"/>
                  </a:lnTo>
                  <a:lnTo>
                    <a:pt x="86273" y="144506"/>
                  </a:lnTo>
                  <a:lnTo>
                    <a:pt x="85192" y="144208"/>
                  </a:lnTo>
                  <a:lnTo>
                    <a:pt x="84111" y="143923"/>
                  </a:lnTo>
                  <a:lnTo>
                    <a:pt x="83030" y="143637"/>
                  </a:lnTo>
                  <a:lnTo>
                    <a:pt x="81945" y="143364"/>
                  </a:lnTo>
                  <a:lnTo>
                    <a:pt x="80864" y="143103"/>
                  </a:lnTo>
                  <a:lnTo>
                    <a:pt x="79774" y="142855"/>
                  </a:lnTo>
                  <a:lnTo>
                    <a:pt x="78689" y="142606"/>
                  </a:lnTo>
                  <a:lnTo>
                    <a:pt x="77604" y="142370"/>
                  </a:lnTo>
                  <a:lnTo>
                    <a:pt x="76514" y="142147"/>
                  </a:lnTo>
                  <a:lnTo>
                    <a:pt x="75425" y="141936"/>
                  </a:lnTo>
                  <a:lnTo>
                    <a:pt x="74335" y="141737"/>
                  </a:lnTo>
                  <a:lnTo>
                    <a:pt x="73246" y="141538"/>
                  </a:lnTo>
                  <a:lnTo>
                    <a:pt x="72152" y="141352"/>
                  </a:lnTo>
                  <a:lnTo>
                    <a:pt x="71063" y="141166"/>
                  </a:lnTo>
                  <a:lnTo>
                    <a:pt x="69969" y="141004"/>
                  </a:lnTo>
                  <a:lnTo>
                    <a:pt x="68875" y="140843"/>
                  </a:lnTo>
                  <a:lnTo>
                    <a:pt x="67781" y="140694"/>
                  </a:lnTo>
                  <a:lnTo>
                    <a:pt x="66687" y="140545"/>
                  </a:lnTo>
                  <a:lnTo>
                    <a:pt x="65594" y="140408"/>
                  </a:lnTo>
                  <a:lnTo>
                    <a:pt x="64496" y="140284"/>
                  </a:lnTo>
                  <a:lnTo>
                    <a:pt x="63402" y="140172"/>
                  </a:lnTo>
                  <a:lnTo>
                    <a:pt x="62304" y="140061"/>
                  </a:lnTo>
                  <a:lnTo>
                    <a:pt x="61210" y="139961"/>
                  </a:lnTo>
                  <a:lnTo>
                    <a:pt x="60112" y="139874"/>
                  </a:lnTo>
                  <a:lnTo>
                    <a:pt x="59014" y="139787"/>
                  </a:lnTo>
                  <a:lnTo>
                    <a:pt x="57916" y="139713"/>
                  </a:lnTo>
                  <a:lnTo>
                    <a:pt x="56822" y="139651"/>
                  </a:lnTo>
                  <a:lnTo>
                    <a:pt x="55724" y="139589"/>
                  </a:lnTo>
                  <a:lnTo>
                    <a:pt x="54625" y="139539"/>
                  </a:lnTo>
                  <a:lnTo>
                    <a:pt x="53527" y="139489"/>
                  </a:lnTo>
                  <a:lnTo>
                    <a:pt x="52429" y="139465"/>
                  </a:lnTo>
                  <a:lnTo>
                    <a:pt x="51331" y="139427"/>
                  </a:lnTo>
                  <a:lnTo>
                    <a:pt x="50233" y="139415"/>
                  </a:lnTo>
                  <a:lnTo>
                    <a:pt x="49135" y="139403"/>
                  </a:lnTo>
                  <a:lnTo>
                    <a:pt x="46939" y="139403"/>
                  </a:lnTo>
                  <a:lnTo>
                    <a:pt x="44743" y="139427"/>
                  </a:lnTo>
                  <a:lnTo>
                    <a:pt x="42546" y="139489"/>
                  </a:lnTo>
                  <a:lnTo>
                    <a:pt x="40354" y="139576"/>
                  </a:lnTo>
                  <a:lnTo>
                    <a:pt x="38162" y="139701"/>
                  </a:lnTo>
                  <a:lnTo>
                    <a:pt x="35975" y="139837"/>
                  </a:lnTo>
                  <a:lnTo>
                    <a:pt x="33787" y="140011"/>
                  </a:lnTo>
                  <a:lnTo>
                    <a:pt x="31604" y="140210"/>
                  </a:lnTo>
                  <a:lnTo>
                    <a:pt x="29421" y="140433"/>
                  </a:lnTo>
                  <a:lnTo>
                    <a:pt x="27242" y="140682"/>
                  </a:lnTo>
                  <a:lnTo>
                    <a:pt x="25067" y="140955"/>
                  </a:lnTo>
                  <a:lnTo>
                    <a:pt x="22892" y="141253"/>
                  </a:lnTo>
                  <a:lnTo>
                    <a:pt x="20726" y="141576"/>
                  </a:lnTo>
                  <a:lnTo>
                    <a:pt x="18560" y="141923"/>
                  </a:lnTo>
                  <a:lnTo>
                    <a:pt x="18564" y="139080"/>
                  </a:lnTo>
                  <a:lnTo>
                    <a:pt x="18573" y="137664"/>
                  </a:lnTo>
                  <a:lnTo>
                    <a:pt x="18582" y="136248"/>
                  </a:lnTo>
                  <a:lnTo>
                    <a:pt x="18595" y="134833"/>
                  </a:lnTo>
                  <a:lnTo>
                    <a:pt x="18608" y="133417"/>
                  </a:lnTo>
                  <a:lnTo>
                    <a:pt x="18625" y="132014"/>
                  </a:lnTo>
                  <a:lnTo>
                    <a:pt x="18646" y="130611"/>
                  </a:lnTo>
                  <a:lnTo>
                    <a:pt x="18672" y="129208"/>
                  </a:lnTo>
                  <a:lnTo>
                    <a:pt x="18698" y="127817"/>
                  </a:lnTo>
                  <a:lnTo>
                    <a:pt x="18728" y="126426"/>
                  </a:lnTo>
                  <a:lnTo>
                    <a:pt x="18763" y="125048"/>
                  </a:lnTo>
                  <a:lnTo>
                    <a:pt x="18797" y="123657"/>
                  </a:lnTo>
                  <a:lnTo>
                    <a:pt x="18840" y="122291"/>
                  </a:lnTo>
                  <a:lnTo>
                    <a:pt x="18883" y="120925"/>
                  </a:lnTo>
                  <a:lnTo>
                    <a:pt x="18931" y="119559"/>
                  </a:lnTo>
                  <a:lnTo>
                    <a:pt x="18982" y="118205"/>
                  </a:lnTo>
                  <a:lnTo>
                    <a:pt x="19038" y="116852"/>
                  </a:lnTo>
                  <a:lnTo>
                    <a:pt x="19098" y="115511"/>
                  </a:lnTo>
                  <a:lnTo>
                    <a:pt x="19159" y="114182"/>
                  </a:lnTo>
                  <a:lnTo>
                    <a:pt x="19228" y="112853"/>
                  </a:lnTo>
                  <a:lnTo>
                    <a:pt x="19301" y="111537"/>
                  </a:lnTo>
                  <a:lnTo>
                    <a:pt x="19374" y="110233"/>
                  </a:lnTo>
                  <a:lnTo>
                    <a:pt x="19456" y="108929"/>
                  </a:lnTo>
                  <a:lnTo>
                    <a:pt x="19538" y="107638"/>
                  </a:lnTo>
                  <a:lnTo>
                    <a:pt x="19628" y="106346"/>
                  </a:lnTo>
                  <a:lnTo>
                    <a:pt x="19719" y="105080"/>
                  </a:lnTo>
                  <a:lnTo>
                    <a:pt x="19818" y="103813"/>
                  </a:lnTo>
                  <a:lnTo>
                    <a:pt x="19921" y="102559"/>
                  </a:lnTo>
                  <a:lnTo>
                    <a:pt x="20029" y="101317"/>
                  </a:lnTo>
                  <a:lnTo>
                    <a:pt x="20141" y="100088"/>
                  </a:lnTo>
                  <a:lnTo>
                    <a:pt x="20257" y="98871"/>
                  </a:lnTo>
                  <a:lnTo>
                    <a:pt x="23973" y="76879"/>
                  </a:lnTo>
                  <a:lnTo>
                    <a:pt x="24395" y="76680"/>
                  </a:lnTo>
                  <a:lnTo>
                    <a:pt x="24817" y="76506"/>
                  </a:lnTo>
                  <a:lnTo>
                    <a:pt x="25239" y="76345"/>
                  </a:lnTo>
                  <a:lnTo>
                    <a:pt x="25666" y="76184"/>
                  </a:lnTo>
                  <a:lnTo>
                    <a:pt x="26088" y="76047"/>
                  </a:lnTo>
                  <a:lnTo>
                    <a:pt x="26514" y="75923"/>
                  </a:lnTo>
                  <a:lnTo>
                    <a:pt x="26940" y="75823"/>
                  </a:lnTo>
                  <a:lnTo>
                    <a:pt x="27362" y="75724"/>
                  </a:lnTo>
                  <a:lnTo>
                    <a:pt x="27789" y="75650"/>
                  </a:lnTo>
                  <a:lnTo>
                    <a:pt x="28215" y="75575"/>
                  </a:lnTo>
                  <a:lnTo>
                    <a:pt x="28641" y="75525"/>
                  </a:lnTo>
                  <a:lnTo>
                    <a:pt x="29068" y="75488"/>
                  </a:lnTo>
                  <a:lnTo>
                    <a:pt x="29494" y="75463"/>
                  </a:lnTo>
                  <a:lnTo>
                    <a:pt x="29925" y="75451"/>
                  </a:lnTo>
                  <a:lnTo>
                    <a:pt x="30351" y="75463"/>
                  </a:lnTo>
                  <a:lnTo>
                    <a:pt x="30777" y="75476"/>
                  </a:lnTo>
                  <a:lnTo>
                    <a:pt x="31259" y="75426"/>
                  </a:lnTo>
                  <a:lnTo>
                    <a:pt x="31742" y="75376"/>
                  </a:lnTo>
                  <a:lnTo>
                    <a:pt x="32224" y="75339"/>
                  </a:lnTo>
                  <a:lnTo>
                    <a:pt x="32702" y="75302"/>
                  </a:lnTo>
                  <a:lnTo>
                    <a:pt x="33667" y="75265"/>
                  </a:lnTo>
                  <a:lnTo>
                    <a:pt x="34631" y="75227"/>
                  </a:lnTo>
                  <a:lnTo>
                    <a:pt x="36565" y="75203"/>
                  </a:lnTo>
                  <a:lnTo>
                    <a:pt x="37534" y="75178"/>
                  </a:lnTo>
                  <a:lnTo>
                    <a:pt x="38503" y="75153"/>
                  </a:lnTo>
                  <a:lnTo>
                    <a:pt x="40621" y="75116"/>
                  </a:lnTo>
                  <a:lnTo>
                    <a:pt x="42744" y="75078"/>
                  </a:lnTo>
                  <a:lnTo>
                    <a:pt x="44867" y="75066"/>
                  </a:lnTo>
                  <a:close/>
                  <a:moveTo>
                    <a:pt x="25752" y="147139"/>
                  </a:moveTo>
                  <a:lnTo>
                    <a:pt x="25722" y="147263"/>
                  </a:lnTo>
                  <a:lnTo>
                    <a:pt x="25696" y="147375"/>
                  </a:lnTo>
                  <a:lnTo>
                    <a:pt x="25674" y="147499"/>
                  </a:lnTo>
                  <a:lnTo>
                    <a:pt x="25653" y="147635"/>
                  </a:lnTo>
                  <a:lnTo>
                    <a:pt x="25635" y="147760"/>
                  </a:lnTo>
                  <a:lnTo>
                    <a:pt x="25623" y="147896"/>
                  </a:lnTo>
                  <a:lnTo>
                    <a:pt x="25610" y="148033"/>
                  </a:lnTo>
                  <a:lnTo>
                    <a:pt x="25605" y="148182"/>
                  </a:lnTo>
                  <a:lnTo>
                    <a:pt x="25601" y="148331"/>
                  </a:lnTo>
                  <a:lnTo>
                    <a:pt x="25601" y="148480"/>
                  </a:lnTo>
                  <a:lnTo>
                    <a:pt x="25605" y="148629"/>
                  </a:lnTo>
                  <a:lnTo>
                    <a:pt x="25614" y="148778"/>
                  </a:lnTo>
                  <a:lnTo>
                    <a:pt x="25627" y="148939"/>
                  </a:lnTo>
                  <a:lnTo>
                    <a:pt x="25640" y="149101"/>
                  </a:lnTo>
                  <a:lnTo>
                    <a:pt x="25661" y="149262"/>
                  </a:lnTo>
                  <a:lnTo>
                    <a:pt x="25687" y="149424"/>
                  </a:lnTo>
                  <a:lnTo>
                    <a:pt x="25765" y="149920"/>
                  </a:lnTo>
                  <a:lnTo>
                    <a:pt x="25838" y="150405"/>
                  </a:lnTo>
                  <a:lnTo>
                    <a:pt x="25902" y="150901"/>
                  </a:lnTo>
                  <a:lnTo>
                    <a:pt x="25963" y="151398"/>
                  </a:lnTo>
                  <a:lnTo>
                    <a:pt x="26019" y="151907"/>
                  </a:lnTo>
                  <a:lnTo>
                    <a:pt x="26066" y="152404"/>
                  </a:lnTo>
                  <a:lnTo>
                    <a:pt x="26109" y="152913"/>
                  </a:lnTo>
                  <a:lnTo>
                    <a:pt x="26144" y="153422"/>
                  </a:lnTo>
                  <a:lnTo>
                    <a:pt x="26174" y="153931"/>
                  </a:lnTo>
                  <a:lnTo>
                    <a:pt x="26200" y="154453"/>
                  </a:lnTo>
                  <a:lnTo>
                    <a:pt x="26217" y="154974"/>
                  </a:lnTo>
                  <a:lnTo>
                    <a:pt x="26234" y="155496"/>
                  </a:lnTo>
                  <a:lnTo>
                    <a:pt x="26243" y="156017"/>
                  </a:lnTo>
                  <a:lnTo>
                    <a:pt x="26243" y="156551"/>
                  </a:lnTo>
                  <a:lnTo>
                    <a:pt x="26243" y="157085"/>
                  </a:lnTo>
                  <a:lnTo>
                    <a:pt x="26238" y="157632"/>
                  </a:lnTo>
                  <a:lnTo>
                    <a:pt x="26238" y="157669"/>
                  </a:lnTo>
                  <a:lnTo>
                    <a:pt x="24356" y="157421"/>
                  </a:lnTo>
                  <a:lnTo>
                    <a:pt x="22479" y="157172"/>
                  </a:lnTo>
                  <a:lnTo>
                    <a:pt x="20601" y="156899"/>
                  </a:lnTo>
                  <a:lnTo>
                    <a:pt x="19663" y="156750"/>
                  </a:lnTo>
                  <a:lnTo>
                    <a:pt x="18724" y="156601"/>
                  </a:lnTo>
                  <a:lnTo>
                    <a:pt x="18715" y="156614"/>
                  </a:lnTo>
                  <a:lnTo>
                    <a:pt x="18707" y="156626"/>
                  </a:lnTo>
                  <a:lnTo>
                    <a:pt x="18702" y="156638"/>
                  </a:lnTo>
                  <a:lnTo>
                    <a:pt x="18689" y="156651"/>
                  </a:lnTo>
                  <a:lnTo>
                    <a:pt x="18659" y="154341"/>
                  </a:lnTo>
                  <a:lnTo>
                    <a:pt x="18629" y="152031"/>
                  </a:lnTo>
                  <a:lnTo>
                    <a:pt x="18608" y="149734"/>
                  </a:lnTo>
                  <a:lnTo>
                    <a:pt x="18595" y="147424"/>
                  </a:lnTo>
                  <a:lnTo>
                    <a:pt x="19486" y="147375"/>
                  </a:lnTo>
                  <a:lnTo>
                    <a:pt x="20377" y="147337"/>
                  </a:lnTo>
                  <a:lnTo>
                    <a:pt x="22169" y="147263"/>
                  </a:lnTo>
                  <a:lnTo>
                    <a:pt x="23960" y="147201"/>
                  </a:lnTo>
                  <a:lnTo>
                    <a:pt x="25752" y="147139"/>
                  </a:lnTo>
                  <a:close/>
                  <a:moveTo>
                    <a:pt x="34106" y="147102"/>
                  </a:moveTo>
                  <a:lnTo>
                    <a:pt x="34145" y="147785"/>
                  </a:lnTo>
                  <a:lnTo>
                    <a:pt x="34192" y="148480"/>
                  </a:lnTo>
                  <a:lnTo>
                    <a:pt x="34239" y="149188"/>
                  </a:lnTo>
                  <a:lnTo>
                    <a:pt x="34295" y="149883"/>
                  </a:lnTo>
                  <a:lnTo>
                    <a:pt x="34356" y="150579"/>
                  </a:lnTo>
                  <a:lnTo>
                    <a:pt x="34420" y="151286"/>
                  </a:lnTo>
                  <a:lnTo>
                    <a:pt x="34485" y="151982"/>
                  </a:lnTo>
                  <a:lnTo>
                    <a:pt x="34554" y="152677"/>
                  </a:lnTo>
                  <a:lnTo>
                    <a:pt x="34696" y="154055"/>
                  </a:lnTo>
                  <a:lnTo>
                    <a:pt x="34842" y="155421"/>
                  </a:lnTo>
                  <a:lnTo>
                    <a:pt x="34984" y="156750"/>
                  </a:lnTo>
                  <a:lnTo>
                    <a:pt x="35122" y="158042"/>
                  </a:lnTo>
                  <a:lnTo>
                    <a:pt x="35131" y="158129"/>
                  </a:lnTo>
                  <a:lnTo>
                    <a:pt x="35139" y="158215"/>
                  </a:lnTo>
                  <a:lnTo>
                    <a:pt x="35170" y="158364"/>
                  </a:lnTo>
                  <a:lnTo>
                    <a:pt x="35200" y="158513"/>
                  </a:lnTo>
                  <a:lnTo>
                    <a:pt x="35239" y="158650"/>
                  </a:lnTo>
                  <a:lnTo>
                    <a:pt x="31247" y="158228"/>
                  </a:lnTo>
                  <a:lnTo>
                    <a:pt x="29253" y="158004"/>
                  </a:lnTo>
                  <a:lnTo>
                    <a:pt x="27255" y="157768"/>
                  </a:lnTo>
                  <a:lnTo>
                    <a:pt x="27293" y="157135"/>
                  </a:lnTo>
                  <a:lnTo>
                    <a:pt x="27328" y="156502"/>
                  </a:lnTo>
                  <a:lnTo>
                    <a:pt x="27354" y="155881"/>
                  </a:lnTo>
                  <a:lnTo>
                    <a:pt x="27371" y="155248"/>
                  </a:lnTo>
                  <a:lnTo>
                    <a:pt x="27384" y="154614"/>
                  </a:lnTo>
                  <a:lnTo>
                    <a:pt x="27392" y="153981"/>
                  </a:lnTo>
                  <a:lnTo>
                    <a:pt x="27392" y="153348"/>
                  </a:lnTo>
                  <a:lnTo>
                    <a:pt x="27384" y="152714"/>
                  </a:lnTo>
                  <a:lnTo>
                    <a:pt x="27371" y="152081"/>
                  </a:lnTo>
                  <a:lnTo>
                    <a:pt x="27354" y="151460"/>
                  </a:lnTo>
                  <a:lnTo>
                    <a:pt x="27328" y="150827"/>
                  </a:lnTo>
                  <a:lnTo>
                    <a:pt x="27293" y="150194"/>
                  </a:lnTo>
                  <a:lnTo>
                    <a:pt x="27255" y="149573"/>
                  </a:lnTo>
                  <a:lnTo>
                    <a:pt x="27207" y="148952"/>
                  </a:lnTo>
                  <a:lnTo>
                    <a:pt x="27151" y="148318"/>
                  </a:lnTo>
                  <a:lnTo>
                    <a:pt x="27091" y="147698"/>
                  </a:lnTo>
                  <a:lnTo>
                    <a:pt x="27065" y="147536"/>
                  </a:lnTo>
                  <a:lnTo>
                    <a:pt x="27035" y="147400"/>
                  </a:lnTo>
                  <a:lnTo>
                    <a:pt x="27005" y="147275"/>
                  </a:lnTo>
                  <a:lnTo>
                    <a:pt x="26979" y="147139"/>
                  </a:lnTo>
                  <a:lnTo>
                    <a:pt x="28762" y="147114"/>
                  </a:lnTo>
                  <a:lnTo>
                    <a:pt x="30545" y="147102"/>
                  </a:lnTo>
                  <a:close/>
                  <a:moveTo>
                    <a:pt x="42525" y="147102"/>
                  </a:moveTo>
                  <a:lnTo>
                    <a:pt x="42525" y="147375"/>
                  </a:lnTo>
                  <a:lnTo>
                    <a:pt x="42555" y="147871"/>
                  </a:lnTo>
                  <a:lnTo>
                    <a:pt x="42594" y="148368"/>
                  </a:lnTo>
                  <a:lnTo>
                    <a:pt x="42637" y="148852"/>
                  </a:lnTo>
                  <a:lnTo>
                    <a:pt x="42680" y="149337"/>
                  </a:lnTo>
                  <a:lnTo>
                    <a:pt x="42775" y="150305"/>
                  </a:lnTo>
                  <a:lnTo>
                    <a:pt x="42874" y="151274"/>
                  </a:lnTo>
                  <a:lnTo>
                    <a:pt x="42973" y="152255"/>
                  </a:lnTo>
                  <a:lnTo>
                    <a:pt x="43020" y="152739"/>
                  </a:lnTo>
                  <a:lnTo>
                    <a:pt x="43063" y="153236"/>
                  </a:lnTo>
                  <a:lnTo>
                    <a:pt x="43106" y="153733"/>
                  </a:lnTo>
                  <a:lnTo>
                    <a:pt x="43145" y="154229"/>
                  </a:lnTo>
                  <a:lnTo>
                    <a:pt x="43175" y="154738"/>
                  </a:lnTo>
                  <a:lnTo>
                    <a:pt x="43201" y="155248"/>
                  </a:lnTo>
                  <a:lnTo>
                    <a:pt x="43227" y="155769"/>
                  </a:lnTo>
                  <a:lnTo>
                    <a:pt x="43244" y="156291"/>
                  </a:lnTo>
                  <a:lnTo>
                    <a:pt x="43257" y="156812"/>
                  </a:lnTo>
                  <a:lnTo>
                    <a:pt x="43265" y="157321"/>
                  </a:lnTo>
                  <a:lnTo>
                    <a:pt x="43270" y="157843"/>
                  </a:lnTo>
                  <a:lnTo>
                    <a:pt x="43274" y="158352"/>
                  </a:lnTo>
                  <a:lnTo>
                    <a:pt x="43270" y="158874"/>
                  </a:lnTo>
                  <a:lnTo>
                    <a:pt x="43265" y="159395"/>
                  </a:lnTo>
                  <a:lnTo>
                    <a:pt x="41508" y="159246"/>
                  </a:lnTo>
                  <a:lnTo>
                    <a:pt x="39752" y="159085"/>
                  </a:lnTo>
                  <a:lnTo>
                    <a:pt x="36238" y="158749"/>
                  </a:lnTo>
                  <a:lnTo>
                    <a:pt x="36272" y="158638"/>
                  </a:lnTo>
                  <a:lnTo>
                    <a:pt x="36302" y="158513"/>
                  </a:lnTo>
                  <a:lnTo>
                    <a:pt x="36328" y="158377"/>
                  </a:lnTo>
                  <a:lnTo>
                    <a:pt x="36345" y="158228"/>
                  </a:lnTo>
                  <a:lnTo>
                    <a:pt x="36358" y="158079"/>
                  </a:lnTo>
                  <a:lnTo>
                    <a:pt x="36367" y="157917"/>
                  </a:lnTo>
                  <a:lnTo>
                    <a:pt x="36371" y="157756"/>
                  </a:lnTo>
                  <a:lnTo>
                    <a:pt x="36367" y="157582"/>
                  </a:lnTo>
                  <a:lnTo>
                    <a:pt x="36281" y="155943"/>
                  </a:lnTo>
                  <a:lnTo>
                    <a:pt x="36195" y="154329"/>
                  </a:lnTo>
                  <a:lnTo>
                    <a:pt x="36108" y="152714"/>
                  </a:lnTo>
                  <a:lnTo>
                    <a:pt x="36014" y="151100"/>
                  </a:lnTo>
                  <a:lnTo>
                    <a:pt x="35893" y="149113"/>
                  </a:lnTo>
                  <a:lnTo>
                    <a:pt x="35768" y="147102"/>
                  </a:lnTo>
                  <a:close/>
                  <a:moveTo>
                    <a:pt x="43963" y="147139"/>
                  </a:moveTo>
                  <a:lnTo>
                    <a:pt x="46754" y="147151"/>
                  </a:lnTo>
                  <a:lnTo>
                    <a:pt x="48149" y="147164"/>
                  </a:lnTo>
                  <a:lnTo>
                    <a:pt x="49553" y="147188"/>
                  </a:lnTo>
                  <a:lnTo>
                    <a:pt x="49553" y="147300"/>
                  </a:lnTo>
                  <a:lnTo>
                    <a:pt x="49548" y="147400"/>
                  </a:lnTo>
                  <a:lnTo>
                    <a:pt x="49544" y="147524"/>
                  </a:lnTo>
                  <a:lnTo>
                    <a:pt x="49553" y="147660"/>
                  </a:lnTo>
                  <a:lnTo>
                    <a:pt x="49587" y="148058"/>
                  </a:lnTo>
                  <a:lnTo>
                    <a:pt x="49622" y="148455"/>
                  </a:lnTo>
                  <a:lnTo>
                    <a:pt x="49660" y="148852"/>
                  </a:lnTo>
                  <a:lnTo>
                    <a:pt x="49699" y="149250"/>
                  </a:lnTo>
                  <a:lnTo>
                    <a:pt x="49785" y="150032"/>
                  </a:lnTo>
                  <a:lnTo>
                    <a:pt x="49880" y="150827"/>
                  </a:lnTo>
                  <a:lnTo>
                    <a:pt x="49970" y="151609"/>
                  </a:lnTo>
                  <a:lnTo>
                    <a:pt x="50061" y="152404"/>
                  </a:lnTo>
                  <a:lnTo>
                    <a:pt x="50143" y="153186"/>
                  </a:lnTo>
                  <a:lnTo>
                    <a:pt x="50181" y="153596"/>
                  </a:lnTo>
                  <a:lnTo>
                    <a:pt x="50216" y="153993"/>
                  </a:lnTo>
                  <a:lnTo>
                    <a:pt x="50246" y="154366"/>
                  </a:lnTo>
                  <a:lnTo>
                    <a:pt x="50272" y="154738"/>
                  </a:lnTo>
                  <a:lnTo>
                    <a:pt x="50315" y="155484"/>
                  </a:lnTo>
                  <a:lnTo>
                    <a:pt x="50349" y="156229"/>
                  </a:lnTo>
                  <a:lnTo>
                    <a:pt x="50379" y="156974"/>
                  </a:lnTo>
                  <a:lnTo>
                    <a:pt x="50401" y="157719"/>
                  </a:lnTo>
                  <a:lnTo>
                    <a:pt x="50423" y="158464"/>
                  </a:lnTo>
                  <a:lnTo>
                    <a:pt x="50457" y="159954"/>
                  </a:lnTo>
                  <a:lnTo>
                    <a:pt x="50457" y="159954"/>
                  </a:lnTo>
                  <a:lnTo>
                    <a:pt x="47460" y="159743"/>
                  </a:lnTo>
                  <a:lnTo>
                    <a:pt x="45961" y="159619"/>
                  </a:lnTo>
                  <a:lnTo>
                    <a:pt x="44463" y="159494"/>
                  </a:lnTo>
                  <a:lnTo>
                    <a:pt x="44497" y="158700"/>
                  </a:lnTo>
                  <a:lnTo>
                    <a:pt x="44523" y="157905"/>
                  </a:lnTo>
                  <a:lnTo>
                    <a:pt x="44540" y="157098"/>
                  </a:lnTo>
                  <a:lnTo>
                    <a:pt x="44549" y="156291"/>
                  </a:lnTo>
                  <a:lnTo>
                    <a:pt x="44553" y="155496"/>
                  </a:lnTo>
                  <a:lnTo>
                    <a:pt x="44549" y="154689"/>
                  </a:lnTo>
                  <a:lnTo>
                    <a:pt x="44532" y="153882"/>
                  </a:lnTo>
                  <a:lnTo>
                    <a:pt x="44510" y="153087"/>
                  </a:lnTo>
                  <a:lnTo>
                    <a:pt x="44476" y="152305"/>
                  </a:lnTo>
                  <a:lnTo>
                    <a:pt x="44432" y="151522"/>
                  </a:lnTo>
                  <a:lnTo>
                    <a:pt x="44411" y="151137"/>
                  </a:lnTo>
                  <a:lnTo>
                    <a:pt x="44381" y="150752"/>
                  </a:lnTo>
                  <a:lnTo>
                    <a:pt x="44351" y="150367"/>
                  </a:lnTo>
                  <a:lnTo>
                    <a:pt x="44321" y="149995"/>
                  </a:lnTo>
                  <a:lnTo>
                    <a:pt x="44286" y="149622"/>
                  </a:lnTo>
                  <a:lnTo>
                    <a:pt x="44247" y="149250"/>
                  </a:lnTo>
                  <a:lnTo>
                    <a:pt x="44209" y="148890"/>
                  </a:lnTo>
                  <a:lnTo>
                    <a:pt x="44161" y="148530"/>
                  </a:lnTo>
                  <a:lnTo>
                    <a:pt x="44118" y="148182"/>
                  </a:lnTo>
                  <a:lnTo>
                    <a:pt x="44066" y="147822"/>
                  </a:lnTo>
                  <a:lnTo>
                    <a:pt x="44015" y="147486"/>
                  </a:lnTo>
                  <a:lnTo>
                    <a:pt x="43963" y="147139"/>
                  </a:lnTo>
                  <a:close/>
                  <a:moveTo>
                    <a:pt x="50957" y="147238"/>
                  </a:moveTo>
                  <a:lnTo>
                    <a:pt x="58200" y="147511"/>
                  </a:lnTo>
                  <a:lnTo>
                    <a:pt x="58204" y="147809"/>
                  </a:lnTo>
                  <a:lnTo>
                    <a:pt x="58208" y="148107"/>
                  </a:lnTo>
                  <a:lnTo>
                    <a:pt x="58234" y="148716"/>
                  </a:lnTo>
                  <a:lnTo>
                    <a:pt x="58264" y="149312"/>
                  </a:lnTo>
                  <a:lnTo>
                    <a:pt x="58299" y="149920"/>
                  </a:lnTo>
                  <a:lnTo>
                    <a:pt x="58372" y="151137"/>
                  </a:lnTo>
                  <a:lnTo>
                    <a:pt x="58402" y="151746"/>
                  </a:lnTo>
                  <a:lnTo>
                    <a:pt x="58424" y="152367"/>
                  </a:lnTo>
                  <a:lnTo>
                    <a:pt x="58449" y="153310"/>
                  </a:lnTo>
                  <a:lnTo>
                    <a:pt x="58471" y="154254"/>
                  </a:lnTo>
                  <a:lnTo>
                    <a:pt x="58488" y="155210"/>
                  </a:lnTo>
                  <a:lnTo>
                    <a:pt x="58497" y="156154"/>
                  </a:lnTo>
                  <a:lnTo>
                    <a:pt x="58505" y="157110"/>
                  </a:lnTo>
                  <a:lnTo>
                    <a:pt x="58501" y="158066"/>
                  </a:lnTo>
                  <a:lnTo>
                    <a:pt x="58497" y="159010"/>
                  </a:lnTo>
                  <a:lnTo>
                    <a:pt x="58488" y="159954"/>
                  </a:lnTo>
                  <a:lnTo>
                    <a:pt x="58493" y="160091"/>
                  </a:lnTo>
                  <a:lnTo>
                    <a:pt x="58497" y="160240"/>
                  </a:lnTo>
                  <a:lnTo>
                    <a:pt x="58523" y="160513"/>
                  </a:lnTo>
                  <a:lnTo>
                    <a:pt x="56774" y="160401"/>
                  </a:lnTo>
                  <a:lnTo>
                    <a:pt x="55030" y="160277"/>
                  </a:lnTo>
                  <a:lnTo>
                    <a:pt x="53286" y="160165"/>
                  </a:lnTo>
                  <a:lnTo>
                    <a:pt x="51542" y="160053"/>
                  </a:lnTo>
                  <a:lnTo>
                    <a:pt x="51568" y="159259"/>
                  </a:lnTo>
                  <a:lnTo>
                    <a:pt x="51590" y="158451"/>
                  </a:lnTo>
                  <a:lnTo>
                    <a:pt x="51602" y="157632"/>
                  </a:lnTo>
                  <a:lnTo>
                    <a:pt x="51607" y="156812"/>
                  </a:lnTo>
                  <a:lnTo>
                    <a:pt x="51602" y="155980"/>
                  </a:lnTo>
                  <a:lnTo>
                    <a:pt x="51594" y="155148"/>
                  </a:lnTo>
                  <a:lnTo>
                    <a:pt x="51572" y="154316"/>
                  </a:lnTo>
                  <a:lnTo>
                    <a:pt x="51546" y="153484"/>
                  </a:lnTo>
                  <a:lnTo>
                    <a:pt x="51508" y="152665"/>
                  </a:lnTo>
                  <a:lnTo>
                    <a:pt x="51460" y="151845"/>
                  </a:lnTo>
                  <a:lnTo>
                    <a:pt x="51435" y="151435"/>
                  </a:lnTo>
                  <a:lnTo>
                    <a:pt x="51404" y="151038"/>
                  </a:lnTo>
                  <a:lnTo>
                    <a:pt x="51374" y="150641"/>
                  </a:lnTo>
                  <a:lnTo>
                    <a:pt x="51340" y="150243"/>
                  </a:lnTo>
                  <a:lnTo>
                    <a:pt x="51301" y="149846"/>
                  </a:lnTo>
                  <a:lnTo>
                    <a:pt x="51262" y="149461"/>
                  </a:lnTo>
                  <a:lnTo>
                    <a:pt x="51219" y="149076"/>
                  </a:lnTo>
                  <a:lnTo>
                    <a:pt x="51172" y="148703"/>
                  </a:lnTo>
                  <a:lnTo>
                    <a:pt x="51124" y="148318"/>
                  </a:lnTo>
                  <a:lnTo>
                    <a:pt x="51073" y="147958"/>
                  </a:lnTo>
                  <a:lnTo>
                    <a:pt x="51017" y="147598"/>
                  </a:lnTo>
                  <a:lnTo>
                    <a:pt x="50957" y="147238"/>
                  </a:lnTo>
                  <a:close/>
                  <a:moveTo>
                    <a:pt x="59698" y="147561"/>
                  </a:moveTo>
                  <a:lnTo>
                    <a:pt x="66020" y="147847"/>
                  </a:lnTo>
                  <a:lnTo>
                    <a:pt x="66007" y="148666"/>
                  </a:lnTo>
                  <a:lnTo>
                    <a:pt x="66003" y="149486"/>
                  </a:lnTo>
                  <a:lnTo>
                    <a:pt x="66003" y="150318"/>
                  </a:lnTo>
                  <a:lnTo>
                    <a:pt x="66003" y="151150"/>
                  </a:lnTo>
                  <a:lnTo>
                    <a:pt x="66007" y="151982"/>
                  </a:lnTo>
                  <a:lnTo>
                    <a:pt x="66020" y="152814"/>
                  </a:lnTo>
                  <a:lnTo>
                    <a:pt x="66029" y="153633"/>
                  </a:lnTo>
                  <a:lnTo>
                    <a:pt x="66046" y="154465"/>
                  </a:lnTo>
                  <a:lnTo>
                    <a:pt x="66080" y="156129"/>
                  </a:lnTo>
                  <a:lnTo>
                    <a:pt x="66123" y="157781"/>
                  </a:lnTo>
                  <a:lnTo>
                    <a:pt x="66175" y="159408"/>
                  </a:lnTo>
                  <a:lnTo>
                    <a:pt x="66227" y="161022"/>
                  </a:lnTo>
                  <a:lnTo>
                    <a:pt x="66227" y="161022"/>
                  </a:lnTo>
                  <a:lnTo>
                    <a:pt x="59522" y="160612"/>
                  </a:lnTo>
                  <a:lnTo>
                    <a:pt x="59543" y="160463"/>
                  </a:lnTo>
                  <a:lnTo>
                    <a:pt x="59552" y="160401"/>
                  </a:lnTo>
                  <a:lnTo>
                    <a:pt x="59556" y="160326"/>
                  </a:lnTo>
                  <a:lnTo>
                    <a:pt x="59625" y="159333"/>
                  </a:lnTo>
                  <a:lnTo>
                    <a:pt x="59685" y="158352"/>
                  </a:lnTo>
                  <a:lnTo>
                    <a:pt x="59737" y="157371"/>
                  </a:lnTo>
                  <a:lnTo>
                    <a:pt x="59780" y="156378"/>
                  </a:lnTo>
                  <a:lnTo>
                    <a:pt x="59797" y="155881"/>
                  </a:lnTo>
                  <a:lnTo>
                    <a:pt x="59810" y="155384"/>
                  </a:lnTo>
                  <a:lnTo>
                    <a:pt x="59823" y="154887"/>
                  </a:lnTo>
                  <a:lnTo>
                    <a:pt x="59836" y="154391"/>
                  </a:lnTo>
                  <a:lnTo>
                    <a:pt x="59840" y="153894"/>
                  </a:lnTo>
                  <a:lnTo>
                    <a:pt x="59845" y="153385"/>
                  </a:lnTo>
                  <a:lnTo>
                    <a:pt x="59849" y="152876"/>
                  </a:lnTo>
                  <a:lnTo>
                    <a:pt x="59845" y="152367"/>
                  </a:lnTo>
                  <a:lnTo>
                    <a:pt x="59836" y="151199"/>
                  </a:lnTo>
                  <a:lnTo>
                    <a:pt x="59828" y="150603"/>
                  </a:lnTo>
                  <a:lnTo>
                    <a:pt x="59815" y="149995"/>
                  </a:lnTo>
                  <a:lnTo>
                    <a:pt x="59797" y="149386"/>
                  </a:lnTo>
                  <a:lnTo>
                    <a:pt x="59776" y="148766"/>
                  </a:lnTo>
                  <a:lnTo>
                    <a:pt x="59741" y="148157"/>
                  </a:lnTo>
                  <a:lnTo>
                    <a:pt x="59724" y="147859"/>
                  </a:lnTo>
                  <a:lnTo>
                    <a:pt x="59698" y="147561"/>
                  </a:lnTo>
                  <a:close/>
                  <a:moveTo>
                    <a:pt x="67471" y="147884"/>
                  </a:moveTo>
                  <a:lnTo>
                    <a:pt x="75584" y="148306"/>
                  </a:lnTo>
                  <a:lnTo>
                    <a:pt x="75537" y="148443"/>
                  </a:lnTo>
                  <a:lnTo>
                    <a:pt x="75490" y="148604"/>
                  </a:lnTo>
                  <a:lnTo>
                    <a:pt x="75472" y="148679"/>
                  </a:lnTo>
                  <a:lnTo>
                    <a:pt x="75451" y="148766"/>
                  </a:lnTo>
                  <a:lnTo>
                    <a:pt x="75438" y="148865"/>
                  </a:lnTo>
                  <a:lnTo>
                    <a:pt x="75421" y="148964"/>
                  </a:lnTo>
                  <a:lnTo>
                    <a:pt x="75382" y="149386"/>
                  </a:lnTo>
                  <a:lnTo>
                    <a:pt x="75347" y="149809"/>
                  </a:lnTo>
                  <a:lnTo>
                    <a:pt x="75322" y="150231"/>
                  </a:lnTo>
                  <a:lnTo>
                    <a:pt x="75304" y="150665"/>
                  </a:lnTo>
                  <a:lnTo>
                    <a:pt x="75291" y="151100"/>
                  </a:lnTo>
                  <a:lnTo>
                    <a:pt x="75283" y="151535"/>
                  </a:lnTo>
                  <a:lnTo>
                    <a:pt x="75279" y="151969"/>
                  </a:lnTo>
                  <a:lnTo>
                    <a:pt x="75279" y="152416"/>
                  </a:lnTo>
                  <a:lnTo>
                    <a:pt x="75283" y="152851"/>
                  </a:lnTo>
                  <a:lnTo>
                    <a:pt x="75287" y="153298"/>
                  </a:lnTo>
                  <a:lnTo>
                    <a:pt x="75304" y="154167"/>
                  </a:lnTo>
                  <a:lnTo>
                    <a:pt x="75326" y="155036"/>
                  </a:lnTo>
                  <a:lnTo>
                    <a:pt x="75343" y="155906"/>
                  </a:lnTo>
                  <a:lnTo>
                    <a:pt x="75356" y="156638"/>
                  </a:lnTo>
                  <a:lnTo>
                    <a:pt x="75373" y="157359"/>
                  </a:lnTo>
                  <a:lnTo>
                    <a:pt x="75412" y="158811"/>
                  </a:lnTo>
                  <a:lnTo>
                    <a:pt x="75455" y="160252"/>
                  </a:lnTo>
                  <a:lnTo>
                    <a:pt x="75502" y="161680"/>
                  </a:lnTo>
                  <a:lnTo>
                    <a:pt x="67277" y="161121"/>
                  </a:lnTo>
                  <a:lnTo>
                    <a:pt x="67329" y="159482"/>
                  </a:lnTo>
                  <a:lnTo>
                    <a:pt x="67376" y="157843"/>
                  </a:lnTo>
                  <a:lnTo>
                    <a:pt x="67420" y="156179"/>
                  </a:lnTo>
                  <a:lnTo>
                    <a:pt x="67454" y="154527"/>
                  </a:lnTo>
                  <a:lnTo>
                    <a:pt x="67467" y="153695"/>
                  </a:lnTo>
                  <a:lnTo>
                    <a:pt x="67480" y="152851"/>
                  </a:lnTo>
                  <a:lnTo>
                    <a:pt x="67488" y="152019"/>
                  </a:lnTo>
                  <a:lnTo>
                    <a:pt x="67493" y="151199"/>
                  </a:lnTo>
                  <a:lnTo>
                    <a:pt x="67497" y="150367"/>
                  </a:lnTo>
                  <a:lnTo>
                    <a:pt x="67493" y="149535"/>
                  </a:lnTo>
                  <a:lnTo>
                    <a:pt x="67484" y="148716"/>
                  </a:lnTo>
                  <a:lnTo>
                    <a:pt x="67471" y="147884"/>
                  </a:lnTo>
                  <a:close/>
                  <a:moveTo>
                    <a:pt x="76506" y="148356"/>
                  </a:moveTo>
                  <a:lnTo>
                    <a:pt x="82001" y="148629"/>
                  </a:lnTo>
                  <a:lnTo>
                    <a:pt x="81962" y="148815"/>
                  </a:lnTo>
                  <a:lnTo>
                    <a:pt x="81932" y="149014"/>
                  </a:lnTo>
                  <a:lnTo>
                    <a:pt x="81919" y="149126"/>
                  </a:lnTo>
                  <a:lnTo>
                    <a:pt x="81910" y="149237"/>
                  </a:lnTo>
                  <a:lnTo>
                    <a:pt x="81906" y="149349"/>
                  </a:lnTo>
                  <a:lnTo>
                    <a:pt x="81902" y="149473"/>
                  </a:lnTo>
                  <a:lnTo>
                    <a:pt x="81927" y="151100"/>
                  </a:lnTo>
                  <a:lnTo>
                    <a:pt x="81945" y="152702"/>
                  </a:lnTo>
                  <a:lnTo>
                    <a:pt x="81962" y="154291"/>
                  </a:lnTo>
                  <a:lnTo>
                    <a:pt x="81962" y="155086"/>
                  </a:lnTo>
                  <a:lnTo>
                    <a:pt x="81966" y="155868"/>
                  </a:lnTo>
                  <a:lnTo>
                    <a:pt x="81962" y="156663"/>
                  </a:lnTo>
                  <a:lnTo>
                    <a:pt x="81958" y="157446"/>
                  </a:lnTo>
                  <a:lnTo>
                    <a:pt x="81945" y="158240"/>
                  </a:lnTo>
                  <a:lnTo>
                    <a:pt x="81932" y="159035"/>
                  </a:lnTo>
                  <a:lnTo>
                    <a:pt x="81910" y="159830"/>
                  </a:lnTo>
                  <a:lnTo>
                    <a:pt x="81889" y="160624"/>
                  </a:lnTo>
                  <a:lnTo>
                    <a:pt x="81859" y="161432"/>
                  </a:lnTo>
                  <a:lnTo>
                    <a:pt x="81820" y="162239"/>
                  </a:lnTo>
                  <a:lnTo>
                    <a:pt x="80511" y="162102"/>
                  </a:lnTo>
                  <a:lnTo>
                    <a:pt x="79202" y="161990"/>
                  </a:lnTo>
                  <a:lnTo>
                    <a:pt x="76588" y="161779"/>
                  </a:lnTo>
                  <a:lnTo>
                    <a:pt x="76631" y="160302"/>
                  </a:lnTo>
                  <a:lnTo>
                    <a:pt x="76669" y="158836"/>
                  </a:lnTo>
                  <a:lnTo>
                    <a:pt x="76704" y="157371"/>
                  </a:lnTo>
                  <a:lnTo>
                    <a:pt x="76730" y="155906"/>
                  </a:lnTo>
                  <a:lnTo>
                    <a:pt x="76751" y="155036"/>
                  </a:lnTo>
                  <a:lnTo>
                    <a:pt x="76773" y="154167"/>
                  </a:lnTo>
                  <a:lnTo>
                    <a:pt x="76790" y="153298"/>
                  </a:lnTo>
                  <a:lnTo>
                    <a:pt x="76799" y="152851"/>
                  </a:lnTo>
                  <a:lnTo>
                    <a:pt x="76803" y="152416"/>
                  </a:lnTo>
                  <a:lnTo>
                    <a:pt x="76803" y="151969"/>
                  </a:lnTo>
                  <a:lnTo>
                    <a:pt x="76799" y="151535"/>
                  </a:lnTo>
                  <a:lnTo>
                    <a:pt x="76790" y="151100"/>
                  </a:lnTo>
                  <a:lnTo>
                    <a:pt x="76777" y="150665"/>
                  </a:lnTo>
                  <a:lnTo>
                    <a:pt x="76760" y="150231"/>
                  </a:lnTo>
                  <a:lnTo>
                    <a:pt x="76734" y="149809"/>
                  </a:lnTo>
                  <a:lnTo>
                    <a:pt x="76704" y="149386"/>
                  </a:lnTo>
                  <a:lnTo>
                    <a:pt x="76665" y="148964"/>
                  </a:lnTo>
                  <a:lnTo>
                    <a:pt x="76652" y="148865"/>
                  </a:lnTo>
                  <a:lnTo>
                    <a:pt x="76635" y="148778"/>
                  </a:lnTo>
                  <a:lnTo>
                    <a:pt x="76618" y="148691"/>
                  </a:lnTo>
                  <a:lnTo>
                    <a:pt x="76596" y="148616"/>
                  </a:lnTo>
                  <a:lnTo>
                    <a:pt x="76553" y="148492"/>
                  </a:lnTo>
                  <a:lnTo>
                    <a:pt x="76506" y="148356"/>
                  </a:lnTo>
                  <a:close/>
                  <a:moveTo>
                    <a:pt x="82970" y="148679"/>
                  </a:moveTo>
                  <a:lnTo>
                    <a:pt x="88331" y="148964"/>
                  </a:lnTo>
                  <a:lnTo>
                    <a:pt x="88137" y="155881"/>
                  </a:lnTo>
                  <a:lnTo>
                    <a:pt x="88034" y="159333"/>
                  </a:lnTo>
                  <a:lnTo>
                    <a:pt x="87930" y="162798"/>
                  </a:lnTo>
                  <a:lnTo>
                    <a:pt x="86621" y="162661"/>
                  </a:lnTo>
                  <a:lnTo>
                    <a:pt x="85321" y="162537"/>
                  </a:lnTo>
                  <a:lnTo>
                    <a:pt x="84025" y="162413"/>
                  </a:lnTo>
                  <a:lnTo>
                    <a:pt x="82724" y="162288"/>
                  </a:lnTo>
                  <a:lnTo>
                    <a:pt x="82797" y="161481"/>
                  </a:lnTo>
                  <a:lnTo>
                    <a:pt x="82866" y="160674"/>
                  </a:lnTo>
                  <a:lnTo>
                    <a:pt x="82931" y="159867"/>
                  </a:lnTo>
                  <a:lnTo>
                    <a:pt x="82987" y="159035"/>
                  </a:lnTo>
                  <a:lnTo>
                    <a:pt x="83034" y="158215"/>
                  </a:lnTo>
                  <a:lnTo>
                    <a:pt x="83077" y="157383"/>
                  </a:lnTo>
                  <a:lnTo>
                    <a:pt x="83112" y="156539"/>
                  </a:lnTo>
                  <a:lnTo>
                    <a:pt x="83138" y="155707"/>
                  </a:lnTo>
                  <a:lnTo>
                    <a:pt x="83155" y="154863"/>
                  </a:lnTo>
                  <a:lnTo>
                    <a:pt x="83168" y="154031"/>
                  </a:lnTo>
                  <a:lnTo>
                    <a:pt x="83168" y="153186"/>
                  </a:lnTo>
                  <a:lnTo>
                    <a:pt x="83159" y="152354"/>
                  </a:lnTo>
                  <a:lnTo>
                    <a:pt x="83150" y="151932"/>
                  </a:lnTo>
                  <a:lnTo>
                    <a:pt x="83138" y="151522"/>
                  </a:lnTo>
                  <a:lnTo>
                    <a:pt x="83125" y="151100"/>
                  </a:lnTo>
                  <a:lnTo>
                    <a:pt x="83107" y="150690"/>
                  </a:lnTo>
                  <a:lnTo>
                    <a:pt x="83090" y="150280"/>
                  </a:lnTo>
                  <a:lnTo>
                    <a:pt x="83069" y="149871"/>
                  </a:lnTo>
                  <a:lnTo>
                    <a:pt x="83043" y="149461"/>
                  </a:lnTo>
                  <a:lnTo>
                    <a:pt x="83017" y="149051"/>
                  </a:lnTo>
                  <a:lnTo>
                    <a:pt x="83017" y="149001"/>
                  </a:lnTo>
                  <a:lnTo>
                    <a:pt x="83013" y="148952"/>
                  </a:lnTo>
                  <a:lnTo>
                    <a:pt x="83000" y="148852"/>
                  </a:lnTo>
                  <a:lnTo>
                    <a:pt x="82970" y="148679"/>
                  </a:lnTo>
                  <a:close/>
                  <a:moveTo>
                    <a:pt x="18806" y="162661"/>
                  </a:moveTo>
                  <a:lnTo>
                    <a:pt x="20933" y="163158"/>
                  </a:lnTo>
                  <a:lnTo>
                    <a:pt x="23069" y="163630"/>
                  </a:lnTo>
                  <a:lnTo>
                    <a:pt x="25209" y="164101"/>
                  </a:lnTo>
                  <a:lnTo>
                    <a:pt x="27354" y="164549"/>
                  </a:lnTo>
                  <a:lnTo>
                    <a:pt x="29503" y="164983"/>
                  </a:lnTo>
                  <a:lnTo>
                    <a:pt x="31651" y="165393"/>
                  </a:lnTo>
                  <a:lnTo>
                    <a:pt x="33809" y="165778"/>
                  </a:lnTo>
                  <a:lnTo>
                    <a:pt x="35966" y="166150"/>
                  </a:lnTo>
                  <a:lnTo>
                    <a:pt x="38124" y="166498"/>
                  </a:lnTo>
                  <a:lnTo>
                    <a:pt x="40290" y="166821"/>
                  </a:lnTo>
                  <a:lnTo>
                    <a:pt x="42452" y="167119"/>
                  </a:lnTo>
                  <a:lnTo>
                    <a:pt x="44618" y="167405"/>
                  </a:lnTo>
                  <a:lnTo>
                    <a:pt x="46784" y="167653"/>
                  </a:lnTo>
                  <a:lnTo>
                    <a:pt x="48954" y="167864"/>
                  </a:lnTo>
                  <a:lnTo>
                    <a:pt x="51124" y="168063"/>
                  </a:lnTo>
                  <a:lnTo>
                    <a:pt x="52210" y="168150"/>
                  </a:lnTo>
                  <a:lnTo>
                    <a:pt x="53295" y="168224"/>
                  </a:lnTo>
                  <a:lnTo>
                    <a:pt x="54380" y="168299"/>
                  </a:lnTo>
                  <a:lnTo>
                    <a:pt x="55465" y="168361"/>
                  </a:lnTo>
                  <a:lnTo>
                    <a:pt x="56550" y="168410"/>
                  </a:lnTo>
                  <a:lnTo>
                    <a:pt x="57636" y="168460"/>
                  </a:lnTo>
                  <a:lnTo>
                    <a:pt x="58716" y="168497"/>
                  </a:lnTo>
                  <a:lnTo>
                    <a:pt x="59802" y="168535"/>
                  </a:lnTo>
                  <a:lnTo>
                    <a:pt x="60887" y="168547"/>
                  </a:lnTo>
                  <a:lnTo>
                    <a:pt x="61972" y="168559"/>
                  </a:lnTo>
                  <a:lnTo>
                    <a:pt x="63057" y="168572"/>
                  </a:lnTo>
                  <a:lnTo>
                    <a:pt x="64138" y="168559"/>
                  </a:lnTo>
                  <a:lnTo>
                    <a:pt x="65223" y="168547"/>
                  </a:lnTo>
                  <a:lnTo>
                    <a:pt x="66304" y="168535"/>
                  </a:lnTo>
                  <a:lnTo>
                    <a:pt x="67389" y="168497"/>
                  </a:lnTo>
                  <a:lnTo>
                    <a:pt x="68470" y="168460"/>
                  </a:lnTo>
                  <a:lnTo>
                    <a:pt x="69551" y="168410"/>
                  </a:lnTo>
                  <a:lnTo>
                    <a:pt x="70632" y="168348"/>
                  </a:lnTo>
                  <a:lnTo>
                    <a:pt x="71713" y="168274"/>
                  </a:lnTo>
                  <a:lnTo>
                    <a:pt x="72794" y="168199"/>
                  </a:lnTo>
                  <a:lnTo>
                    <a:pt x="73875" y="168112"/>
                  </a:lnTo>
                  <a:lnTo>
                    <a:pt x="74951" y="168001"/>
                  </a:lnTo>
                  <a:lnTo>
                    <a:pt x="76032" y="167901"/>
                  </a:lnTo>
                  <a:lnTo>
                    <a:pt x="77109" y="167777"/>
                  </a:lnTo>
                  <a:lnTo>
                    <a:pt x="78185" y="167641"/>
                  </a:lnTo>
                  <a:lnTo>
                    <a:pt x="79262" y="167504"/>
                  </a:lnTo>
                  <a:lnTo>
                    <a:pt x="80334" y="167355"/>
                  </a:lnTo>
                  <a:lnTo>
                    <a:pt x="81411" y="167181"/>
                  </a:lnTo>
                  <a:lnTo>
                    <a:pt x="82483" y="167007"/>
                  </a:lnTo>
                  <a:lnTo>
                    <a:pt x="83555" y="166821"/>
                  </a:lnTo>
                  <a:lnTo>
                    <a:pt x="84623" y="166622"/>
                  </a:lnTo>
                  <a:lnTo>
                    <a:pt x="85695" y="166424"/>
                  </a:lnTo>
                  <a:lnTo>
                    <a:pt x="86763" y="166200"/>
                  </a:lnTo>
                  <a:lnTo>
                    <a:pt x="87831" y="165964"/>
                  </a:lnTo>
                  <a:lnTo>
                    <a:pt x="87543" y="175153"/>
                  </a:lnTo>
                  <a:lnTo>
                    <a:pt x="87401" y="179760"/>
                  </a:lnTo>
                  <a:lnTo>
                    <a:pt x="87263" y="184355"/>
                  </a:lnTo>
                  <a:lnTo>
                    <a:pt x="87138" y="188962"/>
                  </a:lnTo>
                  <a:lnTo>
                    <a:pt x="87078" y="191272"/>
                  </a:lnTo>
                  <a:lnTo>
                    <a:pt x="87022" y="193581"/>
                  </a:lnTo>
                  <a:lnTo>
                    <a:pt x="86966" y="195891"/>
                  </a:lnTo>
                  <a:lnTo>
                    <a:pt x="86918" y="198201"/>
                  </a:lnTo>
                  <a:lnTo>
                    <a:pt x="86871" y="200510"/>
                  </a:lnTo>
                  <a:lnTo>
                    <a:pt x="86828" y="202820"/>
                  </a:lnTo>
                  <a:lnTo>
                    <a:pt x="86759" y="202758"/>
                  </a:lnTo>
                  <a:lnTo>
                    <a:pt x="86690" y="202696"/>
                  </a:lnTo>
                  <a:lnTo>
                    <a:pt x="86617" y="202646"/>
                  </a:lnTo>
                  <a:lnTo>
                    <a:pt x="86578" y="202646"/>
                  </a:lnTo>
                  <a:lnTo>
                    <a:pt x="86540" y="202634"/>
                  </a:lnTo>
                  <a:lnTo>
                    <a:pt x="84511" y="202299"/>
                  </a:lnTo>
                  <a:lnTo>
                    <a:pt x="82479" y="201976"/>
                  </a:lnTo>
                  <a:lnTo>
                    <a:pt x="80442" y="201665"/>
                  </a:lnTo>
                  <a:lnTo>
                    <a:pt x="78396" y="201392"/>
                  </a:lnTo>
                  <a:lnTo>
                    <a:pt x="76351" y="201131"/>
                  </a:lnTo>
                  <a:lnTo>
                    <a:pt x="74297" y="200895"/>
                  </a:lnTo>
                  <a:lnTo>
                    <a:pt x="72243" y="200684"/>
                  </a:lnTo>
                  <a:lnTo>
                    <a:pt x="70180" y="200486"/>
                  </a:lnTo>
                  <a:lnTo>
                    <a:pt x="68117" y="200324"/>
                  </a:lnTo>
                  <a:lnTo>
                    <a:pt x="66054" y="200163"/>
                  </a:lnTo>
                  <a:lnTo>
                    <a:pt x="63983" y="200039"/>
                  </a:lnTo>
                  <a:lnTo>
                    <a:pt x="61916" y="199939"/>
                  </a:lnTo>
                  <a:lnTo>
                    <a:pt x="59845" y="199852"/>
                  </a:lnTo>
                  <a:lnTo>
                    <a:pt x="57769" y="199790"/>
                  </a:lnTo>
                  <a:lnTo>
                    <a:pt x="55698" y="199740"/>
                  </a:lnTo>
                  <a:lnTo>
                    <a:pt x="53622" y="199728"/>
                  </a:lnTo>
                  <a:lnTo>
                    <a:pt x="51546" y="199728"/>
                  </a:lnTo>
                  <a:lnTo>
                    <a:pt x="49475" y="199753"/>
                  </a:lnTo>
                  <a:lnTo>
                    <a:pt x="47404" y="199790"/>
                  </a:lnTo>
                  <a:lnTo>
                    <a:pt x="45328" y="199865"/>
                  </a:lnTo>
                  <a:lnTo>
                    <a:pt x="43261" y="199952"/>
                  </a:lnTo>
                  <a:lnTo>
                    <a:pt x="41190" y="200063"/>
                  </a:lnTo>
                  <a:lnTo>
                    <a:pt x="39123" y="200200"/>
                  </a:lnTo>
                  <a:lnTo>
                    <a:pt x="37060" y="200361"/>
                  </a:lnTo>
                  <a:lnTo>
                    <a:pt x="35002" y="200535"/>
                  </a:lnTo>
                  <a:lnTo>
                    <a:pt x="32943" y="200734"/>
                  </a:lnTo>
                  <a:lnTo>
                    <a:pt x="30889" y="200957"/>
                  </a:lnTo>
                  <a:lnTo>
                    <a:pt x="28839" y="201206"/>
                  </a:lnTo>
                  <a:lnTo>
                    <a:pt x="26798" y="201467"/>
                  </a:lnTo>
                  <a:lnTo>
                    <a:pt x="24757" y="201752"/>
                  </a:lnTo>
                  <a:lnTo>
                    <a:pt x="22724" y="202075"/>
                  </a:lnTo>
                  <a:lnTo>
                    <a:pt x="20696" y="202398"/>
                  </a:lnTo>
                  <a:lnTo>
                    <a:pt x="20623" y="202423"/>
                  </a:lnTo>
                  <a:lnTo>
                    <a:pt x="20554" y="202448"/>
                  </a:lnTo>
                  <a:lnTo>
                    <a:pt x="20489" y="202485"/>
                  </a:lnTo>
                  <a:lnTo>
                    <a:pt x="20425" y="202534"/>
                  </a:lnTo>
                  <a:lnTo>
                    <a:pt x="20365" y="202584"/>
                  </a:lnTo>
                  <a:lnTo>
                    <a:pt x="20304" y="202659"/>
                  </a:lnTo>
                  <a:lnTo>
                    <a:pt x="20248" y="202733"/>
                  </a:lnTo>
                  <a:lnTo>
                    <a:pt x="20197" y="202820"/>
                  </a:lnTo>
                  <a:lnTo>
                    <a:pt x="20149" y="202907"/>
                  </a:lnTo>
                  <a:lnTo>
                    <a:pt x="20102" y="203006"/>
                  </a:lnTo>
                  <a:lnTo>
                    <a:pt x="20054" y="203118"/>
                  </a:lnTo>
                  <a:lnTo>
                    <a:pt x="20011" y="203230"/>
                  </a:lnTo>
                  <a:lnTo>
                    <a:pt x="19973" y="203354"/>
                  </a:lnTo>
                  <a:lnTo>
                    <a:pt x="19938" y="203478"/>
                  </a:lnTo>
                  <a:lnTo>
                    <a:pt x="19904" y="203615"/>
                  </a:lnTo>
                  <a:lnTo>
                    <a:pt x="19869" y="203751"/>
                  </a:lnTo>
                  <a:lnTo>
                    <a:pt x="19891" y="203491"/>
                  </a:lnTo>
                  <a:lnTo>
                    <a:pt x="19899" y="203354"/>
                  </a:lnTo>
                  <a:lnTo>
                    <a:pt x="19904" y="203193"/>
                  </a:lnTo>
                  <a:lnTo>
                    <a:pt x="19770" y="198474"/>
                  </a:lnTo>
                  <a:lnTo>
                    <a:pt x="19628" y="193631"/>
                  </a:lnTo>
                  <a:lnTo>
                    <a:pt x="19477" y="188664"/>
                  </a:lnTo>
                  <a:lnTo>
                    <a:pt x="19331" y="183610"/>
                  </a:lnTo>
                  <a:lnTo>
                    <a:pt x="19185" y="178456"/>
                  </a:lnTo>
                  <a:lnTo>
                    <a:pt x="19111" y="175861"/>
                  </a:lnTo>
                  <a:lnTo>
                    <a:pt x="19042" y="173241"/>
                  </a:lnTo>
                  <a:lnTo>
                    <a:pt x="18978" y="170608"/>
                  </a:lnTo>
                  <a:lnTo>
                    <a:pt x="18918" y="167976"/>
                  </a:lnTo>
                  <a:lnTo>
                    <a:pt x="18857" y="165318"/>
                  </a:lnTo>
                  <a:lnTo>
                    <a:pt x="18806" y="162661"/>
                  </a:lnTo>
                  <a:close/>
                  <a:moveTo>
                    <a:pt x="59328" y="210283"/>
                  </a:moveTo>
                  <a:lnTo>
                    <a:pt x="59315" y="212096"/>
                  </a:lnTo>
                  <a:lnTo>
                    <a:pt x="59294" y="213909"/>
                  </a:lnTo>
                  <a:lnTo>
                    <a:pt x="59246" y="217548"/>
                  </a:lnTo>
                  <a:lnTo>
                    <a:pt x="57575" y="217411"/>
                  </a:lnTo>
                  <a:lnTo>
                    <a:pt x="55909" y="217274"/>
                  </a:lnTo>
                  <a:lnTo>
                    <a:pt x="54242" y="217101"/>
                  </a:lnTo>
                  <a:lnTo>
                    <a:pt x="53411" y="217001"/>
                  </a:lnTo>
                  <a:lnTo>
                    <a:pt x="52576" y="216889"/>
                  </a:lnTo>
                  <a:lnTo>
                    <a:pt x="51745" y="216778"/>
                  </a:lnTo>
                  <a:lnTo>
                    <a:pt x="50913" y="216654"/>
                  </a:lnTo>
                  <a:lnTo>
                    <a:pt x="50078" y="216529"/>
                  </a:lnTo>
                  <a:lnTo>
                    <a:pt x="49247" y="216380"/>
                  </a:lnTo>
                  <a:lnTo>
                    <a:pt x="48416" y="216219"/>
                  </a:lnTo>
                  <a:lnTo>
                    <a:pt x="47585" y="216057"/>
                  </a:lnTo>
                  <a:lnTo>
                    <a:pt x="46749" y="215871"/>
                  </a:lnTo>
                  <a:lnTo>
                    <a:pt x="45918" y="215685"/>
                  </a:lnTo>
                  <a:lnTo>
                    <a:pt x="45858" y="214356"/>
                  </a:lnTo>
                  <a:lnTo>
                    <a:pt x="45802" y="213028"/>
                  </a:lnTo>
                  <a:lnTo>
                    <a:pt x="45742" y="211724"/>
                  </a:lnTo>
                  <a:lnTo>
                    <a:pt x="45711" y="211066"/>
                  </a:lnTo>
                  <a:lnTo>
                    <a:pt x="45677" y="210420"/>
                  </a:lnTo>
                  <a:lnTo>
                    <a:pt x="45677" y="210420"/>
                  </a:lnTo>
                  <a:lnTo>
                    <a:pt x="47378" y="210445"/>
                  </a:lnTo>
                  <a:lnTo>
                    <a:pt x="49083" y="210469"/>
                  </a:lnTo>
                  <a:lnTo>
                    <a:pt x="52494" y="210469"/>
                  </a:lnTo>
                  <a:lnTo>
                    <a:pt x="54203" y="210445"/>
                  </a:lnTo>
                  <a:lnTo>
                    <a:pt x="55913" y="210407"/>
                  </a:lnTo>
                  <a:lnTo>
                    <a:pt x="57618" y="210358"/>
                  </a:lnTo>
                  <a:lnTo>
                    <a:pt x="59328" y="210283"/>
                  </a:lnTo>
                  <a:close/>
                  <a:moveTo>
                    <a:pt x="59199" y="221037"/>
                  </a:moveTo>
                  <a:lnTo>
                    <a:pt x="59052" y="229431"/>
                  </a:lnTo>
                  <a:lnTo>
                    <a:pt x="58320" y="229245"/>
                  </a:lnTo>
                  <a:lnTo>
                    <a:pt x="57588" y="229071"/>
                  </a:lnTo>
                  <a:lnTo>
                    <a:pt x="56852" y="228922"/>
                  </a:lnTo>
                  <a:lnTo>
                    <a:pt x="56115" y="228786"/>
                  </a:lnTo>
                  <a:lnTo>
                    <a:pt x="55379" y="228674"/>
                  </a:lnTo>
                  <a:lnTo>
                    <a:pt x="54643" y="228562"/>
                  </a:lnTo>
                  <a:lnTo>
                    <a:pt x="53906" y="228463"/>
                  </a:lnTo>
                  <a:lnTo>
                    <a:pt x="53170" y="228376"/>
                  </a:lnTo>
                  <a:lnTo>
                    <a:pt x="52434" y="228301"/>
                  </a:lnTo>
                  <a:lnTo>
                    <a:pt x="51697" y="228239"/>
                  </a:lnTo>
                  <a:lnTo>
                    <a:pt x="50961" y="228190"/>
                  </a:lnTo>
                  <a:lnTo>
                    <a:pt x="50220" y="228140"/>
                  </a:lnTo>
                  <a:lnTo>
                    <a:pt x="48747" y="228078"/>
                  </a:lnTo>
                  <a:lnTo>
                    <a:pt x="47275" y="228028"/>
                  </a:lnTo>
                  <a:lnTo>
                    <a:pt x="47232" y="227904"/>
                  </a:lnTo>
                  <a:lnTo>
                    <a:pt x="47197" y="227817"/>
                  </a:lnTo>
                  <a:lnTo>
                    <a:pt x="47171" y="227767"/>
                  </a:lnTo>
                  <a:lnTo>
                    <a:pt x="47158" y="227755"/>
                  </a:lnTo>
                  <a:lnTo>
                    <a:pt x="47145" y="227755"/>
                  </a:lnTo>
                  <a:lnTo>
                    <a:pt x="47111" y="227594"/>
                  </a:lnTo>
                  <a:lnTo>
                    <a:pt x="47077" y="227445"/>
                  </a:lnTo>
                  <a:lnTo>
                    <a:pt x="47033" y="227308"/>
                  </a:lnTo>
                  <a:lnTo>
                    <a:pt x="46986" y="227184"/>
                  </a:lnTo>
                  <a:lnTo>
                    <a:pt x="46939" y="227084"/>
                  </a:lnTo>
                  <a:lnTo>
                    <a:pt x="46883" y="226985"/>
                  </a:lnTo>
                  <a:lnTo>
                    <a:pt x="46831" y="226911"/>
                  </a:lnTo>
                  <a:lnTo>
                    <a:pt x="46771" y="226848"/>
                  </a:lnTo>
                  <a:lnTo>
                    <a:pt x="46711" y="226799"/>
                  </a:lnTo>
                  <a:lnTo>
                    <a:pt x="46650" y="226774"/>
                  </a:lnTo>
                  <a:lnTo>
                    <a:pt x="46590" y="226762"/>
                  </a:lnTo>
                  <a:lnTo>
                    <a:pt x="46530" y="226762"/>
                  </a:lnTo>
                  <a:lnTo>
                    <a:pt x="46469" y="226786"/>
                  </a:lnTo>
                  <a:lnTo>
                    <a:pt x="46409" y="226824"/>
                  </a:lnTo>
                  <a:lnTo>
                    <a:pt x="46349" y="226886"/>
                  </a:lnTo>
                  <a:lnTo>
                    <a:pt x="46288" y="226960"/>
                  </a:lnTo>
                  <a:lnTo>
                    <a:pt x="46276" y="226215"/>
                  </a:lnTo>
                  <a:lnTo>
                    <a:pt x="46258" y="225470"/>
                  </a:lnTo>
                  <a:lnTo>
                    <a:pt x="46220" y="223980"/>
                  </a:lnTo>
                  <a:lnTo>
                    <a:pt x="46177" y="222515"/>
                  </a:lnTo>
                  <a:lnTo>
                    <a:pt x="46129" y="221037"/>
                  </a:lnTo>
                  <a:lnTo>
                    <a:pt x="46129" y="221037"/>
                  </a:lnTo>
                  <a:lnTo>
                    <a:pt x="46943" y="221223"/>
                  </a:lnTo>
                  <a:lnTo>
                    <a:pt x="47757" y="221385"/>
                  </a:lnTo>
                  <a:lnTo>
                    <a:pt x="48575" y="221521"/>
                  </a:lnTo>
                  <a:lnTo>
                    <a:pt x="49389" y="221645"/>
                  </a:lnTo>
                  <a:lnTo>
                    <a:pt x="50207" y="221745"/>
                  </a:lnTo>
                  <a:lnTo>
                    <a:pt x="51021" y="221807"/>
                  </a:lnTo>
                  <a:lnTo>
                    <a:pt x="51839" y="221857"/>
                  </a:lnTo>
                  <a:lnTo>
                    <a:pt x="52658" y="221881"/>
                  </a:lnTo>
                  <a:lnTo>
                    <a:pt x="53476" y="221869"/>
                  </a:lnTo>
                  <a:lnTo>
                    <a:pt x="54294" y="221844"/>
                  </a:lnTo>
                  <a:lnTo>
                    <a:pt x="55108" y="221782"/>
                  </a:lnTo>
                  <a:lnTo>
                    <a:pt x="55926" y="221695"/>
                  </a:lnTo>
                  <a:lnTo>
                    <a:pt x="56335" y="221645"/>
                  </a:lnTo>
                  <a:lnTo>
                    <a:pt x="56744" y="221583"/>
                  </a:lnTo>
                  <a:lnTo>
                    <a:pt x="57153" y="221509"/>
                  </a:lnTo>
                  <a:lnTo>
                    <a:pt x="57562" y="221434"/>
                  </a:lnTo>
                  <a:lnTo>
                    <a:pt x="57971" y="221347"/>
                  </a:lnTo>
                  <a:lnTo>
                    <a:pt x="58381" y="221248"/>
                  </a:lnTo>
                  <a:lnTo>
                    <a:pt x="58790" y="221149"/>
                  </a:lnTo>
                  <a:lnTo>
                    <a:pt x="59199" y="221037"/>
                  </a:lnTo>
                  <a:close/>
                  <a:moveTo>
                    <a:pt x="46388" y="232499"/>
                  </a:moveTo>
                  <a:lnTo>
                    <a:pt x="46495" y="232610"/>
                  </a:lnTo>
                  <a:lnTo>
                    <a:pt x="46603" y="232710"/>
                  </a:lnTo>
                  <a:lnTo>
                    <a:pt x="46715" y="232797"/>
                  </a:lnTo>
                  <a:lnTo>
                    <a:pt x="46831" y="232871"/>
                  </a:lnTo>
                  <a:lnTo>
                    <a:pt x="46947" y="232933"/>
                  </a:lnTo>
                  <a:lnTo>
                    <a:pt x="47068" y="232995"/>
                  </a:lnTo>
                  <a:lnTo>
                    <a:pt x="47189" y="233033"/>
                  </a:lnTo>
                  <a:lnTo>
                    <a:pt x="47309" y="233070"/>
                  </a:lnTo>
                  <a:lnTo>
                    <a:pt x="47434" y="233095"/>
                  </a:lnTo>
                  <a:lnTo>
                    <a:pt x="47559" y="233119"/>
                  </a:lnTo>
                  <a:lnTo>
                    <a:pt x="47813" y="233132"/>
                  </a:lnTo>
                  <a:lnTo>
                    <a:pt x="48067" y="233119"/>
                  </a:lnTo>
                  <a:lnTo>
                    <a:pt x="48325" y="233095"/>
                  </a:lnTo>
                  <a:lnTo>
                    <a:pt x="48588" y="233057"/>
                  </a:lnTo>
                  <a:lnTo>
                    <a:pt x="48846" y="233008"/>
                  </a:lnTo>
                  <a:lnTo>
                    <a:pt x="49359" y="232896"/>
                  </a:lnTo>
                  <a:lnTo>
                    <a:pt x="49613" y="232846"/>
                  </a:lnTo>
                  <a:lnTo>
                    <a:pt x="49858" y="232809"/>
                  </a:lnTo>
                  <a:lnTo>
                    <a:pt x="50095" y="232784"/>
                  </a:lnTo>
                  <a:lnTo>
                    <a:pt x="50328" y="232784"/>
                  </a:lnTo>
                  <a:lnTo>
                    <a:pt x="50969" y="232809"/>
                  </a:lnTo>
                  <a:lnTo>
                    <a:pt x="51611" y="232846"/>
                  </a:lnTo>
                  <a:lnTo>
                    <a:pt x="52248" y="232896"/>
                  </a:lnTo>
                  <a:lnTo>
                    <a:pt x="52890" y="232958"/>
                  </a:lnTo>
                  <a:lnTo>
                    <a:pt x="54169" y="233107"/>
                  </a:lnTo>
                  <a:lnTo>
                    <a:pt x="55452" y="233244"/>
                  </a:lnTo>
                  <a:lnTo>
                    <a:pt x="55521" y="233244"/>
                  </a:lnTo>
                  <a:lnTo>
                    <a:pt x="55586" y="233206"/>
                  </a:lnTo>
                  <a:lnTo>
                    <a:pt x="55612" y="233182"/>
                  </a:lnTo>
                  <a:lnTo>
                    <a:pt x="55642" y="233157"/>
                  </a:lnTo>
                  <a:lnTo>
                    <a:pt x="55668" y="233107"/>
                  </a:lnTo>
                  <a:lnTo>
                    <a:pt x="55693" y="233057"/>
                  </a:lnTo>
                  <a:lnTo>
                    <a:pt x="56516" y="233082"/>
                  </a:lnTo>
                  <a:lnTo>
                    <a:pt x="57338" y="233095"/>
                  </a:lnTo>
                  <a:lnTo>
                    <a:pt x="58157" y="233070"/>
                  </a:lnTo>
                  <a:lnTo>
                    <a:pt x="58566" y="233045"/>
                  </a:lnTo>
                  <a:lnTo>
                    <a:pt x="58975" y="233020"/>
                  </a:lnTo>
                  <a:lnTo>
                    <a:pt x="58927" y="235168"/>
                  </a:lnTo>
                  <a:lnTo>
                    <a:pt x="58884" y="237317"/>
                  </a:lnTo>
                  <a:lnTo>
                    <a:pt x="58841" y="239453"/>
                  </a:lnTo>
                  <a:lnTo>
                    <a:pt x="58794" y="241588"/>
                  </a:lnTo>
                  <a:lnTo>
                    <a:pt x="58027" y="241303"/>
                  </a:lnTo>
                  <a:lnTo>
                    <a:pt x="57257" y="241030"/>
                  </a:lnTo>
                  <a:lnTo>
                    <a:pt x="56486" y="240769"/>
                  </a:lnTo>
                  <a:lnTo>
                    <a:pt x="55715" y="240508"/>
                  </a:lnTo>
                  <a:lnTo>
                    <a:pt x="54940" y="240260"/>
                  </a:lnTo>
                  <a:lnTo>
                    <a:pt x="54165" y="240036"/>
                  </a:lnTo>
                  <a:lnTo>
                    <a:pt x="53390" y="239813"/>
                  </a:lnTo>
                  <a:lnTo>
                    <a:pt x="52614" y="239614"/>
                  </a:lnTo>
                  <a:lnTo>
                    <a:pt x="51835" y="239428"/>
                  </a:lnTo>
                  <a:lnTo>
                    <a:pt x="51060" y="239254"/>
                  </a:lnTo>
                  <a:lnTo>
                    <a:pt x="50285" y="239105"/>
                  </a:lnTo>
                  <a:lnTo>
                    <a:pt x="49510" y="238981"/>
                  </a:lnTo>
                  <a:lnTo>
                    <a:pt x="48734" y="238856"/>
                  </a:lnTo>
                  <a:lnTo>
                    <a:pt x="47959" y="238770"/>
                  </a:lnTo>
                  <a:lnTo>
                    <a:pt x="47189" y="238695"/>
                  </a:lnTo>
                  <a:lnTo>
                    <a:pt x="46418" y="238658"/>
                  </a:lnTo>
                  <a:lnTo>
                    <a:pt x="46413" y="237118"/>
                  </a:lnTo>
                  <a:lnTo>
                    <a:pt x="46409" y="235578"/>
                  </a:lnTo>
                  <a:lnTo>
                    <a:pt x="46388" y="232499"/>
                  </a:lnTo>
                  <a:close/>
                  <a:moveTo>
                    <a:pt x="46400" y="243687"/>
                  </a:moveTo>
                  <a:lnTo>
                    <a:pt x="47163" y="243923"/>
                  </a:lnTo>
                  <a:lnTo>
                    <a:pt x="47929" y="244134"/>
                  </a:lnTo>
                  <a:lnTo>
                    <a:pt x="48696" y="244320"/>
                  </a:lnTo>
                  <a:lnTo>
                    <a:pt x="49462" y="244482"/>
                  </a:lnTo>
                  <a:lnTo>
                    <a:pt x="50233" y="244631"/>
                  </a:lnTo>
                  <a:lnTo>
                    <a:pt x="51004" y="244755"/>
                  </a:lnTo>
                  <a:lnTo>
                    <a:pt x="51775" y="244854"/>
                  </a:lnTo>
                  <a:lnTo>
                    <a:pt x="52546" y="244954"/>
                  </a:lnTo>
                  <a:lnTo>
                    <a:pt x="53321" y="245028"/>
                  </a:lnTo>
                  <a:lnTo>
                    <a:pt x="54092" y="245078"/>
                  </a:lnTo>
                  <a:lnTo>
                    <a:pt x="54862" y="245115"/>
                  </a:lnTo>
                  <a:lnTo>
                    <a:pt x="55637" y="245152"/>
                  </a:lnTo>
                  <a:lnTo>
                    <a:pt x="56408" y="245165"/>
                  </a:lnTo>
                  <a:lnTo>
                    <a:pt x="57179" y="245165"/>
                  </a:lnTo>
                  <a:lnTo>
                    <a:pt x="57946" y="245152"/>
                  </a:lnTo>
                  <a:lnTo>
                    <a:pt x="58716" y="245127"/>
                  </a:lnTo>
                  <a:lnTo>
                    <a:pt x="58424" y="257707"/>
                  </a:lnTo>
                  <a:lnTo>
                    <a:pt x="57653" y="257756"/>
                  </a:lnTo>
                  <a:lnTo>
                    <a:pt x="56882" y="257781"/>
                  </a:lnTo>
                  <a:lnTo>
                    <a:pt x="56115" y="257781"/>
                  </a:lnTo>
                  <a:lnTo>
                    <a:pt x="55345" y="257769"/>
                  </a:lnTo>
                  <a:lnTo>
                    <a:pt x="54574" y="257744"/>
                  </a:lnTo>
                  <a:lnTo>
                    <a:pt x="53799" y="257707"/>
                  </a:lnTo>
                  <a:lnTo>
                    <a:pt x="53028" y="257657"/>
                  </a:lnTo>
                  <a:lnTo>
                    <a:pt x="52257" y="257582"/>
                  </a:lnTo>
                  <a:lnTo>
                    <a:pt x="51486" y="257508"/>
                  </a:lnTo>
                  <a:lnTo>
                    <a:pt x="50715" y="257421"/>
                  </a:lnTo>
                  <a:lnTo>
                    <a:pt x="49940" y="257322"/>
                  </a:lnTo>
                  <a:lnTo>
                    <a:pt x="49169" y="257222"/>
                  </a:lnTo>
                  <a:lnTo>
                    <a:pt x="47623" y="256986"/>
                  </a:lnTo>
                  <a:lnTo>
                    <a:pt x="46077" y="256738"/>
                  </a:lnTo>
                  <a:lnTo>
                    <a:pt x="46142" y="255136"/>
                  </a:lnTo>
                  <a:lnTo>
                    <a:pt x="46198" y="253522"/>
                  </a:lnTo>
                  <a:lnTo>
                    <a:pt x="46245" y="251908"/>
                  </a:lnTo>
                  <a:lnTo>
                    <a:pt x="46288" y="250281"/>
                  </a:lnTo>
                  <a:lnTo>
                    <a:pt x="46327" y="248642"/>
                  </a:lnTo>
                  <a:lnTo>
                    <a:pt x="46357" y="246990"/>
                  </a:lnTo>
                  <a:lnTo>
                    <a:pt x="46383" y="245339"/>
                  </a:lnTo>
                  <a:lnTo>
                    <a:pt x="46400" y="243687"/>
                  </a:lnTo>
                  <a:close/>
                  <a:moveTo>
                    <a:pt x="13276" y="279189"/>
                  </a:moveTo>
                  <a:lnTo>
                    <a:pt x="13281" y="280456"/>
                  </a:lnTo>
                  <a:lnTo>
                    <a:pt x="13285" y="281747"/>
                  </a:lnTo>
                  <a:lnTo>
                    <a:pt x="13294" y="283089"/>
                  </a:lnTo>
                  <a:lnTo>
                    <a:pt x="13306" y="284479"/>
                  </a:lnTo>
                  <a:lnTo>
                    <a:pt x="13341" y="287360"/>
                  </a:lnTo>
                  <a:lnTo>
                    <a:pt x="13375" y="290415"/>
                  </a:lnTo>
                  <a:lnTo>
                    <a:pt x="13423" y="294886"/>
                  </a:lnTo>
                  <a:lnTo>
                    <a:pt x="13449" y="297108"/>
                  </a:lnTo>
                  <a:lnTo>
                    <a:pt x="13479" y="299343"/>
                  </a:lnTo>
                  <a:lnTo>
                    <a:pt x="13513" y="301579"/>
                  </a:lnTo>
                  <a:lnTo>
                    <a:pt x="13548" y="303814"/>
                  </a:lnTo>
                  <a:lnTo>
                    <a:pt x="13586" y="306049"/>
                  </a:lnTo>
                  <a:lnTo>
                    <a:pt x="13629" y="308284"/>
                  </a:lnTo>
                  <a:lnTo>
                    <a:pt x="13677" y="310519"/>
                  </a:lnTo>
                  <a:lnTo>
                    <a:pt x="13724" y="312767"/>
                  </a:lnTo>
                  <a:lnTo>
                    <a:pt x="13776" y="315002"/>
                  </a:lnTo>
                  <a:lnTo>
                    <a:pt x="13832" y="317238"/>
                  </a:lnTo>
                  <a:lnTo>
                    <a:pt x="13892" y="319460"/>
                  </a:lnTo>
                  <a:lnTo>
                    <a:pt x="13961" y="321695"/>
                  </a:lnTo>
                  <a:lnTo>
                    <a:pt x="14030" y="323931"/>
                  </a:lnTo>
                  <a:lnTo>
                    <a:pt x="14103" y="326153"/>
                  </a:lnTo>
                  <a:lnTo>
                    <a:pt x="13922" y="326104"/>
                  </a:lnTo>
                  <a:lnTo>
                    <a:pt x="13741" y="326054"/>
                  </a:lnTo>
                  <a:lnTo>
                    <a:pt x="13565" y="325992"/>
                  </a:lnTo>
                  <a:lnTo>
                    <a:pt x="13384" y="325918"/>
                  </a:lnTo>
                  <a:lnTo>
                    <a:pt x="13207" y="325831"/>
                  </a:lnTo>
                  <a:lnTo>
                    <a:pt x="13035" y="325744"/>
                  </a:lnTo>
                  <a:lnTo>
                    <a:pt x="12859" y="325632"/>
                  </a:lnTo>
                  <a:lnTo>
                    <a:pt x="12686" y="325533"/>
                  </a:lnTo>
                  <a:lnTo>
                    <a:pt x="12514" y="325408"/>
                  </a:lnTo>
                  <a:lnTo>
                    <a:pt x="12342" y="325284"/>
                  </a:lnTo>
                  <a:lnTo>
                    <a:pt x="12174" y="325148"/>
                  </a:lnTo>
                  <a:lnTo>
                    <a:pt x="12006" y="325011"/>
                  </a:lnTo>
                  <a:lnTo>
                    <a:pt x="11838" y="324862"/>
                  </a:lnTo>
                  <a:lnTo>
                    <a:pt x="11670" y="324701"/>
                  </a:lnTo>
                  <a:lnTo>
                    <a:pt x="11506" y="324539"/>
                  </a:lnTo>
                  <a:lnTo>
                    <a:pt x="11343" y="324365"/>
                  </a:lnTo>
                  <a:lnTo>
                    <a:pt x="11183" y="324179"/>
                  </a:lnTo>
                  <a:lnTo>
                    <a:pt x="11020" y="323993"/>
                  </a:lnTo>
                  <a:lnTo>
                    <a:pt x="10861" y="323794"/>
                  </a:lnTo>
                  <a:lnTo>
                    <a:pt x="10705" y="323583"/>
                  </a:lnTo>
                  <a:lnTo>
                    <a:pt x="10546" y="323372"/>
                  </a:lnTo>
                  <a:lnTo>
                    <a:pt x="10391" y="323148"/>
                  </a:lnTo>
                  <a:lnTo>
                    <a:pt x="10240" y="322925"/>
                  </a:lnTo>
                  <a:lnTo>
                    <a:pt x="10090" y="322676"/>
                  </a:lnTo>
                  <a:lnTo>
                    <a:pt x="9939" y="322441"/>
                  </a:lnTo>
                  <a:lnTo>
                    <a:pt x="9788" y="322180"/>
                  </a:lnTo>
                  <a:lnTo>
                    <a:pt x="9642" y="321931"/>
                  </a:lnTo>
                  <a:lnTo>
                    <a:pt x="9495" y="321658"/>
                  </a:lnTo>
                  <a:lnTo>
                    <a:pt x="9353" y="321385"/>
                  </a:lnTo>
                  <a:lnTo>
                    <a:pt x="9211" y="321099"/>
                  </a:lnTo>
                  <a:lnTo>
                    <a:pt x="9069" y="320814"/>
                  </a:lnTo>
                  <a:lnTo>
                    <a:pt x="8931" y="320516"/>
                  </a:lnTo>
                  <a:lnTo>
                    <a:pt x="8793" y="320218"/>
                  </a:lnTo>
                  <a:lnTo>
                    <a:pt x="8660" y="319907"/>
                  </a:lnTo>
                  <a:lnTo>
                    <a:pt x="8526" y="319584"/>
                  </a:lnTo>
                  <a:lnTo>
                    <a:pt x="8393" y="319262"/>
                  </a:lnTo>
                  <a:lnTo>
                    <a:pt x="8264" y="318939"/>
                  </a:lnTo>
                  <a:lnTo>
                    <a:pt x="8135" y="318603"/>
                  </a:lnTo>
                  <a:lnTo>
                    <a:pt x="8010" y="318256"/>
                  </a:lnTo>
                  <a:lnTo>
                    <a:pt x="7885" y="317908"/>
                  </a:lnTo>
                  <a:lnTo>
                    <a:pt x="7764" y="317548"/>
                  </a:lnTo>
                  <a:lnTo>
                    <a:pt x="7644" y="317188"/>
                  </a:lnTo>
                  <a:lnTo>
                    <a:pt x="7527" y="316815"/>
                  </a:lnTo>
                  <a:lnTo>
                    <a:pt x="7411" y="316430"/>
                  </a:lnTo>
                  <a:lnTo>
                    <a:pt x="7295" y="316045"/>
                  </a:lnTo>
                  <a:lnTo>
                    <a:pt x="7183" y="315660"/>
                  </a:lnTo>
                  <a:lnTo>
                    <a:pt x="7075" y="315263"/>
                  </a:lnTo>
                  <a:lnTo>
                    <a:pt x="6968" y="314866"/>
                  </a:lnTo>
                  <a:lnTo>
                    <a:pt x="6860" y="314456"/>
                  </a:lnTo>
                  <a:lnTo>
                    <a:pt x="6757" y="314034"/>
                  </a:lnTo>
                  <a:lnTo>
                    <a:pt x="6658" y="313612"/>
                  </a:lnTo>
                  <a:lnTo>
                    <a:pt x="6559" y="313189"/>
                  </a:lnTo>
                  <a:lnTo>
                    <a:pt x="6459" y="312755"/>
                  </a:lnTo>
                  <a:lnTo>
                    <a:pt x="6369" y="312320"/>
                  </a:lnTo>
                  <a:lnTo>
                    <a:pt x="6274" y="311873"/>
                  </a:lnTo>
                  <a:lnTo>
                    <a:pt x="6184" y="311426"/>
                  </a:lnTo>
                  <a:lnTo>
                    <a:pt x="6098" y="310967"/>
                  </a:lnTo>
                  <a:lnTo>
                    <a:pt x="6012" y="310507"/>
                  </a:lnTo>
                  <a:lnTo>
                    <a:pt x="5930" y="310035"/>
                  </a:lnTo>
                  <a:lnTo>
                    <a:pt x="5848" y="309563"/>
                  </a:lnTo>
                  <a:lnTo>
                    <a:pt x="5770" y="309079"/>
                  </a:lnTo>
                  <a:lnTo>
                    <a:pt x="5697" y="308595"/>
                  </a:lnTo>
                  <a:lnTo>
                    <a:pt x="5624" y="308110"/>
                  </a:lnTo>
                  <a:lnTo>
                    <a:pt x="5555" y="307614"/>
                  </a:lnTo>
                  <a:lnTo>
                    <a:pt x="5447" y="306819"/>
                  </a:lnTo>
                  <a:lnTo>
                    <a:pt x="5357" y="306049"/>
                  </a:lnTo>
                  <a:lnTo>
                    <a:pt x="5271" y="305279"/>
                  </a:lnTo>
                  <a:lnTo>
                    <a:pt x="5198" y="304522"/>
                  </a:lnTo>
                  <a:lnTo>
                    <a:pt x="5133" y="303777"/>
                  </a:lnTo>
                  <a:lnTo>
                    <a:pt x="5081" y="303032"/>
                  </a:lnTo>
                  <a:lnTo>
                    <a:pt x="5038" y="302311"/>
                  </a:lnTo>
                  <a:lnTo>
                    <a:pt x="5004" y="301591"/>
                  </a:lnTo>
                  <a:lnTo>
                    <a:pt x="4978" y="300896"/>
                  </a:lnTo>
                  <a:lnTo>
                    <a:pt x="4961" y="300200"/>
                  </a:lnTo>
                  <a:lnTo>
                    <a:pt x="4952" y="299517"/>
                  </a:lnTo>
                  <a:lnTo>
                    <a:pt x="4957" y="298847"/>
                  </a:lnTo>
                  <a:lnTo>
                    <a:pt x="4965" y="298189"/>
                  </a:lnTo>
                  <a:lnTo>
                    <a:pt x="4987" y="297530"/>
                  </a:lnTo>
                  <a:lnTo>
                    <a:pt x="5013" y="296897"/>
                  </a:lnTo>
                  <a:lnTo>
                    <a:pt x="5047" y="296264"/>
                  </a:lnTo>
                  <a:lnTo>
                    <a:pt x="5090" y="295643"/>
                  </a:lnTo>
                  <a:lnTo>
                    <a:pt x="5142" y="295047"/>
                  </a:lnTo>
                  <a:lnTo>
                    <a:pt x="5202" y="294451"/>
                  </a:lnTo>
                  <a:lnTo>
                    <a:pt x="5271" y="293867"/>
                  </a:lnTo>
                  <a:lnTo>
                    <a:pt x="5344" y="293284"/>
                  </a:lnTo>
                  <a:lnTo>
                    <a:pt x="5426" y="292725"/>
                  </a:lnTo>
                  <a:lnTo>
                    <a:pt x="5512" y="292178"/>
                  </a:lnTo>
                  <a:lnTo>
                    <a:pt x="5611" y="291632"/>
                  </a:lnTo>
                  <a:lnTo>
                    <a:pt x="5710" y="291098"/>
                  </a:lnTo>
                  <a:lnTo>
                    <a:pt x="5822" y="290589"/>
                  </a:lnTo>
                  <a:lnTo>
                    <a:pt x="5934" y="290080"/>
                  </a:lnTo>
                  <a:lnTo>
                    <a:pt x="6059" y="289583"/>
                  </a:lnTo>
                  <a:lnTo>
                    <a:pt x="6184" y="289099"/>
                  </a:lnTo>
                  <a:lnTo>
                    <a:pt x="6317" y="288627"/>
                  </a:lnTo>
                  <a:lnTo>
                    <a:pt x="6459" y="288155"/>
                  </a:lnTo>
                  <a:lnTo>
                    <a:pt x="6606" y="287708"/>
                  </a:lnTo>
                  <a:lnTo>
                    <a:pt x="6757" y="287261"/>
                  </a:lnTo>
                  <a:lnTo>
                    <a:pt x="6912" y="286839"/>
                  </a:lnTo>
                  <a:lnTo>
                    <a:pt x="7071" y="286417"/>
                  </a:lnTo>
                  <a:lnTo>
                    <a:pt x="7239" y="286007"/>
                  </a:lnTo>
                  <a:lnTo>
                    <a:pt x="7411" y="285609"/>
                  </a:lnTo>
                  <a:lnTo>
                    <a:pt x="7588" y="285224"/>
                  </a:lnTo>
                  <a:lnTo>
                    <a:pt x="7764" y="284852"/>
                  </a:lnTo>
                  <a:lnTo>
                    <a:pt x="7949" y="284492"/>
                  </a:lnTo>
                  <a:lnTo>
                    <a:pt x="8139" y="284144"/>
                  </a:lnTo>
                  <a:lnTo>
                    <a:pt x="8333" y="283796"/>
                  </a:lnTo>
                  <a:lnTo>
                    <a:pt x="8531" y="283474"/>
                  </a:lnTo>
                  <a:lnTo>
                    <a:pt x="8729" y="283151"/>
                  </a:lnTo>
                  <a:lnTo>
                    <a:pt x="8936" y="282840"/>
                  </a:lnTo>
                  <a:lnTo>
                    <a:pt x="9142" y="282555"/>
                  </a:lnTo>
                  <a:lnTo>
                    <a:pt x="9353" y="282269"/>
                  </a:lnTo>
                  <a:lnTo>
                    <a:pt x="9569" y="281996"/>
                  </a:lnTo>
                  <a:lnTo>
                    <a:pt x="9784" y="281735"/>
                  </a:lnTo>
                  <a:lnTo>
                    <a:pt x="10004" y="281487"/>
                  </a:lnTo>
                  <a:lnTo>
                    <a:pt x="10227" y="281251"/>
                  </a:lnTo>
                  <a:lnTo>
                    <a:pt x="10451" y="281015"/>
                  </a:lnTo>
                  <a:lnTo>
                    <a:pt x="10675" y="280804"/>
                  </a:lnTo>
                  <a:lnTo>
                    <a:pt x="10908" y="280593"/>
                  </a:lnTo>
                  <a:lnTo>
                    <a:pt x="11136" y="280406"/>
                  </a:lnTo>
                  <a:lnTo>
                    <a:pt x="11369" y="280220"/>
                  </a:lnTo>
                  <a:lnTo>
                    <a:pt x="11605" y="280059"/>
                  </a:lnTo>
                  <a:lnTo>
                    <a:pt x="11838" y="279897"/>
                  </a:lnTo>
                  <a:lnTo>
                    <a:pt x="12079" y="279748"/>
                  </a:lnTo>
                  <a:lnTo>
                    <a:pt x="12316" y="279612"/>
                  </a:lnTo>
                  <a:lnTo>
                    <a:pt x="12557" y="279487"/>
                  </a:lnTo>
                  <a:lnTo>
                    <a:pt x="12794" y="279376"/>
                  </a:lnTo>
                  <a:lnTo>
                    <a:pt x="13035" y="279276"/>
                  </a:lnTo>
                  <a:lnTo>
                    <a:pt x="13276" y="279189"/>
                  </a:lnTo>
                  <a:close/>
                  <a:moveTo>
                    <a:pt x="94859" y="280916"/>
                  </a:moveTo>
                  <a:lnTo>
                    <a:pt x="95070" y="281077"/>
                  </a:lnTo>
                  <a:lnTo>
                    <a:pt x="95277" y="281251"/>
                  </a:lnTo>
                  <a:lnTo>
                    <a:pt x="95488" y="281437"/>
                  </a:lnTo>
                  <a:lnTo>
                    <a:pt x="95695" y="281636"/>
                  </a:lnTo>
                  <a:lnTo>
                    <a:pt x="95906" y="281847"/>
                  </a:lnTo>
                  <a:lnTo>
                    <a:pt x="96112" y="282070"/>
                  </a:lnTo>
                  <a:lnTo>
                    <a:pt x="96319" y="282306"/>
                  </a:lnTo>
                  <a:lnTo>
                    <a:pt x="96526" y="282542"/>
                  </a:lnTo>
                  <a:lnTo>
                    <a:pt x="96728" y="282803"/>
                  </a:lnTo>
                  <a:lnTo>
                    <a:pt x="96935" y="283064"/>
                  </a:lnTo>
                  <a:lnTo>
                    <a:pt x="97137" y="283349"/>
                  </a:lnTo>
                  <a:lnTo>
                    <a:pt x="97335" y="283635"/>
                  </a:lnTo>
                  <a:lnTo>
                    <a:pt x="97538" y="283933"/>
                  </a:lnTo>
                  <a:lnTo>
                    <a:pt x="97736" y="284243"/>
                  </a:lnTo>
                  <a:lnTo>
                    <a:pt x="97934" y="284554"/>
                  </a:lnTo>
                  <a:lnTo>
                    <a:pt x="98128" y="284889"/>
                  </a:lnTo>
                  <a:lnTo>
                    <a:pt x="98317" y="285224"/>
                  </a:lnTo>
                  <a:lnTo>
                    <a:pt x="98511" y="285572"/>
                  </a:lnTo>
                  <a:lnTo>
                    <a:pt x="98696" y="285932"/>
                  </a:lnTo>
                  <a:lnTo>
                    <a:pt x="98886" y="286305"/>
                  </a:lnTo>
                  <a:lnTo>
                    <a:pt x="99067" y="286677"/>
                  </a:lnTo>
                  <a:lnTo>
                    <a:pt x="99247" y="287062"/>
                  </a:lnTo>
                  <a:lnTo>
                    <a:pt x="99428" y="287460"/>
                  </a:lnTo>
                  <a:lnTo>
                    <a:pt x="99601" y="287869"/>
                  </a:lnTo>
                  <a:lnTo>
                    <a:pt x="99773" y="288279"/>
                  </a:lnTo>
                  <a:lnTo>
                    <a:pt x="99941" y="288701"/>
                  </a:lnTo>
                  <a:lnTo>
                    <a:pt x="100109" y="289136"/>
                  </a:lnTo>
                  <a:lnTo>
                    <a:pt x="100272" y="289583"/>
                  </a:lnTo>
                  <a:lnTo>
                    <a:pt x="100432" y="290030"/>
                  </a:lnTo>
                  <a:lnTo>
                    <a:pt x="100587" y="290490"/>
                  </a:lnTo>
                  <a:lnTo>
                    <a:pt x="100737" y="290961"/>
                  </a:lnTo>
                  <a:lnTo>
                    <a:pt x="100884" y="291433"/>
                  </a:lnTo>
                  <a:lnTo>
                    <a:pt x="101026" y="291918"/>
                  </a:lnTo>
                  <a:lnTo>
                    <a:pt x="101168" y="292414"/>
                  </a:lnTo>
                  <a:lnTo>
                    <a:pt x="101302" y="292911"/>
                  </a:lnTo>
                  <a:lnTo>
                    <a:pt x="101431" y="293420"/>
                  </a:lnTo>
                  <a:lnTo>
                    <a:pt x="101556" y="293929"/>
                  </a:lnTo>
                  <a:lnTo>
                    <a:pt x="101680" y="294451"/>
                  </a:lnTo>
                  <a:lnTo>
                    <a:pt x="101797" y="294985"/>
                  </a:lnTo>
                  <a:lnTo>
                    <a:pt x="101904" y="295519"/>
                  </a:lnTo>
                  <a:lnTo>
                    <a:pt x="102012" y="296065"/>
                  </a:lnTo>
                  <a:lnTo>
                    <a:pt x="102115" y="296612"/>
                  </a:lnTo>
                  <a:lnTo>
                    <a:pt x="102210" y="297170"/>
                  </a:lnTo>
                  <a:lnTo>
                    <a:pt x="102301" y="297742"/>
                  </a:lnTo>
                  <a:lnTo>
                    <a:pt x="102387" y="298313"/>
                  </a:lnTo>
                  <a:lnTo>
                    <a:pt x="102464" y="298884"/>
                  </a:lnTo>
                  <a:lnTo>
                    <a:pt x="102537" y="299468"/>
                  </a:lnTo>
                  <a:lnTo>
                    <a:pt x="102606" y="300064"/>
                  </a:lnTo>
                  <a:lnTo>
                    <a:pt x="102667" y="300660"/>
                  </a:lnTo>
                  <a:lnTo>
                    <a:pt x="102718" y="301256"/>
                  </a:lnTo>
                  <a:lnTo>
                    <a:pt x="102770" y="301864"/>
                  </a:lnTo>
                  <a:lnTo>
                    <a:pt x="102813" y="302485"/>
                  </a:lnTo>
                  <a:lnTo>
                    <a:pt x="102848" y="303106"/>
                  </a:lnTo>
                  <a:lnTo>
                    <a:pt x="102873" y="303727"/>
                  </a:lnTo>
                  <a:lnTo>
                    <a:pt x="102895" y="304360"/>
                  </a:lnTo>
                  <a:lnTo>
                    <a:pt x="102912" y="304994"/>
                  </a:lnTo>
                  <a:lnTo>
                    <a:pt x="102921" y="305639"/>
                  </a:lnTo>
                  <a:lnTo>
                    <a:pt x="102921" y="306285"/>
                  </a:lnTo>
                  <a:lnTo>
                    <a:pt x="102912" y="306943"/>
                  </a:lnTo>
                  <a:lnTo>
                    <a:pt x="102899" y="307601"/>
                  </a:lnTo>
                  <a:lnTo>
                    <a:pt x="102878" y="308259"/>
                  </a:lnTo>
                  <a:lnTo>
                    <a:pt x="102848" y="308918"/>
                  </a:lnTo>
                  <a:lnTo>
                    <a:pt x="102809" y="309588"/>
                  </a:lnTo>
                  <a:lnTo>
                    <a:pt x="102761" y="310271"/>
                  </a:lnTo>
                  <a:lnTo>
                    <a:pt x="102714" y="310904"/>
                  </a:lnTo>
                  <a:lnTo>
                    <a:pt x="102658" y="311538"/>
                  </a:lnTo>
                  <a:lnTo>
                    <a:pt x="102598" y="312159"/>
                  </a:lnTo>
                  <a:lnTo>
                    <a:pt x="102537" y="312755"/>
                  </a:lnTo>
                  <a:lnTo>
                    <a:pt x="102469" y="313351"/>
                  </a:lnTo>
                  <a:lnTo>
                    <a:pt x="102395" y="313934"/>
                  </a:lnTo>
                  <a:lnTo>
                    <a:pt x="102318" y="314506"/>
                  </a:lnTo>
                  <a:lnTo>
                    <a:pt x="102236" y="315077"/>
                  </a:lnTo>
                  <a:lnTo>
                    <a:pt x="102150" y="315623"/>
                  </a:lnTo>
                  <a:lnTo>
                    <a:pt x="102059" y="316170"/>
                  </a:lnTo>
                  <a:lnTo>
                    <a:pt x="101965" y="316691"/>
                  </a:lnTo>
                  <a:lnTo>
                    <a:pt x="101866" y="317213"/>
                  </a:lnTo>
                  <a:lnTo>
                    <a:pt x="101762" y="317722"/>
                  </a:lnTo>
                  <a:lnTo>
                    <a:pt x="101655" y="318231"/>
                  </a:lnTo>
                  <a:lnTo>
                    <a:pt x="101543" y="318715"/>
                  </a:lnTo>
                  <a:lnTo>
                    <a:pt x="101431" y="319187"/>
                  </a:lnTo>
                  <a:lnTo>
                    <a:pt x="101310" y="319659"/>
                  </a:lnTo>
                  <a:lnTo>
                    <a:pt x="101190" y="320118"/>
                  </a:lnTo>
                  <a:lnTo>
                    <a:pt x="101065" y="320565"/>
                  </a:lnTo>
                  <a:lnTo>
                    <a:pt x="100936" y="321000"/>
                  </a:lnTo>
                  <a:lnTo>
                    <a:pt x="100802" y="321422"/>
                  </a:lnTo>
                  <a:lnTo>
                    <a:pt x="100664" y="321844"/>
                  </a:lnTo>
                  <a:lnTo>
                    <a:pt x="100526" y="322254"/>
                  </a:lnTo>
                  <a:lnTo>
                    <a:pt x="100384" y="322652"/>
                  </a:lnTo>
                  <a:lnTo>
                    <a:pt x="100238" y="323037"/>
                  </a:lnTo>
                  <a:lnTo>
                    <a:pt x="100091" y="323409"/>
                  </a:lnTo>
                  <a:lnTo>
                    <a:pt x="99941" y="323769"/>
                  </a:lnTo>
                  <a:lnTo>
                    <a:pt x="99786" y="324129"/>
                  </a:lnTo>
                  <a:lnTo>
                    <a:pt x="99626" y="324477"/>
                  </a:lnTo>
                  <a:lnTo>
                    <a:pt x="99467" y="324812"/>
                  </a:lnTo>
                  <a:lnTo>
                    <a:pt x="99308" y="325148"/>
                  </a:lnTo>
                  <a:lnTo>
                    <a:pt x="99140" y="325458"/>
                  </a:lnTo>
                  <a:lnTo>
                    <a:pt x="98972" y="325769"/>
                  </a:lnTo>
                  <a:lnTo>
                    <a:pt x="98804" y="326067"/>
                  </a:lnTo>
                  <a:lnTo>
                    <a:pt x="98632" y="326352"/>
                  </a:lnTo>
                  <a:lnTo>
                    <a:pt x="98455" y="326625"/>
                  </a:lnTo>
                  <a:lnTo>
                    <a:pt x="98279" y="326899"/>
                  </a:lnTo>
                  <a:lnTo>
                    <a:pt x="98098" y="327159"/>
                  </a:lnTo>
                  <a:lnTo>
                    <a:pt x="97917" y="327408"/>
                  </a:lnTo>
                  <a:lnTo>
                    <a:pt x="97736" y="327656"/>
                  </a:lnTo>
                  <a:lnTo>
                    <a:pt x="97551" y="327880"/>
                  </a:lnTo>
                  <a:lnTo>
                    <a:pt x="97361" y="328103"/>
                  </a:lnTo>
                  <a:lnTo>
                    <a:pt x="97176" y="328314"/>
                  </a:lnTo>
                  <a:lnTo>
                    <a:pt x="96982" y="328525"/>
                  </a:lnTo>
                  <a:lnTo>
                    <a:pt x="96793" y="328712"/>
                  </a:lnTo>
                  <a:lnTo>
                    <a:pt x="96599" y="328898"/>
                  </a:lnTo>
                  <a:lnTo>
                    <a:pt x="96401" y="329072"/>
                  </a:lnTo>
                  <a:lnTo>
                    <a:pt x="96207" y="329245"/>
                  </a:lnTo>
                  <a:lnTo>
                    <a:pt x="96009" y="329407"/>
                  </a:lnTo>
                  <a:lnTo>
                    <a:pt x="95811" y="329556"/>
                  </a:lnTo>
                  <a:lnTo>
                    <a:pt x="95609" y="329693"/>
                  </a:lnTo>
                  <a:lnTo>
                    <a:pt x="95411" y="329829"/>
                  </a:lnTo>
                  <a:lnTo>
                    <a:pt x="95208" y="329941"/>
                  </a:lnTo>
                  <a:lnTo>
                    <a:pt x="95001" y="330065"/>
                  </a:lnTo>
                  <a:lnTo>
                    <a:pt x="94799" y="330164"/>
                  </a:lnTo>
                  <a:lnTo>
                    <a:pt x="94597" y="330264"/>
                  </a:lnTo>
                  <a:lnTo>
                    <a:pt x="94390" y="330351"/>
                  </a:lnTo>
                  <a:lnTo>
                    <a:pt x="94183" y="330425"/>
                  </a:lnTo>
                  <a:lnTo>
                    <a:pt x="93977" y="330500"/>
                  </a:lnTo>
                  <a:lnTo>
                    <a:pt x="93770" y="330562"/>
                  </a:lnTo>
                  <a:lnTo>
                    <a:pt x="93563" y="330611"/>
                  </a:lnTo>
                  <a:lnTo>
                    <a:pt x="93352" y="330661"/>
                  </a:lnTo>
                  <a:lnTo>
                    <a:pt x="93145" y="330698"/>
                  </a:lnTo>
                  <a:lnTo>
                    <a:pt x="92939" y="330723"/>
                  </a:lnTo>
                  <a:lnTo>
                    <a:pt x="93038" y="328587"/>
                  </a:lnTo>
                  <a:lnTo>
                    <a:pt x="93137" y="326464"/>
                  </a:lnTo>
                  <a:lnTo>
                    <a:pt x="93232" y="324328"/>
                  </a:lnTo>
                  <a:lnTo>
                    <a:pt x="93322" y="322205"/>
                  </a:lnTo>
                  <a:lnTo>
                    <a:pt x="93412" y="320081"/>
                  </a:lnTo>
                  <a:lnTo>
                    <a:pt x="93494" y="317958"/>
                  </a:lnTo>
                  <a:lnTo>
                    <a:pt x="93572" y="315834"/>
                  </a:lnTo>
                  <a:lnTo>
                    <a:pt x="93649" y="313723"/>
                  </a:lnTo>
                  <a:lnTo>
                    <a:pt x="93675" y="312916"/>
                  </a:lnTo>
                  <a:lnTo>
                    <a:pt x="93710" y="312097"/>
                  </a:lnTo>
                  <a:lnTo>
                    <a:pt x="93744" y="311240"/>
                  </a:lnTo>
                  <a:lnTo>
                    <a:pt x="93787" y="310370"/>
                  </a:lnTo>
                  <a:lnTo>
                    <a:pt x="93873" y="308545"/>
                  </a:lnTo>
                  <a:lnTo>
                    <a:pt x="93977" y="306658"/>
                  </a:lnTo>
                  <a:lnTo>
                    <a:pt x="94192" y="302647"/>
                  </a:lnTo>
                  <a:lnTo>
                    <a:pt x="94304" y="300560"/>
                  </a:lnTo>
                  <a:lnTo>
                    <a:pt x="94411" y="298437"/>
                  </a:lnTo>
                  <a:lnTo>
                    <a:pt x="94515" y="296264"/>
                  </a:lnTo>
                  <a:lnTo>
                    <a:pt x="94566" y="295171"/>
                  </a:lnTo>
                  <a:lnTo>
                    <a:pt x="94614" y="294078"/>
                  </a:lnTo>
                  <a:lnTo>
                    <a:pt x="94657" y="292973"/>
                  </a:lnTo>
                  <a:lnTo>
                    <a:pt x="94700" y="291868"/>
                  </a:lnTo>
                  <a:lnTo>
                    <a:pt x="94739" y="290763"/>
                  </a:lnTo>
                  <a:lnTo>
                    <a:pt x="94773" y="289658"/>
                  </a:lnTo>
                  <a:lnTo>
                    <a:pt x="94799" y="288552"/>
                  </a:lnTo>
                  <a:lnTo>
                    <a:pt x="94825" y="287447"/>
                  </a:lnTo>
                  <a:lnTo>
                    <a:pt x="94846" y="286342"/>
                  </a:lnTo>
                  <a:lnTo>
                    <a:pt x="94864" y="285249"/>
                  </a:lnTo>
                  <a:lnTo>
                    <a:pt x="94872" y="284157"/>
                  </a:lnTo>
                  <a:lnTo>
                    <a:pt x="94872" y="283064"/>
                  </a:lnTo>
                  <a:lnTo>
                    <a:pt x="94872" y="281983"/>
                  </a:lnTo>
                  <a:lnTo>
                    <a:pt x="94859" y="280916"/>
                  </a:lnTo>
                  <a:close/>
                  <a:moveTo>
                    <a:pt x="99756" y="331232"/>
                  </a:moveTo>
                  <a:lnTo>
                    <a:pt x="99863" y="333977"/>
                  </a:lnTo>
                  <a:lnTo>
                    <a:pt x="99975" y="336733"/>
                  </a:lnTo>
                  <a:lnTo>
                    <a:pt x="100091" y="339503"/>
                  </a:lnTo>
                  <a:lnTo>
                    <a:pt x="100208" y="342297"/>
                  </a:lnTo>
                  <a:lnTo>
                    <a:pt x="100458" y="347909"/>
                  </a:lnTo>
                  <a:lnTo>
                    <a:pt x="100712" y="353560"/>
                  </a:lnTo>
                  <a:lnTo>
                    <a:pt x="100712" y="353560"/>
                  </a:lnTo>
                  <a:lnTo>
                    <a:pt x="100462" y="353510"/>
                  </a:lnTo>
                  <a:lnTo>
                    <a:pt x="100212" y="353473"/>
                  </a:lnTo>
                  <a:lnTo>
                    <a:pt x="99958" y="353448"/>
                  </a:lnTo>
                  <a:lnTo>
                    <a:pt x="99708" y="353423"/>
                  </a:lnTo>
                  <a:lnTo>
                    <a:pt x="99458" y="353423"/>
                  </a:lnTo>
                  <a:lnTo>
                    <a:pt x="99209" y="353448"/>
                  </a:lnTo>
                  <a:lnTo>
                    <a:pt x="98959" y="353473"/>
                  </a:lnTo>
                  <a:lnTo>
                    <a:pt x="98713" y="353522"/>
                  </a:lnTo>
                  <a:lnTo>
                    <a:pt x="98468" y="353584"/>
                  </a:lnTo>
                  <a:lnTo>
                    <a:pt x="98227" y="353671"/>
                  </a:lnTo>
                  <a:lnTo>
                    <a:pt x="97986" y="353783"/>
                  </a:lnTo>
                  <a:lnTo>
                    <a:pt x="97749" y="353907"/>
                  </a:lnTo>
                  <a:lnTo>
                    <a:pt x="97516" y="354056"/>
                  </a:lnTo>
                  <a:lnTo>
                    <a:pt x="97288" y="354242"/>
                  </a:lnTo>
                  <a:lnTo>
                    <a:pt x="97176" y="354342"/>
                  </a:lnTo>
                  <a:lnTo>
                    <a:pt x="97064" y="354441"/>
                  </a:lnTo>
                  <a:lnTo>
                    <a:pt x="96956" y="354553"/>
                  </a:lnTo>
                  <a:lnTo>
                    <a:pt x="96849" y="354677"/>
                  </a:lnTo>
                  <a:lnTo>
                    <a:pt x="96763" y="353497"/>
                  </a:lnTo>
                  <a:lnTo>
                    <a:pt x="96677" y="352318"/>
                  </a:lnTo>
                  <a:lnTo>
                    <a:pt x="96586" y="351150"/>
                  </a:lnTo>
                  <a:lnTo>
                    <a:pt x="96491" y="349971"/>
                  </a:lnTo>
                  <a:lnTo>
                    <a:pt x="96392" y="348803"/>
                  </a:lnTo>
                  <a:lnTo>
                    <a:pt x="96285" y="347636"/>
                  </a:lnTo>
                  <a:lnTo>
                    <a:pt x="96177" y="346469"/>
                  </a:lnTo>
                  <a:lnTo>
                    <a:pt x="96065" y="345302"/>
                  </a:lnTo>
                  <a:lnTo>
                    <a:pt x="95949" y="344134"/>
                  </a:lnTo>
                  <a:lnTo>
                    <a:pt x="95828" y="342980"/>
                  </a:lnTo>
                  <a:lnTo>
                    <a:pt x="95703" y="341812"/>
                  </a:lnTo>
                  <a:lnTo>
                    <a:pt x="95574" y="340657"/>
                  </a:lnTo>
                  <a:lnTo>
                    <a:pt x="95441" y="339503"/>
                  </a:lnTo>
                  <a:lnTo>
                    <a:pt x="95299" y="338348"/>
                  </a:lnTo>
                  <a:lnTo>
                    <a:pt x="95156" y="337193"/>
                  </a:lnTo>
                  <a:lnTo>
                    <a:pt x="95006" y="336038"/>
                  </a:lnTo>
                  <a:lnTo>
                    <a:pt x="95320" y="335877"/>
                  </a:lnTo>
                  <a:lnTo>
                    <a:pt x="95634" y="335703"/>
                  </a:lnTo>
                  <a:lnTo>
                    <a:pt x="95944" y="335504"/>
                  </a:lnTo>
                  <a:lnTo>
                    <a:pt x="96255" y="335293"/>
                  </a:lnTo>
                  <a:lnTo>
                    <a:pt x="96565" y="335057"/>
                  </a:lnTo>
                  <a:lnTo>
                    <a:pt x="96870" y="334809"/>
                  </a:lnTo>
                  <a:lnTo>
                    <a:pt x="97172" y="334535"/>
                  </a:lnTo>
                  <a:lnTo>
                    <a:pt x="97473" y="334250"/>
                  </a:lnTo>
                  <a:lnTo>
                    <a:pt x="97770" y="333939"/>
                  </a:lnTo>
                  <a:lnTo>
                    <a:pt x="98063" y="333617"/>
                  </a:lnTo>
                  <a:lnTo>
                    <a:pt x="98356" y="333269"/>
                  </a:lnTo>
                  <a:lnTo>
                    <a:pt x="98645" y="332896"/>
                  </a:lnTo>
                  <a:lnTo>
                    <a:pt x="98929" y="332511"/>
                  </a:lnTo>
                  <a:lnTo>
                    <a:pt x="99209" y="332102"/>
                  </a:lnTo>
                  <a:lnTo>
                    <a:pt x="99484" y="331679"/>
                  </a:lnTo>
                  <a:lnTo>
                    <a:pt x="99756" y="331232"/>
                  </a:lnTo>
                  <a:close/>
                  <a:moveTo>
                    <a:pt x="3243" y="345910"/>
                  </a:moveTo>
                  <a:lnTo>
                    <a:pt x="3656" y="346183"/>
                  </a:lnTo>
                  <a:lnTo>
                    <a:pt x="4069" y="346457"/>
                  </a:lnTo>
                  <a:lnTo>
                    <a:pt x="4479" y="346742"/>
                  </a:lnTo>
                  <a:lnTo>
                    <a:pt x="4892" y="347040"/>
                  </a:lnTo>
                  <a:lnTo>
                    <a:pt x="5305" y="347351"/>
                  </a:lnTo>
                  <a:lnTo>
                    <a:pt x="5714" y="347661"/>
                  </a:lnTo>
                  <a:lnTo>
                    <a:pt x="6128" y="347996"/>
                  </a:lnTo>
                  <a:lnTo>
                    <a:pt x="6541" y="348332"/>
                  </a:lnTo>
                  <a:lnTo>
                    <a:pt x="6477" y="349660"/>
                  </a:lnTo>
                  <a:lnTo>
                    <a:pt x="6421" y="350989"/>
                  </a:lnTo>
                  <a:lnTo>
                    <a:pt x="6369" y="352318"/>
                  </a:lnTo>
                  <a:lnTo>
                    <a:pt x="6326" y="353646"/>
                  </a:lnTo>
                  <a:lnTo>
                    <a:pt x="6292" y="354988"/>
                  </a:lnTo>
                  <a:lnTo>
                    <a:pt x="6257" y="356329"/>
                  </a:lnTo>
                  <a:lnTo>
                    <a:pt x="6231" y="357670"/>
                  </a:lnTo>
                  <a:lnTo>
                    <a:pt x="6210" y="359011"/>
                  </a:lnTo>
                  <a:lnTo>
                    <a:pt x="6192" y="360352"/>
                  </a:lnTo>
                  <a:lnTo>
                    <a:pt x="6180" y="361706"/>
                  </a:lnTo>
                  <a:lnTo>
                    <a:pt x="6167" y="363047"/>
                  </a:lnTo>
                  <a:lnTo>
                    <a:pt x="6162" y="364388"/>
                  </a:lnTo>
                  <a:lnTo>
                    <a:pt x="6158" y="365729"/>
                  </a:lnTo>
                  <a:lnTo>
                    <a:pt x="6158" y="367058"/>
                  </a:lnTo>
                  <a:lnTo>
                    <a:pt x="6167" y="369727"/>
                  </a:lnTo>
                  <a:lnTo>
                    <a:pt x="4134" y="369305"/>
                  </a:lnTo>
                  <a:lnTo>
                    <a:pt x="3630" y="369218"/>
                  </a:lnTo>
                  <a:lnTo>
                    <a:pt x="3376" y="369181"/>
                  </a:lnTo>
                  <a:lnTo>
                    <a:pt x="3122" y="369156"/>
                  </a:lnTo>
                  <a:lnTo>
                    <a:pt x="2868" y="369131"/>
                  </a:lnTo>
                  <a:lnTo>
                    <a:pt x="2614" y="369131"/>
                  </a:lnTo>
                  <a:lnTo>
                    <a:pt x="2364" y="369156"/>
                  </a:lnTo>
                  <a:lnTo>
                    <a:pt x="2235" y="369181"/>
                  </a:lnTo>
                  <a:lnTo>
                    <a:pt x="2114" y="369206"/>
                  </a:lnTo>
                  <a:lnTo>
                    <a:pt x="2226" y="366250"/>
                  </a:lnTo>
                  <a:lnTo>
                    <a:pt x="2347" y="363295"/>
                  </a:lnTo>
                  <a:lnTo>
                    <a:pt x="2480" y="360352"/>
                  </a:lnTo>
                  <a:lnTo>
                    <a:pt x="2618" y="357421"/>
                  </a:lnTo>
                  <a:lnTo>
                    <a:pt x="2765" y="354516"/>
                  </a:lnTo>
                  <a:lnTo>
                    <a:pt x="2915" y="351622"/>
                  </a:lnTo>
                  <a:lnTo>
                    <a:pt x="3075" y="348754"/>
                  </a:lnTo>
                  <a:lnTo>
                    <a:pt x="3243" y="345910"/>
                  </a:lnTo>
                  <a:close/>
                  <a:moveTo>
                    <a:pt x="100888" y="357372"/>
                  </a:moveTo>
                  <a:lnTo>
                    <a:pt x="101129" y="363158"/>
                  </a:lnTo>
                  <a:lnTo>
                    <a:pt x="101246" y="366064"/>
                  </a:lnTo>
                  <a:lnTo>
                    <a:pt x="101362" y="368970"/>
                  </a:lnTo>
                  <a:lnTo>
                    <a:pt x="101474" y="371888"/>
                  </a:lnTo>
                  <a:lnTo>
                    <a:pt x="101581" y="374806"/>
                  </a:lnTo>
                  <a:lnTo>
                    <a:pt x="101680" y="377737"/>
                  </a:lnTo>
                  <a:lnTo>
                    <a:pt x="101775" y="380668"/>
                  </a:lnTo>
                  <a:lnTo>
                    <a:pt x="101353" y="380568"/>
                  </a:lnTo>
                  <a:lnTo>
                    <a:pt x="100931" y="380481"/>
                  </a:lnTo>
                  <a:lnTo>
                    <a:pt x="100509" y="380394"/>
                  </a:lnTo>
                  <a:lnTo>
                    <a:pt x="100302" y="380369"/>
                  </a:lnTo>
                  <a:lnTo>
                    <a:pt x="100096" y="380345"/>
                  </a:lnTo>
                  <a:lnTo>
                    <a:pt x="99523" y="380233"/>
                  </a:lnTo>
                  <a:lnTo>
                    <a:pt x="99239" y="380171"/>
                  </a:lnTo>
                  <a:lnTo>
                    <a:pt x="98950" y="380134"/>
                  </a:lnTo>
                  <a:lnTo>
                    <a:pt x="98808" y="380121"/>
                  </a:lnTo>
                  <a:lnTo>
                    <a:pt x="98666" y="380109"/>
                  </a:lnTo>
                  <a:lnTo>
                    <a:pt x="98524" y="380121"/>
                  </a:lnTo>
                  <a:lnTo>
                    <a:pt x="98382" y="380134"/>
                  </a:lnTo>
                  <a:lnTo>
                    <a:pt x="98240" y="380158"/>
                  </a:lnTo>
                  <a:lnTo>
                    <a:pt x="98098" y="380196"/>
                  </a:lnTo>
                  <a:lnTo>
                    <a:pt x="97956" y="380233"/>
                  </a:lnTo>
                  <a:lnTo>
                    <a:pt x="97818" y="380295"/>
                  </a:lnTo>
                  <a:lnTo>
                    <a:pt x="97805" y="378954"/>
                  </a:lnTo>
                  <a:lnTo>
                    <a:pt x="97788" y="377613"/>
                  </a:lnTo>
                  <a:lnTo>
                    <a:pt x="97766" y="376272"/>
                  </a:lnTo>
                  <a:lnTo>
                    <a:pt x="97740" y="374931"/>
                  </a:lnTo>
                  <a:lnTo>
                    <a:pt x="97714" y="373602"/>
                  </a:lnTo>
                  <a:lnTo>
                    <a:pt x="97680" y="372261"/>
                  </a:lnTo>
                  <a:lnTo>
                    <a:pt x="97645" y="370932"/>
                  </a:lnTo>
                  <a:lnTo>
                    <a:pt x="97607" y="369603"/>
                  </a:lnTo>
                  <a:lnTo>
                    <a:pt x="97564" y="368275"/>
                  </a:lnTo>
                  <a:lnTo>
                    <a:pt x="97512" y="366946"/>
                  </a:lnTo>
                  <a:lnTo>
                    <a:pt x="97460" y="365617"/>
                  </a:lnTo>
                  <a:lnTo>
                    <a:pt x="97404" y="364288"/>
                  </a:lnTo>
                  <a:lnTo>
                    <a:pt x="97344" y="362972"/>
                  </a:lnTo>
                  <a:lnTo>
                    <a:pt x="97279" y="361643"/>
                  </a:lnTo>
                  <a:lnTo>
                    <a:pt x="97211" y="360327"/>
                  </a:lnTo>
                  <a:lnTo>
                    <a:pt x="97137" y="359011"/>
                  </a:lnTo>
                  <a:lnTo>
                    <a:pt x="97288" y="358961"/>
                  </a:lnTo>
                  <a:lnTo>
                    <a:pt x="97434" y="358912"/>
                  </a:lnTo>
                  <a:lnTo>
                    <a:pt x="97581" y="358849"/>
                  </a:lnTo>
                  <a:lnTo>
                    <a:pt x="97727" y="358775"/>
                  </a:lnTo>
                  <a:lnTo>
                    <a:pt x="98020" y="358614"/>
                  </a:lnTo>
                  <a:lnTo>
                    <a:pt x="98309" y="358427"/>
                  </a:lnTo>
                  <a:lnTo>
                    <a:pt x="98601" y="358241"/>
                  </a:lnTo>
                  <a:lnTo>
                    <a:pt x="98894" y="358055"/>
                  </a:lnTo>
                  <a:lnTo>
                    <a:pt x="99187" y="357893"/>
                  </a:lnTo>
                  <a:lnTo>
                    <a:pt x="99334" y="357819"/>
                  </a:lnTo>
                  <a:lnTo>
                    <a:pt x="99480" y="357744"/>
                  </a:lnTo>
                  <a:lnTo>
                    <a:pt x="99652" y="357682"/>
                  </a:lnTo>
                  <a:lnTo>
                    <a:pt x="99824" y="357620"/>
                  </a:lnTo>
                  <a:lnTo>
                    <a:pt x="100173" y="357533"/>
                  </a:lnTo>
                  <a:lnTo>
                    <a:pt x="100526" y="357446"/>
                  </a:lnTo>
                  <a:lnTo>
                    <a:pt x="100888" y="357372"/>
                  </a:lnTo>
                  <a:close/>
                  <a:moveTo>
                    <a:pt x="6184" y="374198"/>
                  </a:moveTo>
                  <a:lnTo>
                    <a:pt x="6205" y="375899"/>
                  </a:lnTo>
                  <a:lnTo>
                    <a:pt x="6223" y="377588"/>
                  </a:lnTo>
                  <a:lnTo>
                    <a:pt x="6244" y="379252"/>
                  </a:lnTo>
                  <a:lnTo>
                    <a:pt x="6266" y="380903"/>
                  </a:lnTo>
                  <a:lnTo>
                    <a:pt x="6292" y="382741"/>
                  </a:lnTo>
                  <a:lnTo>
                    <a:pt x="6326" y="384567"/>
                  </a:lnTo>
                  <a:lnTo>
                    <a:pt x="6365" y="386392"/>
                  </a:lnTo>
                  <a:lnTo>
                    <a:pt x="6408" y="388218"/>
                  </a:lnTo>
                  <a:lnTo>
                    <a:pt x="6455" y="390031"/>
                  </a:lnTo>
                  <a:lnTo>
                    <a:pt x="6507" y="391856"/>
                  </a:lnTo>
                  <a:lnTo>
                    <a:pt x="6563" y="393669"/>
                  </a:lnTo>
                  <a:lnTo>
                    <a:pt x="6619" y="395494"/>
                  </a:lnTo>
                  <a:lnTo>
                    <a:pt x="5904" y="395532"/>
                  </a:lnTo>
                  <a:lnTo>
                    <a:pt x="5180" y="395581"/>
                  </a:lnTo>
                  <a:lnTo>
                    <a:pt x="4457" y="395631"/>
                  </a:lnTo>
                  <a:lnTo>
                    <a:pt x="3729" y="395681"/>
                  </a:lnTo>
                  <a:lnTo>
                    <a:pt x="3428" y="395705"/>
                  </a:lnTo>
                  <a:lnTo>
                    <a:pt x="3131" y="395718"/>
                  </a:lnTo>
                  <a:lnTo>
                    <a:pt x="2842" y="395730"/>
                  </a:lnTo>
                  <a:lnTo>
                    <a:pt x="2700" y="395755"/>
                  </a:lnTo>
                  <a:lnTo>
                    <a:pt x="2562" y="395792"/>
                  </a:lnTo>
                  <a:lnTo>
                    <a:pt x="2420" y="395830"/>
                  </a:lnTo>
                  <a:lnTo>
                    <a:pt x="2287" y="395892"/>
                  </a:lnTo>
                  <a:lnTo>
                    <a:pt x="2153" y="395966"/>
                  </a:lnTo>
                  <a:lnTo>
                    <a:pt x="2020" y="396066"/>
                  </a:lnTo>
                  <a:lnTo>
                    <a:pt x="1890" y="396177"/>
                  </a:lnTo>
                  <a:lnTo>
                    <a:pt x="1761" y="396326"/>
                  </a:lnTo>
                  <a:lnTo>
                    <a:pt x="1636" y="396500"/>
                  </a:lnTo>
                  <a:lnTo>
                    <a:pt x="1576" y="396600"/>
                  </a:lnTo>
                  <a:lnTo>
                    <a:pt x="1516" y="396699"/>
                  </a:lnTo>
                  <a:lnTo>
                    <a:pt x="1520" y="395320"/>
                  </a:lnTo>
                  <a:lnTo>
                    <a:pt x="1524" y="393942"/>
                  </a:lnTo>
                  <a:lnTo>
                    <a:pt x="1537" y="392551"/>
                  </a:lnTo>
                  <a:lnTo>
                    <a:pt x="1550" y="391173"/>
                  </a:lnTo>
                  <a:lnTo>
                    <a:pt x="1567" y="389795"/>
                  </a:lnTo>
                  <a:lnTo>
                    <a:pt x="1585" y="388404"/>
                  </a:lnTo>
                  <a:lnTo>
                    <a:pt x="1606" y="387025"/>
                  </a:lnTo>
                  <a:lnTo>
                    <a:pt x="1632" y="385647"/>
                  </a:lnTo>
                  <a:lnTo>
                    <a:pt x="1658" y="384256"/>
                  </a:lnTo>
                  <a:lnTo>
                    <a:pt x="1688" y="382878"/>
                  </a:lnTo>
                  <a:lnTo>
                    <a:pt x="1757" y="380121"/>
                  </a:lnTo>
                  <a:lnTo>
                    <a:pt x="1830" y="377364"/>
                  </a:lnTo>
                  <a:lnTo>
                    <a:pt x="1916" y="374620"/>
                  </a:lnTo>
                  <a:lnTo>
                    <a:pt x="2054" y="374657"/>
                  </a:lnTo>
                  <a:lnTo>
                    <a:pt x="2192" y="374695"/>
                  </a:lnTo>
                  <a:lnTo>
                    <a:pt x="2330" y="374719"/>
                  </a:lnTo>
                  <a:lnTo>
                    <a:pt x="2468" y="374744"/>
                  </a:lnTo>
                  <a:lnTo>
                    <a:pt x="2747" y="374744"/>
                  </a:lnTo>
                  <a:lnTo>
                    <a:pt x="3027" y="374732"/>
                  </a:lnTo>
                  <a:lnTo>
                    <a:pt x="3303" y="374695"/>
                  </a:lnTo>
                  <a:lnTo>
                    <a:pt x="3583" y="374657"/>
                  </a:lnTo>
                  <a:lnTo>
                    <a:pt x="3858" y="374608"/>
                  </a:lnTo>
                  <a:lnTo>
                    <a:pt x="4134" y="374570"/>
                  </a:lnTo>
                  <a:lnTo>
                    <a:pt x="4651" y="374496"/>
                  </a:lnTo>
                  <a:lnTo>
                    <a:pt x="5163" y="374397"/>
                  </a:lnTo>
                  <a:lnTo>
                    <a:pt x="6184" y="374198"/>
                  </a:lnTo>
                  <a:close/>
                  <a:moveTo>
                    <a:pt x="101874" y="384219"/>
                  </a:moveTo>
                  <a:lnTo>
                    <a:pt x="101930" y="386678"/>
                  </a:lnTo>
                  <a:lnTo>
                    <a:pt x="101982" y="389149"/>
                  </a:lnTo>
                  <a:lnTo>
                    <a:pt x="102025" y="391620"/>
                  </a:lnTo>
                  <a:lnTo>
                    <a:pt x="102059" y="394091"/>
                  </a:lnTo>
                  <a:lnTo>
                    <a:pt x="102085" y="396550"/>
                  </a:lnTo>
                  <a:lnTo>
                    <a:pt x="102103" y="399021"/>
                  </a:lnTo>
                  <a:lnTo>
                    <a:pt x="102103" y="400250"/>
                  </a:lnTo>
                  <a:lnTo>
                    <a:pt x="102107" y="401480"/>
                  </a:lnTo>
                  <a:lnTo>
                    <a:pt x="102103" y="402697"/>
                  </a:lnTo>
                  <a:lnTo>
                    <a:pt x="102098" y="403926"/>
                  </a:lnTo>
                  <a:lnTo>
                    <a:pt x="101573" y="403603"/>
                  </a:lnTo>
                  <a:lnTo>
                    <a:pt x="101043" y="403305"/>
                  </a:lnTo>
                  <a:lnTo>
                    <a:pt x="100780" y="403169"/>
                  </a:lnTo>
                  <a:lnTo>
                    <a:pt x="100518" y="403044"/>
                  </a:lnTo>
                  <a:lnTo>
                    <a:pt x="100251" y="402920"/>
                  </a:lnTo>
                  <a:lnTo>
                    <a:pt x="99988" y="402808"/>
                  </a:lnTo>
                  <a:lnTo>
                    <a:pt x="99721" y="402697"/>
                  </a:lnTo>
                  <a:lnTo>
                    <a:pt x="99454" y="402610"/>
                  </a:lnTo>
                  <a:lnTo>
                    <a:pt x="99191" y="402523"/>
                  </a:lnTo>
                  <a:lnTo>
                    <a:pt x="98924" y="402448"/>
                  </a:lnTo>
                  <a:lnTo>
                    <a:pt x="98657" y="402374"/>
                  </a:lnTo>
                  <a:lnTo>
                    <a:pt x="98386" y="402324"/>
                  </a:lnTo>
                  <a:lnTo>
                    <a:pt x="98119" y="402274"/>
                  </a:lnTo>
                  <a:lnTo>
                    <a:pt x="97848" y="402250"/>
                  </a:lnTo>
                  <a:lnTo>
                    <a:pt x="97792" y="402250"/>
                  </a:lnTo>
                  <a:lnTo>
                    <a:pt x="97736" y="402274"/>
                  </a:lnTo>
                  <a:lnTo>
                    <a:pt x="97624" y="402337"/>
                  </a:lnTo>
                  <a:lnTo>
                    <a:pt x="97624" y="402337"/>
                  </a:lnTo>
                  <a:lnTo>
                    <a:pt x="97676" y="400126"/>
                  </a:lnTo>
                  <a:lnTo>
                    <a:pt x="97719" y="397903"/>
                  </a:lnTo>
                  <a:lnTo>
                    <a:pt x="97757" y="395681"/>
                  </a:lnTo>
                  <a:lnTo>
                    <a:pt x="97792" y="393458"/>
                  </a:lnTo>
                  <a:lnTo>
                    <a:pt x="97818" y="391247"/>
                  </a:lnTo>
                  <a:lnTo>
                    <a:pt x="97835" y="389025"/>
                  </a:lnTo>
                  <a:lnTo>
                    <a:pt x="97848" y="386802"/>
                  </a:lnTo>
                  <a:lnTo>
                    <a:pt x="97848" y="384592"/>
                  </a:lnTo>
                  <a:lnTo>
                    <a:pt x="97986" y="384654"/>
                  </a:lnTo>
                  <a:lnTo>
                    <a:pt x="98123" y="384703"/>
                  </a:lnTo>
                  <a:lnTo>
                    <a:pt x="98261" y="384728"/>
                  </a:lnTo>
                  <a:lnTo>
                    <a:pt x="98399" y="384753"/>
                  </a:lnTo>
                  <a:lnTo>
                    <a:pt x="98541" y="384765"/>
                  </a:lnTo>
                  <a:lnTo>
                    <a:pt x="98679" y="384778"/>
                  </a:lnTo>
                  <a:lnTo>
                    <a:pt x="98821" y="384765"/>
                  </a:lnTo>
                  <a:lnTo>
                    <a:pt x="98959" y="384753"/>
                  </a:lnTo>
                  <a:lnTo>
                    <a:pt x="99243" y="384716"/>
                  </a:lnTo>
                  <a:lnTo>
                    <a:pt x="99527" y="384654"/>
                  </a:lnTo>
                  <a:lnTo>
                    <a:pt x="100096" y="384542"/>
                  </a:lnTo>
                  <a:lnTo>
                    <a:pt x="100544" y="384467"/>
                  </a:lnTo>
                  <a:lnTo>
                    <a:pt x="100983" y="384380"/>
                  </a:lnTo>
                  <a:lnTo>
                    <a:pt x="101426" y="384294"/>
                  </a:lnTo>
                  <a:lnTo>
                    <a:pt x="101874" y="384219"/>
                  </a:lnTo>
                  <a:close/>
                  <a:moveTo>
                    <a:pt x="6765" y="399493"/>
                  </a:moveTo>
                  <a:lnTo>
                    <a:pt x="6821" y="400784"/>
                  </a:lnTo>
                  <a:lnTo>
                    <a:pt x="6877" y="402076"/>
                  </a:lnTo>
                  <a:lnTo>
                    <a:pt x="6937" y="403367"/>
                  </a:lnTo>
                  <a:lnTo>
                    <a:pt x="6998" y="404659"/>
                  </a:lnTo>
                  <a:lnTo>
                    <a:pt x="7062" y="405950"/>
                  </a:lnTo>
                  <a:lnTo>
                    <a:pt x="7131" y="407229"/>
                  </a:lnTo>
                  <a:lnTo>
                    <a:pt x="7204" y="408521"/>
                  </a:lnTo>
                  <a:lnTo>
                    <a:pt x="7278" y="409800"/>
                  </a:lnTo>
                  <a:lnTo>
                    <a:pt x="7355" y="411079"/>
                  </a:lnTo>
                  <a:lnTo>
                    <a:pt x="7437" y="412358"/>
                  </a:lnTo>
                  <a:lnTo>
                    <a:pt x="7601" y="414916"/>
                  </a:lnTo>
                  <a:lnTo>
                    <a:pt x="7777" y="417461"/>
                  </a:lnTo>
                  <a:lnTo>
                    <a:pt x="7962" y="419995"/>
                  </a:lnTo>
                  <a:lnTo>
                    <a:pt x="7893" y="419933"/>
                  </a:lnTo>
                  <a:lnTo>
                    <a:pt x="7820" y="419870"/>
                  </a:lnTo>
                  <a:lnTo>
                    <a:pt x="7747" y="419833"/>
                  </a:lnTo>
                  <a:lnTo>
                    <a:pt x="7674" y="419784"/>
                  </a:lnTo>
                  <a:lnTo>
                    <a:pt x="7601" y="419759"/>
                  </a:lnTo>
                  <a:lnTo>
                    <a:pt x="7527" y="419734"/>
                  </a:lnTo>
                  <a:lnTo>
                    <a:pt x="7377" y="419697"/>
                  </a:lnTo>
                  <a:lnTo>
                    <a:pt x="7226" y="419684"/>
                  </a:lnTo>
                  <a:lnTo>
                    <a:pt x="7071" y="419709"/>
                  </a:lnTo>
                  <a:lnTo>
                    <a:pt x="6916" y="419734"/>
                  </a:lnTo>
                  <a:lnTo>
                    <a:pt x="6761" y="419784"/>
                  </a:lnTo>
                  <a:lnTo>
                    <a:pt x="6602" y="419846"/>
                  </a:lnTo>
                  <a:lnTo>
                    <a:pt x="6447" y="419908"/>
                  </a:lnTo>
                  <a:lnTo>
                    <a:pt x="6132" y="420069"/>
                  </a:lnTo>
                  <a:lnTo>
                    <a:pt x="5822" y="420231"/>
                  </a:lnTo>
                  <a:lnTo>
                    <a:pt x="5671" y="420305"/>
                  </a:lnTo>
                  <a:lnTo>
                    <a:pt x="5521" y="420367"/>
                  </a:lnTo>
                  <a:lnTo>
                    <a:pt x="5094" y="420541"/>
                  </a:lnTo>
                  <a:lnTo>
                    <a:pt x="4651" y="420715"/>
                  </a:lnTo>
                  <a:lnTo>
                    <a:pt x="4199" y="420901"/>
                  </a:lnTo>
                  <a:lnTo>
                    <a:pt x="3970" y="421013"/>
                  </a:lnTo>
                  <a:lnTo>
                    <a:pt x="3742" y="421125"/>
                  </a:lnTo>
                  <a:lnTo>
                    <a:pt x="3518" y="421249"/>
                  </a:lnTo>
                  <a:lnTo>
                    <a:pt x="3294" y="421385"/>
                  </a:lnTo>
                  <a:lnTo>
                    <a:pt x="3070" y="421547"/>
                  </a:lnTo>
                  <a:lnTo>
                    <a:pt x="2851" y="421721"/>
                  </a:lnTo>
                  <a:lnTo>
                    <a:pt x="2635" y="421907"/>
                  </a:lnTo>
                  <a:lnTo>
                    <a:pt x="2420" y="422118"/>
                  </a:lnTo>
                  <a:lnTo>
                    <a:pt x="2218" y="422354"/>
                  </a:lnTo>
                  <a:lnTo>
                    <a:pt x="2114" y="422478"/>
                  </a:lnTo>
                  <a:lnTo>
                    <a:pt x="2015" y="422602"/>
                  </a:lnTo>
                  <a:lnTo>
                    <a:pt x="1959" y="421286"/>
                  </a:lnTo>
                  <a:lnTo>
                    <a:pt x="1908" y="419957"/>
                  </a:lnTo>
                  <a:lnTo>
                    <a:pt x="1856" y="418629"/>
                  </a:lnTo>
                  <a:lnTo>
                    <a:pt x="1813" y="417288"/>
                  </a:lnTo>
                  <a:lnTo>
                    <a:pt x="1770" y="415946"/>
                  </a:lnTo>
                  <a:lnTo>
                    <a:pt x="1731" y="414605"/>
                  </a:lnTo>
                  <a:lnTo>
                    <a:pt x="1697" y="413252"/>
                  </a:lnTo>
                  <a:lnTo>
                    <a:pt x="1662" y="411898"/>
                  </a:lnTo>
                  <a:lnTo>
                    <a:pt x="1636" y="410545"/>
                  </a:lnTo>
                  <a:lnTo>
                    <a:pt x="1611" y="409179"/>
                  </a:lnTo>
                  <a:lnTo>
                    <a:pt x="1589" y="407813"/>
                  </a:lnTo>
                  <a:lnTo>
                    <a:pt x="1572" y="406447"/>
                  </a:lnTo>
                  <a:lnTo>
                    <a:pt x="1555" y="405068"/>
                  </a:lnTo>
                  <a:lnTo>
                    <a:pt x="1542" y="403702"/>
                  </a:lnTo>
                  <a:lnTo>
                    <a:pt x="1537" y="402324"/>
                  </a:lnTo>
                  <a:lnTo>
                    <a:pt x="1529" y="400946"/>
                  </a:lnTo>
                  <a:lnTo>
                    <a:pt x="1602" y="401033"/>
                  </a:lnTo>
                  <a:lnTo>
                    <a:pt x="1675" y="401120"/>
                  </a:lnTo>
                  <a:lnTo>
                    <a:pt x="1748" y="401194"/>
                  </a:lnTo>
                  <a:lnTo>
                    <a:pt x="1817" y="401256"/>
                  </a:lnTo>
                  <a:lnTo>
                    <a:pt x="1890" y="401318"/>
                  </a:lnTo>
                  <a:lnTo>
                    <a:pt x="1968" y="401368"/>
                  </a:lnTo>
                  <a:lnTo>
                    <a:pt x="2041" y="401405"/>
                  </a:lnTo>
                  <a:lnTo>
                    <a:pt x="2114" y="401430"/>
                  </a:lnTo>
                  <a:lnTo>
                    <a:pt x="2265" y="401467"/>
                  </a:lnTo>
                  <a:lnTo>
                    <a:pt x="2416" y="401480"/>
                  </a:lnTo>
                  <a:lnTo>
                    <a:pt x="2567" y="401467"/>
                  </a:lnTo>
                  <a:lnTo>
                    <a:pt x="2722" y="401430"/>
                  </a:lnTo>
                  <a:lnTo>
                    <a:pt x="2877" y="401380"/>
                  </a:lnTo>
                  <a:lnTo>
                    <a:pt x="3032" y="401318"/>
                  </a:lnTo>
                  <a:lnTo>
                    <a:pt x="3187" y="401231"/>
                  </a:lnTo>
                  <a:lnTo>
                    <a:pt x="3342" y="401157"/>
                  </a:lnTo>
                  <a:lnTo>
                    <a:pt x="3656" y="400971"/>
                  </a:lnTo>
                  <a:lnTo>
                    <a:pt x="3970" y="400797"/>
                  </a:lnTo>
                  <a:lnTo>
                    <a:pt x="5374" y="400163"/>
                  </a:lnTo>
                  <a:lnTo>
                    <a:pt x="6072" y="399841"/>
                  </a:lnTo>
                  <a:lnTo>
                    <a:pt x="6765" y="399493"/>
                  </a:lnTo>
                  <a:close/>
                  <a:moveTo>
                    <a:pt x="97512" y="406621"/>
                  </a:moveTo>
                  <a:lnTo>
                    <a:pt x="97585" y="406695"/>
                  </a:lnTo>
                  <a:lnTo>
                    <a:pt x="97667" y="406745"/>
                  </a:lnTo>
                  <a:lnTo>
                    <a:pt x="97710" y="406770"/>
                  </a:lnTo>
                  <a:lnTo>
                    <a:pt x="97757" y="406782"/>
                  </a:lnTo>
                  <a:lnTo>
                    <a:pt x="97801" y="406782"/>
                  </a:lnTo>
                  <a:lnTo>
                    <a:pt x="97848" y="406770"/>
                  </a:lnTo>
                  <a:lnTo>
                    <a:pt x="98115" y="406732"/>
                  </a:lnTo>
                  <a:lnTo>
                    <a:pt x="98382" y="406708"/>
                  </a:lnTo>
                  <a:lnTo>
                    <a:pt x="98912" y="406683"/>
                  </a:lnTo>
                  <a:lnTo>
                    <a:pt x="99446" y="406695"/>
                  </a:lnTo>
                  <a:lnTo>
                    <a:pt x="99971" y="406720"/>
                  </a:lnTo>
                  <a:lnTo>
                    <a:pt x="100501" y="406782"/>
                  </a:lnTo>
                  <a:lnTo>
                    <a:pt x="101030" y="406857"/>
                  </a:lnTo>
                  <a:lnTo>
                    <a:pt x="101556" y="406968"/>
                  </a:lnTo>
                  <a:lnTo>
                    <a:pt x="102085" y="407093"/>
                  </a:lnTo>
                  <a:lnTo>
                    <a:pt x="102047" y="409365"/>
                  </a:lnTo>
                  <a:lnTo>
                    <a:pt x="102029" y="410495"/>
                  </a:lnTo>
                  <a:lnTo>
                    <a:pt x="102003" y="411613"/>
                  </a:lnTo>
                  <a:lnTo>
                    <a:pt x="101978" y="412743"/>
                  </a:lnTo>
                  <a:lnTo>
                    <a:pt x="101947" y="413873"/>
                  </a:lnTo>
                  <a:lnTo>
                    <a:pt x="101917" y="414990"/>
                  </a:lnTo>
                  <a:lnTo>
                    <a:pt x="101883" y="416108"/>
                  </a:lnTo>
                  <a:lnTo>
                    <a:pt x="101844" y="417225"/>
                  </a:lnTo>
                  <a:lnTo>
                    <a:pt x="101801" y="418343"/>
                  </a:lnTo>
                  <a:lnTo>
                    <a:pt x="101758" y="419448"/>
                  </a:lnTo>
                  <a:lnTo>
                    <a:pt x="101711" y="420566"/>
                  </a:lnTo>
                  <a:lnTo>
                    <a:pt x="101659" y="421671"/>
                  </a:lnTo>
                  <a:lnTo>
                    <a:pt x="101607" y="422776"/>
                  </a:lnTo>
                  <a:lnTo>
                    <a:pt x="101547" y="423881"/>
                  </a:lnTo>
                  <a:lnTo>
                    <a:pt x="101487" y="424987"/>
                  </a:lnTo>
                  <a:lnTo>
                    <a:pt x="100432" y="424254"/>
                  </a:lnTo>
                  <a:lnTo>
                    <a:pt x="99902" y="423894"/>
                  </a:lnTo>
                  <a:lnTo>
                    <a:pt x="99372" y="423546"/>
                  </a:lnTo>
                  <a:lnTo>
                    <a:pt x="98843" y="423211"/>
                  </a:lnTo>
                  <a:lnTo>
                    <a:pt x="98309" y="422876"/>
                  </a:lnTo>
                  <a:lnTo>
                    <a:pt x="97775" y="422578"/>
                  </a:lnTo>
                  <a:lnTo>
                    <a:pt x="97236" y="422279"/>
                  </a:lnTo>
                  <a:lnTo>
                    <a:pt x="97215" y="422267"/>
                  </a:lnTo>
                  <a:lnTo>
                    <a:pt x="97193" y="422267"/>
                  </a:lnTo>
                  <a:lnTo>
                    <a:pt x="97176" y="422279"/>
                  </a:lnTo>
                  <a:lnTo>
                    <a:pt x="97155" y="422279"/>
                  </a:lnTo>
                  <a:lnTo>
                    <a:pt x="97193" y="421298"/>
                  </a:lnTo>
                  <a:lnTo>
                    <a:pt x="97223" y="420305"/>
                  </a:lnTo>
                  <a:lnTo>
                    <a:pt x="97254" y="419312"/>
                  </a:lnTo>
                  <a:lnTo>
                    <a:pt x="97279" y="418318"/>
                  </a:lnTo>
                  <a:lnTo>
                    <a:pt x="97327" y="416356"/>
                  </a:lnTo>
                  <a:lnTo>
                    <a:pt x="97361" y="414431"/>
                  </a:lnTo>
                  <a:lnTo>
                    <a:pt x="97422" y="410768"/>
                  </a:lnTo>
                  <a:lnTo>
                    <a:pt x="97456" y="409067"/>
                  </a:lnTo>
                  <a:lnTo>
                    <a:pt x="97473" y="408247"/>
                  </a:lnTo>
                  <a:lnTo>
                    <a:pt x="97495" y="407465"/>
                  </a:lnTo>
                  <a:lnTo>
                    <a:pt x="97503" y="407254"/>
                  </a:lnTo>
                  <a:lnTo>
                    <a:pt x="97508" y="407043"/>
                  </a:lnTo>
                  <a:lnTo>
                    <a:pt x="97512" y="406621"/>
                  </a:lnTo>
                  <a:close/>
                  <a:moveTo>
                    <a:pt x="8173" y="423161"/>
                  </a:moveTo>
                  <a:lnTo>
                    <a:pt x="8294" y="424726"/>
                  </a:lnTo>
                  <a:lnTo>
                    <a:pt x="8423" y="426278"/>
                  </a:lnTo>
                  <a:lnTo>
                    <a:pt x="8552" y="427830"/>
                  </a:lnTo>
                  <a:lnTo>
                    <a:pt x="8690" y="429382"/>
                  </a:lnTo>
                  <a:lnTo>
                    <a:pt x="8828" y="430935"/>
                  </a:lnTo>
                  <a:lnTo>
                    <a:pt x="8966" y="432474"/>
                  </a:lnTo>
                  <a:lnTo>
                    <a:pt x="9254" y="435567"/>
                  </a:lnTo>
                  <a:lnTo>
                    <a:pt x="8483" y="435939"/>
                  </a:lnTo>
                  <a:lnTo>
                    <a:pt x="7708" y="436299"/>
                  </a:lnTo>
                  <a:lnTo>
                    <a:pt x="6158" y="437019"/>
                  </a:lnTo>
                  <a:lnTo>
                    <a:pt x="5383" y="437392"/>
                  </a:lnTo>
                  <a:lnTo>
                    <a:pt x="4608" y="437789"/>
                  </a:lnTo>
                  <a:lnTo>
                    <a:pt x="4224" y="438000"/>
                  </a:lnTo>
                  <a:lnTo>
                    <a:pt x="3841" y="438211"/>
                  </a:lnTo>
                  <a:lnTo>
                    <a:pt x="3462" y="438447"/>
                  </a:lnTo>
                  <a:lnTo>
                    <a:pt x="3083" y="438683"/>
                  </a:lnTo>
                  <a:lnTo>
                    <a:pt x="2967" y="437367"/>
                  </a:lnTo>
                  <a:lnTo>
                    <a:pt x="2859" y="436051"/>
                  </a:lnTo>
                  <a:lnTo>
                    <a:pt x="2752" y="434710"/>
                  </a:lnTo>
                  <a:lnTo>
                    <a:pt x="2648" y="433381"/>
                  </a:lnTo>
                  <a:lnTo>
                    <a:pt x="2554" y="432027"/>
                  </a:lnTo>
                  <a:lnTo>
                    <a:pt x="2459" y="430686"/>
                  </a:lnTo>
                  <a:lnTo>
                    <a:pt x="2373" y="429333"/>
                  </a:lnTo>
                  <a:lnTo>
                    <a:pt x="2291" y="427967"/>
                  </a:lnTo>
                  <a:lnTo>
                    <a:pt x="2399" y="427954"/>
                  </a:lnTo>
                  <a:lnTo>
                    <a:pt x="2511" y="427930"/>
                  </a:lnTo>
                  <a:lnTo>
                    <a:pt x="2618" y="427905"/>
                  </a:lnTo>
                  <a:lnTo>
                    <a:pt x="2730" y="427867"/>
                  </a:lnTo>
                  <a:lnTo>
                    <a:pt x="2950" y="427768"/>
                  </a:lnTo>
                  <a:lnTo>
                    <a:pt x="3169" y="427656"/>
                  </a:lnTo>
                  <a:lnTo>
                    <a:pt x="3389" y="427507"/>
                  </a:lnTo>
                  <a:lnTo>
                    <a:pt x="3613" y="427346"/>
                  </a:lnTo>
                  <a:lnTo>
                    <a:pt x="3833" y="427172"/>
                  </a:lnTo>
                  <a:lnTo>
                    <a:pt x="4052" y="426986"/>
                  </a:lnTo>
                  <a:lnTo>
                    <a:pt x="4491" y="426588"/>
                  </a:lnTo>
                  <a:lnTo>
                    <a:pt x="4926" y="426179"/>
                  </a:lnTo>
                  <a:lnTo>
                    <a:pt x="5357" y="425794"/>
                  </a:lnTo>
                  <a:lnTo>
                    <a:pt x="5568" y="425620"/>
                  </a:lnTo>
                  <a:lnTo>
                    <a:pt x="5779" y="425446"/>
                  </a:lnTo>
                  <a:lnTo>
                    <a:pt x="5930" y="425347"/>
                  </a:lnTo>
                  <a:lnTo>
                    <a:pt x="6081" y="425247"/>
                  </a:lnTo>
                  <a:lnTo>
                    <a:pt x="6391" y="425073"/>
                  </a:lnTo>
                  <a:lnTo>
                    <a:pt x="6714" y="424875"/>
                  </a:lnTo>
                  <a:lnTo>
                    <a:pt x="6873" y="424775"/>
                  </a:lnTo>
                  <a:lnTo>
                    <a:pt x="7032" y="424664"/>
                  </a:lnTo>
                  <a:lnTo>
                    <a:pt x="7187" y="424540"/>
                  </a:lnTo>
                  <a:lnTo>
                    <a:pt x="7342" y="424403"/>
                  </a:lnTo>
                  <a:lnTo>
                    <a:pt x="7493" y="424241"/>
                  </a:lnTo>
                  <a:lnTo>
                    <a:pt x="7639" y="424080"/>
                  </a:lnTo>
                  <a:lnTo>
                    <a:pt x="7781" y="423881"/>
                  </a:lnTo>
                  <a:lnTo>
                    <a:pt x="7850" y="423782"/>
                  </a:lnTo>
                  <a:lnTo>
                    <a:pt x="7919" y="423670"/>
                  </a:lnTo>
                  <a:lnTo>
                    <a:pt x="7984" y="423559"/>
                  </a:lnTo>
                  <a:lnTo>
                    <a:pt x="8048" y="423434"/>
                  </a:lnTo>
                  <a:lnTo>
                    <a:pt x="8113" y="423298"/>
                  </a:lnTo>
                  <a:lnTo>
                    <a:pt x="8173" y="423161"/>
                  </a:lnTo>
                  <a:close/>
                  <a:moveTo>
                    <a:pt x="96931" y="426005"/>
                  </a:moveTo>
                  <a:lnTo>
                    <a:pt x="97473" y="426290"/>
                  </a:lnTo>
                  <a:lnTo>
                    <a:pt x="98020" y="426551"/>
                  </a:lnTo>
                  <a:lnTo>
                    <a:pt x="98567" y="426800"/>
                  </a:lnTo>
                  <a:lnTo>
                    <a:pt x="99114" y="427023"/>
                  </a:lnTo>
                  <a:lnTo>
                    <a:pt x="99661" y="427247"/>
                  </a:lnTo>
                  <a:lnTo>
                    <a:pt x="100208" y="427458"/>
                  </a:lnTo>
                  <a:lnTo>
                    <a:pt x="101306" y="427867"/>
                  </a:lnTo>
                  <a:lnTo>
                    <a:pt x="101228" y="429072"/>
                  </a:lnTo>
                  <a:lnTo>
                    <a:pt x="101142" y="430264"/>
                  </a:lnTo>
                  <a:lnTo>
                    <a:pt x="101052" y="431444"/>
                  </a:lnTo>
                  <a:lnTo>
                    <a:pt x="100957" y="432636"/>
                  </a:lnTo>
                  <a:lnTo>
                    <a:pt x="100858" y="433816"/>
                  </a:lnTo>
                  <a:lnTo>
                    <a:pt x="100755" y="434995"/>
                  </a:lnTo>
                  <a:lnTo>
                    <a:pt x="100647" y="436163"/>
                  </a:lnTo>
                  <a:lnTo>
                    <a:pt x="100535" y="437330"/>
                  </a:lnTo>
                  <a:lnTo>
                    <a:pt x="100419" y="438497"/>
                  </a:lnTo>
                  <a:lnTo>
                    <a:pt x="100294" y="439652"/>
                  </a:lnTo>
                  <a:lnTo>
                    <a:pt x="100169" y="440807"/>
                  </a:lnTo>
                  <a:lnTo>
                    <a:pt x="100035" y="441962"/>
                  </a:lnTo>
                  <a:lnTo>
                    <a:pt x="99898" y="443104"/>
                  </a:lnTo>
                  <a:lnTo>
                    <a:pt x="99756" y="444247"/>
                  </a:lnTo>
                  <a:lnTo>
                    <a:pt x="99605" y="445377"/>
                  </a:lnTo>
                  <a:lnTo>
                    <a:pt x="99450" y="446507"/>
                  </a:lnTo>
                  <a:lnTo>
                    <a:pt x="99316" y="446171"/>
                  </a:lnTo>
                  <a:lnTo>
                    <a:pt x="99183" y="445836"/>
                  </a:lnTo>
                  <a:lnTo>
                    <a:pt x="99049" y="445501"/>
                  </a:lnTo>
                  <a:lnTo>
                    <a:pt x="98912" y="445165"/>
                  </a:lnTo>
                  <a:lnTo>
                    <a:pt x="98632" y="444532"/>
                  </a:lnTo>
                  <a:lnTo>
                    <a:pt x="98343" y="443911"/>
                  </a:lnTo>
                  <a:lnTo>
                    <a:pt x="98046" y="443303"/>
                  </a:lnTo>
                  <a:lnTo>
                    <a:pt x="97745" y="442732"/>
                  </a:lnTo>
                  <a:lnTo>
                    <a:pt x="97434" y="442173"/>
                  </a:lnTo>
                  <a:lnTo>
                    <a:pt x="97120" y="441639"/>
                  </a:lnTo>
                  <a:lnTo>
                    <a:pt x="96797" y="441130"/>
                  </a:lnTo>
                  <a:lnTo>
                    <a:pt x="96470" y="440645"/>
                  </a:lnTo>
                  <a:lnTo>
                    <a:pt x="96143" y="440198"/>
                  </a:lnTo>
                  <a:lnTo>
                    <a:pt x="95807" y="439764"/>
                  </a:lnTo>
                  <a:lnTo>
                    <a:pt x="95466" y="439354"/>
                  </a:lnTo>
                  <a:lnTo>
                    <a:pt x="95122" y="438981"/>
                  </a:lnTo>
                  <a:lnTo>
                    <a:pt x="94950" y="438808"/>
                  </a:lnTo>
                  <a:lnTo>
                    <a:pt x="94773" y="438634"/>
                  </a:lnTo>
                  <a:lnTo>
                    <a:pt x="94601" y="438472"/>
                  </a:lnTo>
                  <a:lnTo>
                    <a:pt x="94424" y="438311"/>
                  </a:lnTo>
                  <a:lnTo>
                    <a:pt x="94558" y="438075"/>
                  </a:lnTo>
                  <a:lnTo>
                    <a:pt x="94687" y="437827"/>
                  </a:lnTo>
                  <a:lnTo>
                    <a:pt x="94812" y="437566"/>
                  </a:lnTo>
                  <a:lnTo>
                    <a:pt x="94933" y="437305"/>
                  </a:lnTo>
                  <a:lnTo>
                    <a:pt x="95053" y="437019"/>
                  </a:lnTo>
                  <a:lnTo>
                    <a:pt x="95165" y="436721"/>
                  </a:lnTo>
                  <a:lnTo>
                    <a:pt x="95273" y="436411"/>
                  </a:lnTo>
                  <a:lnTo>
                    <a:pt x="95376" y="436100"/>
                  </a:lnTo>
                  <a:lnTo>
                    <a:pt x="95479" y="435778"/>
                  </a:lnTo>
                  <a:lnTo>
                    <a:pt x="95574" y="435430"/>
                  </a:lnTo>
                  <a:lnTo>
                    <a:pt x="95669" y="435082"/>
                  </a:lnTo>
                  <a:lnTo>
                    <a:pt x="95759" y="434735"/>
                  </a:lnTo>
                  <a:lnTo>
                    <a:pt x="95845" y="434362"/>
                  </a:lnTo>
                  <a:lnTo>
                    <a:pt x="95927" y="433989"/>
                  </a:lnTo>
                  <a:lnTo>
                    <a:pt x="96005" y="433605"/>
                  </a:lnTo>
                  <a:lnTo>
                    <a:pt x="96082" y="433207"/>
                  </a:lnTo>
                  <a:lnTo>
                    <a:pt x="96156" y="432810"/>
                  </a:lnTo>
                  <a:lnTo>
                    <a:pt x="96224" y="432400"/>
                  </a:lnTo>
                  <a:lnTo>
                    <a:pt x="96293" y="431978"/>
                  </a:lnTo>
                  <a:lnTo>
                    <a:pt x="96358" y="431556"/>
                  </a:lnTo>
                  <a:lnTo>
                    <a:pt x="96418" y="431121"/>
                  </a:lnTo>
                  <a:lnTo>
                    <a:pt x="96474" y="430686"/>
                  </a:lnTo>
                  <a:lnTo>
                    <a:pt x="96530" y="430239"/>
                  </a:lnTo>
                  <a:lnTo>
                    <a:pt x="96586" y="429792"/>
                  </a:lnTo>
                  <a:lnTo>
                    <a:pt x="96638" y="429333"/>
                  </a:lnTo>
                  <a:lnTo>
                    <a:pt x="96685" y="428873"/>
                  </a:lnTo>
                  <a:lnTo>
                    <a:pt x="96728" y="428414"/>
                  </a:lnTo>
                  <a:lnTo>
                    <a:pt x="96776" y="427942"/>
                  </a:lnTo>
                  <a:lnTo>
                    <a:pt x="96857" y="426986"/>
                  </a:lnTo>
                  <a:lnTo>
                    <a:pt x="96931" y="426005"/>
                  </a:lnTo>
                  <a:close/>
                  <a:moveTo>
                    <a:pt x="26372" y="262264"/>
                  </a:moveTo>
                  <a:lnTo>
                    <a:pt x="26897" y="262276"/>
                  </a:lnTo>
                  <a:lnTo>
                    <a:pt x="27423" y="262314"/>
                  </a:lnTo>
                  <a:lnTo>
                    <a:pt x="27935" y="262351"/>
                  </a:lnTo>
                  <a:lnTo>
                    <a:pt x="28938" y="262438"/>
                  </a:lnTo>
                  <a:lnTo>
                    <a:pt x="29890" y="262525"/>
                  </a:lnTo>
                  <a:lnTo>
                    <a:pt x="30786" y="262612"/>
                  </a:lnTo>
                  <a:lnTo>
                    <a:pt x="31203" y="262637"/>
                  </a:lnTo>
                  <a:lnTo>
                    <a:pt x="31600" y="262649"/>
                  </a:lnTo>
                  <a:lnTo>
                    <a:pt x="32388" y="262686"/>
                  </a:lnTo>
                  <a:lnTo>
                    <a:pt x="33171" y="262736"/>
                  </a:lnTo>
                  <a:lnTo>
                    <a:pt x="33955" y="262798"/>
                  </a:lnTo>
                  <a:lnTo>
                    <a:pt x="34739" y="262860"/>
                  </a:lnTo>
                  <a:lnTo>
                    <a:pt x="35523" y="262947"/>
                  </a:lnTo>
                  <a:lnTo>
                    <a:pt x="36306" y="263046"/>
                  </a:lnTo>
                  <a:lnTo>
                    <a:pt x="37090" y="263146"/>
                  </a:lnTo>
                  <a:lnTo>
                    <a:pt x="37874" y="263257"/>
                  </a:lnTo>
                  <a:lnTo>
                    <a:pt x="39441" y="263493"/>
                  </a:lnTo>
                  <a:lnTo>
                    <a:pt x="41009" y="263754"/>
                  </a:lnTo>
                  <a:lnTo>
                    <a:pt x="44140" y="264301"/>
                  </a:lnTo>
                  <a:lnTo>
                    <a:pt x="45707" y="264561"/>
                  </a:lnTo>
                  <a:lnTo>
                    <a:pt x="47275" y="264810"/>
                  </a:lnTo>
                  <a:lnTo>
                    <a:pt x="48054" y="264921"/>
                  </a:lnTo>
                  <a:lnTo>
                    <a:pt x="48838" y="265033"/>
                  </a:lnTo>
                  <a:lnTo>
                    <a:pt x="49622" y="265133"/>
                  </a:lnTo>
                  <a:lnTo>
                    <a:pt x="50405" y="265219"/>
                  </a:lnTo>
                  <a:lnTo>
                    <a:pt x="51189" y="265306"/>
                  </a:lnTo>
                  <a:lnTo>
                    <a:pt x="51973" y="265381"/>
                  </a:lnTo>
                  <a:lnTo>
                    <a:pt x="52757" y="265431"/>
                  </a:lnTo>
                  <a:lnTo>
                    <a:pt x="53540" y="265480"/>
                  </a:lnTo>
                  <a:lnTo>
                    <a:pt x="54324" y="265505"/>
                  </a:lnTo>
                  <a:lnTo>
                    <a:pt x="55108" y="265517"/>
                  </a:lnTo>
                  <a:lnTo>
                    <a:pt x="55896" y="265517"/>
                  </a:lnTo>
                  <a:lnTo>
                    <a:pt x="56680" y="265493"/>
                  </a:lnTo>
                  <a:lnTo>
                    <a:pt x="57463" y="265455"/>
                  </a:lnTo>
                  <a:lnTo>
                    <a:pt x="58247" y="265393"/>
                  </a:lnTo>
                  <a:lnTo>
                    <a:pt x="59031" y="265319"/>
                  </a:lnTo>
                  <a:lnTo>
                    <a:pt x="59815" y="265219"/>
                  </a:lnTo>
                  <a:lnTo>
                    <a:pt x="60598" y="265108"/>
                  </a:lnTo>
                  <a:lnTo>
                    <a:pt x="61382" y="264983"/>
                  </a:lnTo>
                  <a:lnTo>
                    <a:pt x="62166" y="264834"/>
                  </a:lnTo>
                  <a:lnTo>
                    <a:pt x="62950" y="264685"/>
                  </a:lnTo>
                  <a:lnTo>
                    <a:pt x="64517" y="264363"/>
                  </a:lnTo>
                  <a:lnTo>
                    <a:pt x="66089" y="264027"/>
                  </a:lnTo>
                  <a:lnTo>
                    <a:pt x="67656" y="263680"/>
                  </a:lnTo>
                  <a:lnTo>
                    <a:pt x="69224" y="263332"/>
                  </a:lnTo>
                  <a:lnTo>
                    <a:pt x="70012" y="263183"/>
                  </a:lnTo>
                  <a:lnTo>
                    <a:pt x="70796" y="263021"/>
                  </a:lnTo>
                  <a:lnTo>
                    <a:pt x="71579" y="262885"/>
                  </a:lnTo>
                  <a:lnTo>
                    <a:pt x="72363" y="262748"/>
                  </a:lnTo>
                  <a:lnTo>
                    <a:pt x="73147" y="262637"/>
                  </a:lnTo>
                  <a:lnTo>
                    <a:pt x="73935" y="262537"/>
                  </a:lnTo>
                  <a:lnTo>
                    <a:pt x="74719" y="262450"/>
                  </a:lnTo>
                  <a:lnTo>
                    <a:pt x="75502" y="262388"/>
                  </a:lnTo>
                  <a:lnTo>
                    <a:pt x="76286" y="262339"/>
                  </a:lnTo>
                  <a:lnTo>
                    <a:pt x="77070" y="262326"/>
                  </a:lnTo>
                  <a:lnTo>
                    <a:pt x="77854" y="262326"/>
                  </a:lnTo>
                  <a:lnTo>
                    <a:pt x="78637" y="262363"/>
                  </a:lnTo>
                  <a:lnTo>
                    <a:pt x="79029" y="262388"/>
                  </a:lnTo>
                  <a:lnTo>
                    <a:pt x="79421" y="262425"/>
                  </a:lnTo>
                  <a:lnTo>
                    <a:pt x="79813" y="262463"/>
                  </a:lnTo>
                  <a:lnTo>
                    <a:pt x="80205" y="262512"/>
                  </a:lnTo>
                  <a:lnTo>
                    <a:pt x="80597" y="262562"/>
                  </a:lnTo>
                  <a:lnTo>
                    <a:pt x="80989" y="262637"/>
                  </a:lnTo>
                  <a:lnTo>
                    <a:pt x="81381" y="262711"/>
                  </a:lnTo>
                  <a:lnTo>
                    <a:pt x="81772" y="262786"/>
                  </a:lnTo>
                  <a:lnTo>
                    <a:pt x="82358" y="262922"/>
                  </a:lnTo>
                  <a:lnTo>
                    <a:pt x="82931" y="263071"/>
                  </a:lnTo>
                  <a:lnTo>
                    <a:pt x="83478" y="263208"/>
                  </a:lnTo>
                  <a:lnTo>
                    <a:pt x="84012" y="263369"/>
                  </a:lnTo>
                  <a:lnTo>
                    <a:pt x="84524" y="263543"/>
                  </a:lnTo>
                  <a:lnTo>
                    <a:pt x="85019" y="263729"/>
                  </a:lnTo>
                  <a:lnTo>
                    <a:pt x="85497" y="263940"/>
                  </a:lnTo>
                  <a:lnTo>
                    <a:pt x="85730" y="264052"/>
                  </a:lnTo>
                  <a:lnTo>
                    <a:pt x="85958" y="264164"/>
                  </a:lnTo>
                  <a:lnTo>
                    <a:pt x="86182" y="264288"/>
                  </a:lnTo>
                  <a:lnTo>
                    <a:pt x="86402" y="264425"/>
                  </a:lnTo>
                  <a:lnTo>
                    <a:pt x="86613" y="264561"/>
                  </a:lnTo>
                  <a:lnTo>
                    <a:pt x="86824" y="264710"/>
                  </a:lnTo>
                  <a:lnTo>
                    <a:pt x="87030" y="264859"/>
                  </a:lnTo>
                  <a:lnTo>
                    <a:pt x="87229" y="265021"/>
                  </a:lnTo>
                  <a:lnTo>
                    <a:pt x="87427" y="265195"/>
                  </a:lnTo>
                  <a:lnTo>
                    <a:pt x="87616" y="265381"/>
                  </a:lnTo>
                  <a:lnTo>
                    <a:pt x="87806" y="265567"/>
                  </a:lnTo>
                  <a:lnTo>
                    <a:pt x="87991" y="265766"/>
                  </a:lnTo>
                  <a:lnTo>
                    <a:pt x="88167" y="265977"/>
                  </a:lnTo>
                  <a:lnTo>
                    <a:pt x="88344" y="266200"/>
                  </a:lnTo>
                  <a:lnTo>
                    <a:pt x="88512" y="266436"/>
                  </a:lnTo>
                  <a:lnTo>
                    <a:pt x="88680" y="266685"/>
                  </a:lnTo>
                  <a:lnTo>
                    <a:pt x="88839" y="266933"/>
                  </a:lnTo>
                  <a:lnTo>
                    <a:pt x="88998" y="267206"/>
                  </a:lnTo>
                  <a:lnTo>
                    <a:pt x="89149" y="267492"/>
                  </a:lnTo>
                  <a:lnTo>
                    <a:pt x="89300" y="267777"/>
                  </a:lnTo>
                  <a:lnTo>
                    <a:pt x="89442" y="268088"/>
                  </a:lnTo>
                  <a:lnTo>
                    <a:pt x="89584" y="268411"/>
                  </a:lnTo>
                  <a:lnTo>
                    <a:pt x="89718" y="268746"/>
                  </a:lnTo>
                  <a:lnTo>
                    <a:pt x="89851" y="269094"/>
                  </a:lnTo>
                  <a:lnTo>
                    <a:pt x="89980" y="269466"/>
                  </a:lnTo>
                  <a:lnTo>
                    <a:pt x="90101" y="269851"/>
                  </a:lnTo>
                  <a:lnTo>
                    <a:pt x="90221" y="270249"/>
                  </a:lnTo>
                  <a:lnTo>
                    <a:pt x="90333" y="270658"/>
                  </a:lnTo>
                  <a:lnTo>
                    <a:pt x="90445" y="271093"/>
                  </a:lnTo>
                  <a:lnTo>
                    <a:pt x="90553" y="271540"/>
                  </a:lnTo>
                  <a:lnTo>
                    <a:pt x="90656" y="272000"/>
                  </a:lnTo>
                  <a:lnTo>
                    <a:pt x="90751" y="272484"/>
                  </a:lnTo>
                  <a:lnTo>
                    <a:pt x="90846" y="272993"/>
                  </a:lnTo>
                  <a:lnTo>
                    <a:pt x="90936" y="273515"/>
                  </a:lnTo>
                  <a:lnTo>
                    <a:pt x="91022" y="274048"/>
                  </a:lnTo>
                  <a:lnTo>
                    <a:pt x="91104" y="274607"/>
                  </a:lnTo>
                  <a:lnTo>
                    <a:pt x="91182" y="275191"/>
                  </a:lnTo>
                  <a:lnTo>
                    <a:pt x="91255" y="275787"/>
                  </a:lnTo>
                  <a:lnTo>
                    <a:pt x="91324" y="276408"/>
                  </a:lnTo>
                  <a:lnTo>
                    <a:pt x="91388" y="277041"/>
                  </a:lnTo>
                  <a:lnTo>
                    <a:pt x="91453" y="277712"/>
                  </a:lnTo>
                  <a:lnTo>
                    <a:pt x="91509" y="278395"/>
                  </a:lnTo>
                  <a:lnTo>
                    <a:pt x="91561" y="279090"/>
                  </a:lnTo>
                  <a:lnTo>
                    <a:pt x="91612" y="279823"/>
                  </a:lnTo>
                  <a:lnTo>
                    <a:pt x="91655" y="280580"/>
                  </a:lnTo>
                  <a:lnTo>
                    <a:pt x="91698" y="281350"/>
                  </a:lnTo>
                  <a:lnTo>
                    <a:pt x="91733" y="282145"/>
                  </a:lnTo>
                  <a:lnTo>
                    <a:pt x="91767" y="282964"/>
                  </a:lnTo>
                  <a:lnTo>
                    <a:pt x="91798" y="283821"/>
                  </a:lnTo>
                  <a:lnTo>
                    <a:pt x="91823" y="284691"/>
                  </a:lnTo>
                  <a:lnTo>
                    <a:pt x="91849" y="285821"/>
                  </a:lnTo>
                  <a:lnTo>
                    <a:pt x="91871" y="286951"/>
                  </a:lnTo>
                  <a:lnTo>
                    <a:pt x="91884" y="288093"/>
                  </a:lnTo>
                  <a:lnTo>
                    <a:pt x="91892" y="289235"/>
                  </a:lnTo>
                  <a:lnTo>
                    <a:pt x="91897" y="290390"/>
                  </a:lnTo>
                  <a:lnTo>
                    <a:pt x="91897" y="291558"/>
                  </a:lnTo>
                  <a:lnTo>
                    <a:pt x="91888" y="292712"/>
                  </a:lnTo>
                  <a:lnTo>
                    <a:pt x="91875" y="293892"/>
                  </a:lnTo>
                  <a:lnTo>
                    <a:pt x="91858" y="295059"/>
                  </a:lnTo>
                  <a:lnTo>
                    <a:pt x="91841" y="296239"/>
                  </a:lnTo>
                  <a:lnTo>
                    <a:pt x="91815" y="297419"/>
                  </a:lnTo>
                  <a:lnTo>
                    <a:pt x="91785" y="298598"/>
                  </a:lnTo>
                  <a:lnTo>
                    <a:pt x="91754" y="299791"/>
                  </a:lnTo>
                  <a:lnTo>
                    <a:pt x="91720" y="300970"/>
                  </a:lnTo>
                  <a:lnTo>
                    <a:pt x="91681" y="302162"/>
                  </a:lnTo>
                  <a:lnTo>
                    <a:pt x="91642" y="303342"/>
                  </a:lnTo>
                  <a:lnTo>
                    <a:pt x="91552" y="305714"/>
                  </a:lnTo>
                  <a:lnTo>
                    <a:pt x="91457" y="308086"/>
                  </a:lnTo>
                  <a:lnTo>
                    <a:pt x="91358" y="310445"/>
                  </a:lnTo>
                  <a:lnTo>
                    <a:pt x="91255" y="312792"/>
                  </a:lnTo>
                  <a:lnTo>
                    <a:pt x="91048" y="317424"/>
                  </a:lnTo>
                  <a:lnTo>
                    <a:pt x="90949" y="319709"/>
                  </a:lnTo>
                  <a:lnTo>
                    <a:pt x="90854" y="321969"/>
                  </a:lnTo>
                  <a:lnTo>
                    <a:pt x="90755" y="324278"/>
                  </a:lnTo>
                  <a:lnTo>
                    <a:pt x="90656" y="326588"/>
                  </a:lnTo>
                  <a:lnTo>
                    <a:pt x="90544" y="328885"/>
                  </a:lnTo>
                  <a:lnTo>
                    <a:pt x="90432" y="331183"/>
                  </a:lnTo>
                  <a:lnTo>
                    <a:pt x="90312" y="333480"/>
                  </a:lnTo>
                  <a:lnTo>
                    <a:pt x="90187" y="335765"/>
                  </a:lnTo>
                  <a:lnTo>
                    <a:pt x="90058" y="338037"/>
                  </a:lnTo>
                  <a:lnTo>
                    <a:pt x="89920" y="340310"/>
                  </a:lnTo>
                  <a:lnTo>
                    <a:pt x="89774" y="342582"/>
                  </a:lnTo>
                  <a:lnTo>
                    <a:pt x="89623" y="344830"/>
                  </a:lnTo>
                  <a:lnTo>
                    <a:pt x="89468" y="347077"/>
                  </a:lnTo>
                  <a:lnTo>
                    <a:pt x="89304" y="349325"/>
                  </a:lnTo>
                  <a:lnTo>
                    <a:pt x="89136" y="351548"/>
                  </a:lnTo>
                  <a:lnTo>
                    <a:pt x="88960" y="353783"/>
                  </a:lnTo>
                  <a:lnTo>
                    <a:pt x="88774" y="355993"/>
                  </a:lnTo>
                  <a:lnTo>
                    <a:pt x="88585" y="358204"/>
                  </a:lnTo>
                  <a:lnTo>
                    <a:pt x="88387" y="360402"/>
                  </a:lnTo>
                  <a:lnTo>
                    <a:pt x="88185" y="362587"/>
                  </a:lnTo>
                  <a:lnTo>
                    <a:pt x="87974" y="364760"/>
                  </a:lnTo>
                  <a:lnTo>
                    <a:pt x="87754" y="366933"/>
                  </a:lnTo>
                  <a:lnTo>
                    <a:pt x="87526" y="369094"/>
                  </a:lnTo>
                  <a:lnTo>
                    <a:pt x="87293" y="371242"/>
                  </a:lnTo>
                  <a:lnTo>
                    <a:pt x="87052" y="373378"/>
                  </a:lnTo>
                  <a:lnTo>
                    <a:pt x="86802" y="375502"/>
                  </a:lnTo>
                  <a:lnTo>
                    <a:pt x="86548" y="377613"/>
                  </a:lnTo>
                  <a:lnTo>
                    <a:pt x="86281" y="379724"/>
                  </a:lnTo>
                  <a:lnTo>
                    <a:pt x="86010" y="381810"/>
                  </a:lnTo>
                  <a:lnTo>
                    <a:pt x="85730" y="383896"/>
                  </a:lnTo>
                  <a:lnTo>
                    <a:pt x="85441" y="385970"/>
                  </a:lnTo>
                  <a:lnTo>
                    <a:pt x="85144" y="388019"/>
                  </a:lnTo>
                  <a:lnTo>
                    <a:pt x="84839" y="390068"/>
                  </a:lnTo>
                  <a:lnTo>
                    <a:pt x="84524" y="392104"/>
                  </a:lnTo>
                  <a:lnTo>
                    <a:pt x="84201" y="394116"/>
                  </a:lnTo>
                  <a:lnTo>
                    <a:pt x="83874" y="396128"/>
                  </a:lnTo>
                  <a:lnTo>
                    <a:pt x="83534" y="398114"/>
                  </a:lnTo>
                  <a:lnTo>
                    <a:pt x="83185" y="400101"/>
                  </a:lnTo>
                  <a:lnTo>
                    <a:pt x="82827" y="402063"/>
                  </a:lnTo>
                  <a:lnTo>
                    <a:pt x="82647" y="403044"/>
                  </a:lnTo>
                  <a:lnTo>
                    <a:pt x="82461" y="404013"/>
                  </a:lnTo>
                  <a:lnTo>
                    <a:pt x="82276" y="404982"/>
                  </a:lnTo>
                  <a:lnTo>
                    <a:pt x="82087" y="405950"/>
                  </a:lnTo>
                  <a:lnTo>
                    <a:pt x="81893" y="406919"/>
                  </a:lnTo>
                  <a:lnTo>
                    <a:pt x="81699" y="407875"/>
                  </a:lnTo>
                  <a:lnTo>
                    <a:pt x="81505" y="408831"/>
                  </a:lnTo>
                  <a:lnTo>
                    <a:pt x="81307" y="409787"/>
                  </a:lnTo>
                  <a:lnTo>
                    <a:pt x="81105" y="410731"/>
                  </a:lnTo>
                  <a:lnTo>
                    <a:pt x="80903" y="411675"/>
                  </a:lnTo>
                  <a:lnTo>
                    <a:pt x="80700" y="412618"/>
                  </a:lnTo>
                  <a:lnTo>
                    <a:pt x="80489" y="413550"/>
                  </a:lnTo>
                  <a:lnTo>
                    <a:pt x="80282" y="414481"/>
                  </a:lnTo>
                  <a:lnTo>
                    <a:pt x="80067" y="415412"/>
                  </a:lnTo>
                  <a:lnTo>
                    <a:pt x="79852" y="416344"/>
                  </a:lnTo>
                  <a:lnTo>
                    <a:pt x="79637" y="417263"/>
                  </a:lnTo>
                  <a:lnTo>
                    <a:pt x="79417" y="418182"/>
                  </a:lnTo>
                  <a:lnTo>
                    <a:pt x="79193" y="419088"/>
                  </a:lnTo>
                  <a:lnTo>
                    <a:pt x="78969" y="419995"/>
                  </a:lnTo>
                  <a:lnTo>
                    <a:pt x="78741" y="420901"/>
                  </a:lnTo>
                  <a:lnTo>
                    <a:pt x="78513" y="421808"/>
                  </a:lnTo>
                  <a:lnTo>
                    <a:pt x="78280" y="422702"/>
                  </a:lnTo>
                  <a:lnTo>
                    <a:pt x="78047" y="423596"/>
                  </a:lnTo>
                  <a:lnTo>
                    <a:pt x="77811" y="424477"/>
                  </a:lnTo>
                  <a:lnTo>
                    <a:pt x="77569" y="425359"/>
                  </a:lnTo>
                  <a:lnTo>
                    <a:pt x="77328" y="426241"/>
                  </a:lnTo>
                  <a:lnTo>
                    <a:pt x="77083" y="427122"/>
                  </a:lnTo>
                  <a:lnTo>
                    <a:pt x="76833" y="427992"/>
                  </a:lnTo>
                  <a:lnTo>
                    <a:pt x="76583" y="428861"/>
                  </a:lnTo>
                  <a:lnTo>
                    <a:pt x="76334" y="429718"/>
                  </a:lnTo>
                  <a:lnTo>
                    <a:pt x="76080" y="430575"/>
                  </a:lnTo>
                  <a:lnTo>
                    <a:pt x="75821" y="431431"/>
                  </a:lnTo>
                  <a:lnTo>
                    <a:pt x="75558" y="432276"/>
                  </a:lnTo>
                  <a:lnTo>
                    <a:pt x="75296" y="433120"/>
                  </a:lnTo>
                  <a:lnTo>
                    <a:pt x="75029" y="433965"/>
                  </a:lnTo>
                  <a:lnTo>
                    <a:pt x="74762" y="434797"/>
                  </a:lnTo>
                  <a:lnTo>
                    <a:pt x="74490" y="435629"/>
                  </a:lnTo>
                  <a:lnTo>
                    <a:pt x="74215" y="436461"/>
                  </a:lnTo>
                  <a:lnTo>
                    <a:pt x="73939" y="437280"/>
                  </a:lnTo>
                  <a:lnTo>
                    <a:pt x="73659" y="438100"/>
                  </a:lnTo>
                  <a:lnTo>
                    <a:pt x="73379" y="438907"/>
                  </a:lnTo>
                  <a:lnTo>
                    <a:pt x="73095" y="439714"/>
                  </a:lnTo>
                  <a:lnTo>
                    <a:pt x="72807" y="440521"/>
                  </a:lnTo>
                  <a:lnTo>
                    <a:pt x="72518" y="441316"/>
                  </a:lnTo>
                  <a:lnTo>
                    <a:pt x="72225" y="442111"/>
                  </a:lnTo>
                  <a:lnTo>
                    <a:pt x="71928" y="442893"/>
                  </a:lnTo>
                  <a:lnTo>
                    <a:pt x="71631" y="443688"/>
                  </a:lnTo>
                  <a:lnTo>
                    <a:pt x="71330" y="444458"/>
                  </a:lnTo>
                  <a:lnTo>
                    <a:pt x="71024" y="445240"/>
                  </a:lnTo>
                  <a:lnTo>
                    <a:pt x="70718" y="445997"/>
                  </a:lnTo>
                  <a:lnTo>
                    <a:pt x="70408" y="446767"/>
                  </a:lnTo>
                  <a:lnTo>
                    <a:pt x="70094" y="447525"/>
                  </a:lnTo>
                  <a:lnTo>
                    <a:pt x="69779" y="448282"/>
                  </a:lnTo>
                  <a:lnTo>
                    <a:pt x="69461" y="449027"/>
                  </a:lnTo>
                  <a:lnTo>
                    <a:pt x="69099" y="448146"/>
                  </a:lnTo>
                  <a:lnTo>
                    <a:pt x="68729" y="447264"/>
                  </a:lnTo>
                  <a:lnTo>
                    <a:pt x="68358" y="446420"/>
                  </a:lnTo>
                  <a:lnTo>
                    <a:pt x="67979" y="445588"/>
                  </a:lnTo>
                  <a:lnTo>
                    <a:pt x="67596" y="444768"/>
                  </a:lnTo>
                  <a:lnTo>
                    <a:pt x="67204" y="443961"/>
                  </a:lnTo>
                  <a:lnTo>
                    <a:pt x="66812" y="443179"/>
                  </a:lnTo>
                  <a:lnTo>
                    <a:pt x="66412" y="442421"/>
                  </a:lnTo>
                  <a:lnTo>
                    <a:pt x="66007" y="441676"/>
                  </a:lnTo>
                  <a:lnTo>
                    <a:pt x="65594" y="440956"/>
                  </a:lnTo>
                  <a:lnTo>
                    <a:pt x="65180" y="440248"/>
                  </a:lnTo>
                  <a:lnTo>
                    <a:pt x="64758" y="439565"/>
                  </a:lnTo>
                  <a:lnTo>
                    <a:pt x="64332" y="438907"/>
                  </a:lnTo>
                  <a:lnTo>
                    <a:pt x="63901" y="438261"/>
                  </a:lnTo>
                  <a:lnTo>
                    <a:pt x="63462" y="437640"/>
                  </a:lnTo>
                  <a:lnTo>
                    <a:pt x="63023" y="437032"/>
                  </a:lnTo>
                  <a:lnTo>
                    <a:pt x="62575" y="436461"/>
                  </a:lnTo>
                  <a:lnTo>
                    <a:pt x="62123" y="435902"/>
                  </a:lnTo>
                  <a:lnTo>
                    <a:pt x="61662" y="435355"/>
                  </a:lnTo>
                  <a:lnTo>
                    <a:pt x="61201" y="434846"/>
                  </a:lnTo>
                  <a:lnTo>
                    <a:pt x="60736" y="434350"/>
                  </a:lnTo>
                  <a:lnTo>
                    <a:pt x="60262" y="433890"/>
                  </a:lnTo>
                  <a:lnTo>
                    <a:pt x="59784" y="433443"/>
                  </a:lnTo>
                  <a:lnTo>
                    <a:pt x="59302" y="433021"/>
                  </a:lnTo>
                  <a:lnTo>
                    <a:pt x="58816" y="432623"/>
                  </a:lnTo>
                  <a:lnTo>
                    <a:pt x="58325" y="432251"/>
                  </a:lnTo>
                  <a:lnTo>
                    <a:pt x="57829" y="431903"/>
                  </a:lnTo>
                  <a:lnTo>
                    <a:pt x="57326" y="431580"/>
                  </a:lnTo>
                  <a:lnTo>
                    <a:pt x="56822" y="431270"/>
                  </a:lnTo>
                  <a:lnTo>
                    <a:pt x="56309" y="430997"/>
                  </a:lnTo>
                  <a:lnTo>
                    <a:pt x="55793" y="430748"/>
                  </a:lnTo>
                  <a:lnTo>
                    <a:pt x="55271" y="430525"/>
                  </a:lnTo>
                  <a:lnTo>
                    <a:pt x="54914" y="430388"/>
                  </a:lnTo>
                  <a:lnTo>
                    <a:pt x="54552" y="430277"/>
                  </a:lnTo>
                  <a:lnTo>
                    <a:pt x="54191" y="430165"/>
                  </a:lnTo>
                  <a:lnTo>
                    <a:pt x="53829" y="430078"/>
                  </a:lnTo>
                  <a:lnTo>
                    <a:pt x="53467" y="429991"/>
                  </a:lnTo>
                  <a:lnTo>
                    <a:pt x="53110" y="429929"/>
                  </a:lnTo>
                  <a:lnTo>
                    <a:pt x="52748" y="429892"/>
                  </a:lnTo>
                  <a:lnTo>
                    <a:pt x="52386" y="429854"/>
                  </a:lnTo>
                  <a:lnTo>
                    <a:pt x="52024" y="429842"/>
                  </a:lnTo>
                  <a:lnTo>
                    <a:pt x="51667" y="429829"/>
                  </a:lnTo>
                  <a:lnTo>
                    <a:pt x="51305" y="429842"/>
                  </a:lnTo>
                  <a:lnTo>
                    <a:pt x="50948" y="429867"/>
                  </a:lnTo>
                  <a:lnTo>
                    <a:pt x="50586" y="429916"/>
                  </a:lnTo>
                  <a:lnTo>
                    <a:pt x="50229" y="429966"/>
                  </a:lnTo>
                  <a:lnTo>
                    <a:pt x="49871" y="430041"/>
                  </a:lnTo>
                  <a:lnTo>
                    <a:pt x="49514" y="430115"/>
                  </a:lnTo>
                  <a:lnTo>
                    <a:pt x="49156" y="430214"/>
                  </a:lnTo>
                  <a:lnTo>
                    <a:pt x="48799" y="430326"/>
                  </a:lnTo>
                  <a:lnTo>
                    <a:pt x="48446" y="430450"/>
                  </a:lnTo>
                  <a:lnTo>
                    <a:pt x="48089" y="430599"/>
                  </a:lnTo>
                  <a:lnTo>
                    <a:pt x="47735" y="430748"/>
                  </a:lnTo>
                  <a:lnTo>
                    <a:pt x="47382" y="430910"/>
                  </a:lnTo>
                  <a:lnTo>
                    <a:pt x="47029" y="431096"/>
                  </a:lnTo>
                  <a:lnTo>
                    <a:pt x="46680" y="431295"/>
                  </a:lnTo>
                  <a:lnTo>
                    <a:pt x="46332" y="431506"/>
                  </a:lnTo>
                  <a:lnTo>
                    <a:pt x="45983" y="431729"/>
                  </a:lnTo>
                  <a:lnTo>
                    <a:pt x="45634" y="431965"/>
                  </a:lnTo>
                  <a:lnTo>
                    <a:pt x="45285" y="432214"/>
                  </a:lnTo>
                  <a:lnTo>
                    <a:pt x="44941" y="432474"/>
                  </a:lnTo>
                  <a:lnTo>
                    <a:pt x="44596" y="432760"/>
                  </a:lnTo>
                  <a:lnTo>
                    <a:pt x="44256" y="433046"/>
                  </a:lnTo>
                  <a:lnTo>
                    <a:pt x="43916" y="433356"/>
                  </a:lnTo>
                  <a:lnTo>
                    <a:pt x="43576" y="433667"/>
                  </a:lnTo>
                  <a:lnTo>
                    <a:pt x="43235" y="434002"/>
                  </a:lnTo>
                  <a:lnTo>
                    <a:pt x="42899" y="434350"/>
                  </a:lnTo>
                  <a:lnTo>
                    <a:pt x="42564" y="434710"/>
                  </a:lnTo>
                  <a:lnTo>
                    <a:pt x="42232" y="435082"/>
                  </a:lnTo>
                  <a:lnTo>
                    <a:pt x="41900" y="435467"/>
                  </a:lnTo>
                  <a:lnTo>
                    <a:pt x="41569" y="435865"/>
                  </a:lnTo>
                  <a:lnTo>
                    <a:pt x="41241" y="436274"/>
                  </a:lnTo>
                  <a:lnTo>
                    <a:pt x="40914" y="436697"/>
                  </a:lnTo>
                  <a:lnTo>
                    <a:pt x="40591" y="437131"/>
                  </a:lnTo>
                  <a:lnTo>
                    <a:pt x="40268" y="437578"/>
                  </a:lnTo>
                  <a:lnTo>
                    <a:pt x="39950" y="438050"/>
                  </a:lnTo>
                  <a:lnTo>
                    <a:pt x="39631" y="438522"/>
                  </a:lnTo>
                  <a:lnTo>
                    <a:pt x="39317" y="439006"/>
                  </a:lnTo>
                  <a:lnTo>
                    <a:pt x="39002" y="439515"/>
                  </a:lnTo>
                  <a:lnTo>
                    <a:pt x="38688" y="440024"/>
                  </a:lnTo>
                  <a:lnTo>
                    <a:pt x="38382" y="440546"/>
                  </a:lnTo>
                  <a:lnTo>
                    <a:pt x="38072" y="441092"/>
                  </a:lnTo>
                  <a:lnTo>
                    <a:pt x="37771" y="441639"/>
                  </a:lnTo>
                  <a:lnTo>
                    <a:pt x="37469" y="442198"/>
                  </a:lnTo>
                  <a:lnTo>
                    <a:pt x="37168" y="442781"/>
                  </a:lnTo>
                  <a:lnTo>
                    <a:pt x="36871" y="443365"/>
                  </a:lnTo>
                  <a:lnTo>
                    <a:pt x="36578" y="443961"/>
                  </a:lnTo>
                  <a:lnTo>
                    <a:pt x="36285" y="444582"/>
                  </a:lnTo>
                  <a:lnTo>
                    <a:pt x="35996" y="445203"/>
                  </a:lnTo>
                  <a:lnTo>
                    <a:pt x="35712" y="445836"/>
                  </a:lnTo>
                  <a:lnTo>
                    <a:pt x="35428" y="446494"/>
                  </a:lnTo>
                  <a:lnTo>
                    <a:pt x="35148" y="447152"/>
                  </a:lnTo>
                  <a:lnTo>
                    <a:pt x="34872" y="447823"/>
                  </a:lnTo>
                  <a:lnTo>
                    <a:pt x="34597" y="448506"/>
                  </a:lnTo>
                  <a:lnTo>
                    <a:pt x="34326" y="449201"/>
                  </a:lnTo>
                  <a:lnTo>
                    <a:pt x="34059" y="449909"/>
                  </a:lnTo>
                  <a:lnTo>
                    <a:pt x="34003" y="449561"/>
                  </a:lnTo>
                  <a:lnTo>
                    <a:pt x="33972" y="449375"/>
                  </a:lnTo>
                  <a:lnTo>
                    <a:pt x="33938" y="449201"/>
                  </a:lnTo>
                  <a:lnTo>
                    <a:pt x="33899" y="449015"/>
                  </a:lnTo>
                  <a:lnTo>
                    <a:pt x="33856" y="448841"/>
                  </a:lnTo>
                  <a:lnTo>
                    <a:pt x="33809" y="448680"/>
                  </a:lnTo>
                  <a:lnTo>
                    <a:pt x="33749" y="448518"/>
                  </a:lnTo>
                  <a:lnTo>
                    <a:pt x="33447" y="447624"/>
                  </a:lnTo>
                  <a:lnTo>
                    <a:pt x="33146" y="446743"/>
                  </a:lnTo>
                  <a:lnTo>
                    <a:pt x="32849" y="445836"/>
                  </a:lnTo>
                  <a:lnTo>
                    <a:pt x="32556" y="444942"/>
                  </a:lnTo>
                  <a:lnTo>
                    <a:pt x="32263" y="444035"/>
                  </a:lnTo>
                  <a:lnTo>
                    <a:pt x="31979" y="443129"/>
                  </a:lnTo>
                  <a:lnTo>
                    <a:pt x="31694" y="442210"/>
                  </a:lnTo>
                  <a:lnTo>
                    <a:pt x="31415" y="441291"/>
                  </a:lnTo>
                  <a:lnTo>
                    <a:pt x="31135" y="440360"/>
                  </a:lnTo>
                  <a:lnTo>
                    <a:pt x="30863" y="439428"/>
                  </a:lnTo>
                  <a:lnTo>
                    <a:pt x="30592" y="438497"/>
                  </a:lnTo>
                  <a:lnTo>
                    <a:pt x="30325" y="437553"/>
                  </a:lnTo>
                  <a:lnTo>
                    <a:pt x="30058" y="436622"/>
                  </a:lnTo>
                  <a:lnTo>
                    <a:pt x="29800" y="435666"/>
                  </a:lnTo>
                  <a:lnTo>
                    <a:pt x="29541" y="434710"/>
                  </a:lnTo>
                  <a:lnTo>
                    <a:pt x="29287" y="433754"/>
                  </a:lnTo>
                  <a:lnTo>
                    <a:pt x="29033" y="432797"/>
                  </a:lnTo>
                  <a:lnTo>
                    <a:pt x="28783" y="431829"/>
                  </a:lnTo>
                  <a:lnTo>
                    <a:pt x="28538" y="430860"/>
                  </a:lnTo>
                  <a:lnTo>
                    <a:pt x="28297" y="429879"/>
                  </a:lnTo>
                  <a:lnTo>
                    <a:pt x="28056" y="428911"/>
                  </a:lnTo>
                  <a:lnTo>
                    <a:pt x="27823" y="427917"/>
                  </a:lnTo>
                  <a:lnTo>
                    <a:pt x="27586" y="426936"/>
                  </a:lnTo>
                  <a:lnTo>
                    <a:pt x="27358" y="425943"/>
                  </a:lnTo>
                  <a:lnTo>
                    <a:pt x="27130" y="424949"/>
                  </a:lnTo>
                  <a:lnTo>
                    <a:pt x="26906" y="423943"/>
                  </a:lnTo>
                  <a:lnTo>
                    <a:pt x="26686" y="422950"/>
                  </a:lnTo>
                  <a:lnTo>
                    <a:pt x="26467" y="421932"/>
                  </a:lnTo>
                  <a:lnTo>
                    <a:pt x="26251" y="420926"/>
                  </a:lnTo>
                  <a:lnTo>
                    <a:pt x="26036" y="419908"/>
                  </a:lnTo>
                  <a:lnTo>
                    <a:pt x="25829" y="418889"/>
                  </a:lnTo>
                  <a:lnTo>
                    <a:pt x="25618" y="417871"/>
                  </a:lnTo>
                  <a:lnTo>
                    <a:pt x="25416" y="416841"/>
                  </a:lnTo>
                  <a:lnTo>
                    <a:pt x="25213" y="415810"/>
                  </a:lnTo>
                  <a:lnTo>
                    <a:pt x="25015" y="414767"/>
                  </a:lnTo>
                  <a:lnTo>
                    <a:pt x="24822" y="413736"/>
                  </a:lnTo>
                  <a:lnTo>
                    <a:pt x="24628" y="412693"/>
                  </a:lnTo>
                  <a:lnTo>
                    <a:pt x="24438" y="411650"/>
                  </a:lnTo>
                  <a:lnTo>
                    <a:pt x="24249" y="410594"/>
                  </a:lnTo>
                  <a:lnTo>
                    <a:pt x="24064" y="409551"/>
                  </a:lnTo>
                  <a:lnTo>
                    <a:pt x="23883" y="408483"/>
                  </a:lnTo>
                  <a:lnTo>
                    <a:pt x="23702" y="407428"/>
                  </a:lnTo>
                  <a:lnTo>
                    <a:pt x="23525" y="406372"/>
                  </a:lnTo>
                  <a:lnTo>
                    <a:pt x="23349" y="405304"/>
                  </a:lnTo>
                  <a:lnTo>
                    <a:pt x="23177" y="404236"/>
                  </a:lnTo>
                  <a:lnTo>
                    <a:pt x="23009" y="403156"/>
                  </a:lnTo>
                  <a:lnTo>
                    <a:pt x="22841" y="402076"/>
                  </a:lnTo>
                  <a:lnTo>
                    <a:pt x="22677" y="401008"/>
                  </a:lnTo>
                  <a:lnTo>
                    <a:pt x="22518" y="399915"/>
                  </a:lnTo>
                  <a:lnTo>
                    <a:pt x="22358" y="398835"/>
                  </a:lnTo>
                  <a:lnTo>
                    <a:pt x="22199" y="397742"/>
                  </a:lnTo>
                  <a:lnTo>
                    <a:pt x="22048" y="396649"/>
                  </a:lnTo>
                  <a:lnTo>
                    <a:pt x="21893" y="395556"/>
                  </a:lnTo>
                  <a:lnTo>
                    <a:pt x="21747" y="394464"/>
                  </a:lnTo>
                  <a:lnTo>
                    <a:pt x="21600" y="393358"/>
                  </a:lnTo>
                  <a:lnTo>
                    <a:pt x="21454" y="392253"/>
                  </a:lnTo>
                  <a:lnTo>
                    <a:pt x="21174" y="390043"/>
                  </a:lnTo>
                  <a:lnTo>
                    <a:pt x="20899" y="387820"/>
                  </a:lnTo>
                  <a:lnTo>
                    <a:pt x="20636" y="385573"/>
                  </a:lnTo>
                  <a:lnTo>
                    <a:pt x="20382" y="383325"/>
                  </a:lnTo>
                  <a:lnTo>
                    <a:pt x="20136" y="381077"/>
                  </a:lnTo>
                  <a:lnTo>
                    <a:pt x="19904" y="378805"/>
                  </a:lnTo>
                  <a:lnTo>
                    <a:pt x="19676" y="376532"/>
                  </a:lnTo>
                  <a:lnTo>
                    <a:pt x="19456" y="374235"/>
                  </a:lnTo>
                  <a:lnTo>
                    <a:pt x="19245" y="371950"/>
                  </a:lnTo>
                  <a:lnTo>
                    <a:pt x="19042" y="369641"/>
                  </a:lnTo>
                  <a:lnTo>
                    <a:pt x="18844" y="367331"/>
                  </a:lnTo>
                  <a:lnTo>
                    <a:pt x="18659" y="365009"/>
                  </a:lnTo>
                  <a:lnTo>
                    <a:pt x="18478" y="362687"/>
                  </a:lnTo>
                  <a:lnTo>
                    <a:pt x="18310" y="360352"/>
                  </a:lnTo>
                  <a:lnTo>
                    <a:pt x="18147" y="358005"/>
                  </a:lnTo>
                  <a:lnTo>
                    <a:pt x="17987" y="355658"/>
                  </a:lnTo>
                  <a:lnTo>
                    <a:pt x="17837" y="353299"/>
                  </a:lnTo>
                  <a:lnTo>
                    <a:pt x="17695" y="350939"/>
                  </a:lnTo>
                  <a:lnTo>
                    <a:pt x="17561" y="348580"/>
                  </a:lnTo>
                  <a:lnTo>
                    <a:pt x="17432" y="346208"/>
                  </a:lnTo>
                  <a:lnTo>
                    <a:pt x="17307" y="343836"/>
                  </a:lnTo>
                  <a:lnTo>
                    <a:pt x="17191" y="341452"/>
                  </a:lnTo>
                  <a:lnTo>
                    <a:pt x="17083" y="339068"/>
                  </a:lnTo>
                  <a:lnTo>
                    <a:pt x="16980" y="336671"/>
                  </a:lnTo>
                  <a:lnTo>
                    <a:pt x="16881" y="334287"/>
                  </a:lnTo>
                  <a:lnTo>
                    <a:pt x="16790" y="331890"/>
                  </a:lnTo>
                  <a:lnTo>
                    <a:pt x="16700" y="329481"/>
                  </a:lnTo>
                  <a:lnTo>
                    <a:pt x="16622" y="327085"/>
                  </a:lnTo>
                  <a:lnTo>
                    <a:pt x="16545" y="324676"/>
                  </a:lnTo>
                  <a:lnTo>
                    <a:pt x="16476" y="322267"/>
                  </a:lnTo>
                  <a:lnTo>
                    <a:pt x="16411" y="319858"/>
                  </a:lnTo>
                  <a:lnTo>
                    <a:pt x="16351" y="317449"/>
                  </a:lnTo>
                  <a:lnTo>
                    <a:pt x="16295" y="315040"/>
                  </a:lnTo>
                  <a:lnTo>
                    <a:pt x="16243" y="312631"/>
                  </a:lnTo>
                  <a:lnTo>
                    <a:pt x="16196" y="310209"/>
                  </a:lnTo>
                  <a:lnTo>
                    <a:pt x="16153" y="307800"/>
                  </a:lnTo>
                  <a:lnTo>
                    <a:pt x="16136" y="306807"/>
                  </a:lnTo>
                  <a:lnTo>
                    <a:pt x="16110" y="305751"/>
                  </a:lnTo>
                  <a:lnTo>
                    <a:pt x="16075" y="304646"/>
                  </a:lnTo>
                  <a:lnTo>
                    <a:pt x="16041" y="303491"/>
                  </a:lnTo>
                  <a:lnTo>
                    <a:pt x="15963" y="301070"/>
                  </a:lnTo>
                  <a:lnTo>
                    <a:pt x="15882" y="298499"/>
                  </a:lnTo>
                  <a:lnTo>
                    <a:pt x="15796" y="295829"/>
                  </a:lnTo>
                  <a:lnTo>
                    <a:pt x="15757" y="294476"/>
                  </a:lnTo>
                  <a:lnTo>
                    <a:pt x="15722" y="293097"/>
                  </a:lnTo>
                  <a:lnTo>
                    <a:pt x="15688" y="291707"/>
                  </a:lnTo>
                  <a:lnTo>
                    <a:pt x="15658" y="290316"/>
                  </a:lnTo>
                  <a:lnTo>
                    <a:pt x="15636" y="288925"/>
                  </a:lnTo>
                  <a:lnTo>
                    <a:pt x="15619" y="287547"/>
                  </a:lnTo>
                  <a:lnTo>
                    <a:pt x="15610" y="286168"/>
                  </a:lnTo>
                  <a:lnTo>
                    <a:pt x="15610" y="284790"/>
                  </a:lnTo>
                  <a:lnTo>
                    <a:pt x="15619" y="283436"/>
                  </a:lnTo>
                  <a:lnTo>
                    <a:pt x="15628" y="282766"/>
                  </a:lnTo>
                  <a:lnTo>
                    <a:pt x="15636" y="282108"/>
                  </a:lnTo>
                  <a:lnTo>
                    <a:pt x="15649" y="281449"/>
                  </a:lnTo>
                  <a:lnTo>
                    <a:pt x="15666" y="280804"/>
                  </a:lnTo>
                  <a:lnTo>
                    <a:pt x="15684" y="280158"/>
                  </a:lnTo>
                  <a:lnTo>
                    <a:pt x="15705" y="279512"/>
                  </a:lnTo>
                  <a:lnTo>
                    <a:pt x="15727" y="278891"/>
                  </a:lnTo>
                  <a:lnTo>
                    <a:pt x="15757" y="278271"/>
                  </a:lnTo>
                  <a:lnTo>
                    <a:pt x="15787" y="277662"/>
                  </a:lnTo>
                  <a:lnTo>
                    <a:pt x="15821" y="277054"/>
                  </a:lnTo>
                  <a:lnTo>
                    <a:pt x="15860" y="276470"/>
                  </a:lnTo>
                  <a:lnTo>
                    <a:pt x="15903" y="275886"/>
                  </a:lnTo>
                  <a:lnTo>
                    <a:pt x="15946" y="275315"/>
                  </a:lnTo>
                  <a:lnTo>
                    <a:pt x="15998" y="274756"/>
                  </a:lnTo>
                  <a:lnTo>
                    <a:pt x="16050" y="274210"/>
                  </a:lnTo>
                  <a:lnTo>
                    <a:pt x="16106" y="273676"/>
                  </a:lnTo>
                  <a:lnTo>
                    <a:pt x="16170" y="273167"/>
                  </a:lnTo>
                  <a:lnTo>
                    <a:pt x="16235" y="272658"/>
                  </a:lnTo>
                  <a:lnTo>
                    <a:pt x="16304" y="272161"/>
                  </a:lnTo>
                  <a:lnTo>
                    <a:pt x="16381" y="271689"/>
                  </a:lnTo>
                  <a:lnTo>
                    <a:pt x="16459" y="271230"/>
                  </a:lnTo>
                  <a:lnTo>
                    <a:pt x="16545" y="270783"/>
                  </a:lnTo>
                  <a:lnTo>
                    <a:pt x="16631" y="270360"/>
                  </a:lnTo>
                  <a:lnTo>
                    <a:pt x="16726" y="269938"/>
                  </a:lnTo>
                  <a:lnTo>
                    <a:pt x="16825" y="269553"/>
                  </a:lnTo>
                  <a:lnTo>
                    <a:pt x="16928" y="269168"/>
                  </a:lnTo>
                  <a:lnTo>
                    <a:pt x="17057" y="268758"/>
                  </a:lnTo>
                  <a:lnTo>
                    <a:pt x="17195" y="268349"/>
                  </a:lnTo>
                  <a:lnTo>
                    <a:pt x="17337" y="267964"/>
                  </a:lnTo>
                  <a:lnTo>
                    <a:pt x="17484" y="267591"/>
                  </a:lnTo>
                  <a:lnTo>
                    <a:pt x="17643" y="267244"/>
                  </a:lnTo>
                  <a:lnTo>
                    <a:pt x="17807" y="266896"/>
                  </a:lnTo>
                  <a:lnTo>
                    <a:pt x="17975" y="266573"/>
                  </a:lnTo>
                  <a:lnTo>
                    <a:pt x="18151" y="266263"/>
                  </a:lnTo>
                  <a:lnTo>
                    <a:pt x="18332" y="265977"/>
                  </a:lnTo>
                  <a:lnTo>
                    <a:pt x="18521" y="265691"/>
                  </a:lnTo>
                  <a:lnTo>
                    <a:pt x="18715" y="265431"/>
                  </a:lnTo>
                  <a:lnTo>
                    <a:pt x="18913" y="265170"/>
                  </a:lnTo>
                  <a:lnTo>
                    <a:pt x="19116" y="264934"/>
                  </a:lnTo>
                  <a:lnTo>
                    <a:pt x="19327" y="264710"/>
                  </a:lnTo>
                  <a:lnTo>
                    <a:pt x="19538" y="264487"/>
                  </a:lnTo>
                  <a:lnTo>
                    <a:pt x="19757" y="264288"/>
                  </a:lnTo>
                  <a:lnTo>
                    <a:pt x="19981" y="264102"/>
                  </a:lnTo>
                  <a:lnTo>
                    <a:pt x="20209" y="263916"/>
                  </a:lnTo>
                  <a:lnTo>
                    <a:pt x="20438" y="263754"/>
                  </a:lnTo>
                  <a:lnTo>
                    <a:pt x="20675" y="263593"/>
                  </a:lnTo>
                  <a:lnTo>
                    <a:pt x="20911" y="263444"/>
                  </a:lnTo>
                  <a:lnTo>
                    <a:pt x="21153" y="263307"/>
                  </a:lnTo>
                  <a:lnTo>
                    <a:pt x="21398" y="263183"/>
                  </a:lnTo>
                  <a:lnTo>
                    <a:pt x="21643" y="263071"/>
                  </a:lnTo>
                  <a:lnTo>
                    <a:pt x="21898" y="262959"/>
                  </a:lnTo>
                  <a:lnTo>
                    <a:pt x="22147" y="262872"/>
                  </a:lnTo>
                  <a:lnTo>
                    <a:pt x="22406" y="262773"/>
                  </a:lnTo>
                  <a:lnTo>
                    <a:pt x="22660" y="262699"/>
                  </a:lnTo>
                  <a:lnTo>
                    <a:pt x="22922" y="262624"/>
                  </a:lnTo>
                  <a:lnTo>
                    <a:pt x="23181" y="262562"/>
                  </a:lnTo>
                  <a:lnTo>
                    <a:pt x="23706" y="262450"/>
                  </a:lnTo>
                  <a:lnTo>
                    <a:pt x="24240" y="262376"/>
                  </a:lnTo>
                  <a:lnTo>
                    <a:pt x="24770" y="262314"/>
                  </a:lnTo>
                  <a:lnTo>
                    <a:pt x="25308" y="262276"/>
                  </a:lnTo>
                  <a:lnTo>
                    <a:pt x="25838" y="262264"/>
                  </a:lnTo>
                  <a:close/>
                  <a:moveTo>
                    <a:pt x="84132" y="468362"/>
                  </a:moveTo>
                  <a:lnTo>
                    <a:pt x="84193" y="468821"/>
                  </a:lnTo>
                  <a:lnTo>
                    <a:pt x="84257" y="469268"/>
                  </a:lnTo>
                  <a:lnTo>
                    <a:pt x="84326" y="469703"/>
                  </a:lnTo>
                  <a:lnTo>
                    <a:pt x="84395" y="470150"/>
                  </a:lnTo>
                  <a:lnTo>
                    <a:pt x="84468" y="470585"/>
                  </a:lnTo>
                  <a:lnTo>
                    <a:pt x="84541" y="471007"/>
                  </a:lnTo>
                  <a:lnTo>
                    <a:pt x="84696" y="471864"/>
                  </a:lnTo>
                  <a:lnTo>
                    <a:pt x="82896" y="473975"/>
                  </a:lnTo>
                  <a:lnTo>
                    <a:pt x="81992" y="475018"/>
                  </a:lnTo>
                  <a:lnTo>
                    <a:pt x="81092" y="476048"/>
                  </a:lnTo>
                  <a:lnTo>
                    <a:pt x="81040" y="475440"/>
                  </a:lnTo>
                  <a:lnTo>
                    <a:pt x="80984" y="474844"/>
                  </a:lnTo>
                  <a:lnTo>
                    <a:pt x="80920" y="474260"/>
                  </a:lnTo>
                  <a:lnTo>
                    <a:pt x="80855" y="473664"/>
                  </a:lnTo>
                  <a:lnTo>
                    <a:pt x="80778" y="473093"/>
                  </a:lnTo>
                  <a:lnTo>
                    <a:pt x="80700" y="472522"/>
                  </a:lnTo>
                  <a:lnTo>
                    <a:pt x="80618" y="471951"/>
                  </a:lnTo>
                  <a:lnTo>
                    <a:pt x="80528" y="471392"/>
                  </a:lnTo>
                  <a:lnTo>
                    <a:pt x="81428" y="470672"/>
                  </a:lnTo>
                  <a:lnTo>
                    <a:pt x="82328" y="469926"/>
                  </a:lnTo>
                  <a:lnTo>
                    <a:pt x="83232" y="469157"/>
                  </a:lnTo>
                  <a:lnTo>
                    <a:pt x="84132" y="468362"/>
                  </a:lnTo>
                  <a:close/>
                  <a:moveTo>
                    <a:pt x="91737" y="443042"/>
                  </a:moveTo>
                  <a:lnTo>
                    <a:pt x="91892" y="443054"/>
                  </a:lnTo>
                  <a:lnTo>
                    <a:pt x="92047" y="443079"/>
                  </a:lnTo>
                  <a:lnTo>
                    <a:pt x="92202" y="443104"/>
                  </a:lnTo>
                  <a:lnTo>
                    <a:pt x="92357" y="443129"/>
                  </a:lnTo>
                  <a:lnTo>
                    <a:pt x="92508" y="443179"/>
                  </a:lnTo>
                  <a:lnTo>
                    <a:pt x="92814" y="443278"/>
                  </a:lnTo>
                  <a:lnTo>
                    <a:pt x="93115" y="443402"/>
                  </a:lnTo>
                  <a:lnTo>
                    <a:pt x="93412" y="443564"/>
                  </a:lnTo>
                  <a:lnTo>
                    <a:pt x="93710" y="443750"/>
                  </a:lnTo>
                  <a:lnTo>
                    <a:pt x="93998" y="443973"/>
                  </a:lnTo>
                  <a:lnTo>
                    <a:pt x="94287" y="444209"/>
                  </a:lnTo>
                  <a:lnTo>
                    <a:pt x="94575" y="444482"/>
                  </a:lnTo>
                  <a:lnTo>
                    <a:pt x="94855" y="444781"/>
                  </a:lnTo>
                  <a:lnTo>
                    <a:pt x="95135" y="445091"/>
                  </a:lnTo>
                  <a:lnTo>
                    <a:pt x="95411" y="445439"/>
                  </a:lnTo>
                  <a:lnTo>
                    <a:pt x="95682" y="445811"/>
                  </a:lnTo>
                  <a:lnTo>
                    <a:pt x="95953" y="446209"/>
                  </a:lnTo>
                  <a:lnTo>
                    <a:pt x="96216" y="446631"/>
                  </a:lnTo>
                  <a:lnTo>
                    <a:pt x="96478" y="447065"/>
                  </a:lnTo>
                  <a:lnTo>
                    <a:pt x="96737" y="447537"/>
                  </a:lnTo>
                  <a:lnTo>
                    <a:pt x="96991" y="448022"/>
                  </a:lnTo>
                  <a:lnTo>
                    <a:pt x="97241" y="448531"/>
                  </a:lnTo>
                  <a:lnTo>
                    <a:pt x="97486" y="449065"/>
                  </a:lnTo>
                  <a:lnTo>
                    <a:pt x="97727" y="449611"/>
                  </a:lnTo>
                  <a:lnTo>
                    <a:pt x="97964" y="450195"/>
                  </a:lnTo>
                  <a:lnTo>
                    <a:pt x="98201" y="450791"/>
                  </a:lnTo>
                  <a:lnTo>
                    <a:pt x="98429" y="451399"/>
                  </a:lnTo>
                  <a:lnTo>
                    <a:pt x="98653" y="452032"/>
                  </a:lnTo>
                  <a:lnTo>
                    <a:pt x="98877" y="452691"/>
                  </a:lnTo>
                  <a:lnTo>
                    <a:pt x="99092" y="453361"/>
                  </a:lnTo>
                  <a:lnTo>
                    <a:pt x="99157" y="453547"/>
                  </a:lnTo>
                  <a:lnTo>
                    <a:pt x="99226" y="453709"/>
                  </a:lnTo>
                  <a:lnTo>
                    <a:pt x="99290" y="453845"/>
                  </a:lnTo>
                  <a:lnTo>
                    <a:pt x="99359" y="453970"/>
                  </a:lnTo>
                  <a:lnTo>
                    <a:pt x="99428" y="454057"/>
                  </a:lnTo>
                  <a:lnTo>
                    <a:pt x="99497" y="454131"/>
                  </a:lnTo>
                  <a:lnTo>
                    <a:pt x="99566" y="454181"/>
                  </a:lnTo>
                  <a:lnTo>
                    <a:pt x="99635" y="454206"/>
                  </a:lnTo>
                  <a:lnTo>
                    <a:pt x="99704" y="454218"/>
                  </a:lnTo>
                  <a:lnTo>
                    <a:pt x="99768" y="454218"/>
                  </a:lnTo>
                  <a:lnTo>
                    <a:pt x="99837" y="454193"/>
                  </a:lnTo>
                  <a:lnTo>
                    <a:pt x="99906" y="454156"/>
                  </a:lnTo>
                  <a:lnTo>
                    <a:pt x="99971" y="454106"/>
                  </a:lnTo>
                  <a:lnTo>
                    <a:pt x="100035" y="454044"/>
                  </a:lnTo>
                  <a:lnTo>
                    <a:pt x="100100" y="453970"/>
                  </a:lnTo>
                  <a:lnTo>
                    <a:pt x="100160" y="453870"/>
                  </a:lnTo>
                  <a:lnTo>
                    <a:pt x="100621" y="454889"/>
                  </a:lnTo>
                  <a:lnTo>
                    <a:pt x="100854" y="455410"/>
                  </a:lnTo>
                  <a:lnTo>
                    <a:pt x="101086" y="455932"/>
                  </a:lnTo>
                  <a:lnTo>
                    <a:pt x="101310" y="456466"/>
                  </a:lnTo>
                  <a:lnTo>
                    <a:pt x="101534" y="457012"/>
                  </a:lnTo>
                  <a:lnTo>
                    <a:pt x="101754" y="457558"/>
                  </a:lnTo>
                  <a:lnTo>
                    <a:pt x="101965" y="458117"/>
                  </a:lnTo>
                  <a:lnTo>
                    <a:pt x="102171" y="458688"/>
                  </a:lnTo>
                  <a:lnTo>
                    <a:pt x="102365" y="459272"/>
                  </a:lnTo>
                  <a:lnTo>
                    <a:pt x="102460" y="459570"/>
                  </a:lnTo>
                  <a:lnTo>
                    <a:pt x="102555" y="459868"/>
                  </a:lnTo>
                  <a:lnTo>
                    <a:pt x="102641" y="460179"/>
                  </a:lnTo>
                  <a:lnTo>
                    <a:pt x="102727" y="460477"/>
                  </a:lnTo>
                  <a:lnTo>
                    <a:pt x="102813" y="460787"/>
                  </a:lnTo>
                  <a:lnTo>
                    <a:pt x="102891" y="461097"/>
                  </a:lnTo>
                  <a:lnTo>
                    <a:pt x="102968" y="461420"/>
                  </a:lnTo>
                  <a:lnTo>
                    <a:pt x="103041" y="461743"/>
                  </a:lnTo>
                  <a:lnTo>
                    <a:pt x="103114" y="462066"/>
                  </a:lnTo>
                  <a:lnTo>
                    <a:pt x="103179" y="462389"/>
                  </a:lnTo>
                  <a:lnTo>
                    <a:pt x="103244" y="462712"/>
                  </a:lnTo>
                  <a:lnTo>
                    <a:pt x="103300" y="463047"/>
                  </a:lnTo>
                  <a:lnTo>
                    <a:pt x="103356" y="463395"/>
                  </a:lnTo>
                  <a:lnTo>
                    <a:pt x="103407" y="463730"/>
                  </a:lnTo>
                  <a:lnTo>
                    <a:pt x="103450" y="464078"/>
                  </a:lnTo>
                  <a:lnTo>
                    <a:pt x="103493" y="464425"/>
                  </a:lnTo>
                  <a:lnTo>
                    <a:pt x="103528" y="464786"/>
                  </a:lnTo>
                  <a:lnTo>
                    <a:pt x="103562" y="465146"/>
                  </a:lnTo>
                  <a:lnTo>
                    <a:pt x="103588" y="465506"/>
                  </a:lnTo>
                  <a:lnTo>
                    <a:pt x="103610" y="465878"/>
                  </a:lnTo>
                  <a:lnTo>
                    <a:pt x="103627" y="466251"/>
                  </a:lnTo>
                  <a:lnTo>
                    <a:pt x="103636" y="466623"/>
                  </a:lnTo>
                  <a:lnTo>
                    <a:pt x="103644" y="467008"/>
                  </a:lnTo>
                  <a:lnTo>
                    <a:pt x="103640" y="467393"/>
                  </a:lnTo>
                  <a:lnTo>
                    <a:pt x="103636" y="467791"/>
                  </a:lnTo>
                  <a:lnTo>
                    <a:pt x="103623" y="468188"/>
                  </a:lnTo>
                  <a:lnTo>
                    <a:pt x="103605" y="468585"/>
                  </a:lnTo>
                  <a:lnTo>
                    <a:pt x="103580" y="468995"/>
                  </a:lnTo>
                  <a:lnTo>
                    <a:pt x="103549" y="469405"/>
                  </a:lnTo>
                  <a:lnTo>
                    <a:pt x="103511" y="469827"/>
                  </a:lnTo>
                  <a:lnTo>
                    <a:pt x="103468" y="470249"/>
                  </a:lnTo>
                  <a:lnTo>
                    <a:pt x="103416" y="470684"/>
                  </a:lnTo>
                  <a:lnTo>
                    <a:pt x="103356" y="471119"/>
                  </a:lnTo>
                  <a:lnTo>
                    <a:pt x="103291" y="471553"/>
                  </a:lnTo>
                  <a:lnTo>
                    <a:pt x="103218" y="472000"/>
                  </a:lnTo>
                  <a:lnTo>
                    <a:pt x="103140" y="472447"/>
                  </a:lnTo>
                  <a:lnTo>
                    <a:pt x="103050" y="472907"/>
                  </a:lnTo>
                  <a:lnTo>
                    <a:pt x="102955" y="473379"/>
                  </a:lnTo>
                  <a:lnTo>
                    <a:pt x="102852" y="473838"/>
                  </a:lnTo>
                  <a:lnTo>
                    <a:pt x="102740" y="474322"/>
                  </a:lnTo>
                  <a:lnTo>
                    <a:pt x="102624" y="474794"/>
                  </a:lnTo>
                  <a:lnTo>
                    <a:pt x="102494" y="475291"/>
                  </a:lnTo>
                  <a:lnTo>
                    <a:pt x="102357" y="475788"/>
                  </a:lnTo>
                  <a:lnTo>
                    <a:pt x="102214" y="476284"/>
                  </a:lnTo>
                  <a:lnTo>
                    <a:pt x="102124" y="476582"/>
                  </a:lnTo>
                  <a:lnTo>
                    <a:pt x="102034" y="476868"/>
                  </a:lnTo>
                  <a:lnTo>
                    <a:pt x="101939" y="477141"/>
                  </a:lnTo>
                  <a:lnTo>
                    <a:pt x="101840" y="477414"/>
                  </a:lnTo>
                  <a:lnTo>
                    <a:pt x="101736" y="477675"/>
                  </a:lnTo>
                  <a:lnTo>
                    <a:pt x="101629" y="477924"/>
                  </a:lnTo>
                  <a:lnTo>
                    <a:pt x="101517" y="478184"/>
                  </a:lnTo>
                  <a:lnTo>
                    <a:pt x="101405" y="478433"/>
                  </a:lnTo>
                  <a:lnTo>
                    <a:pt x="101370" y="478470"/>
                  </a:lnTo>
                  <a:lnTo>
                    <a:pt x="101340" y="478532"/>
                  </a:lnTo>
                  <a:lnTo>
                    <a:pt x="101314" y="478607"/>
                  </a:lnTo>
                  <a:lnTo>
                    <a:pt x="101293" y="478706"/>
                  </a:lnTo>
                  <a:lnTo>
                    <a:pt x="101181" y="478929"/>
                  </a:lnTo>
                  <a:lnTo>
                    <a:pt x="101069" y="479128"/>
                  </a:lnTo>
                  <a:lnTo>
                    <a:pt x="100836" y="479538"/>
                  </a:lnTo>
                  <a:lnTo>
                    <a:pt x="100600" y="479923"/>
                  </a:lnTo>
                  <a:lnTo>
                    <a:pt x="100358" y="480295"/>
                  </a:lnTo>
                  <a:lnTo>
                    <a:pt x="100109" y="480631"/>
                  </a:lnTo>
                  <a:lnTo>
                    <a:pt x="99855" y="480966"/>
                  </a:lnTo>
                  <a:lnTo>
                    <a:pt x="99601" y="481264"/>
                  </a:lnTo>
                  <a:lnTo>
                    <a:pt x="99342" y="481562"/>
                  </a:lnTo>
                  <a:lnTo>
                    <a:pt x="99084" y="481823"/>
                  </a:lnTo>
                  <a:lnTo>
                    <a:pt x="98825" y="482071"/>
                  </a:lnTo>
                  <a:lnTo>
                    <a:pt x="98567" y="482307"/>
                  </a:lnTo>
                  <a:lnTo>
                    <a:pt x="98313" y="482518"/>
                  </a:lnTo>
                  <a:lnTo>
                    <a:pt x="98059" y="482704"/>
                  </a:lnTo>
                  <a:lnTo>
                    <a:pt x="97813" y="482878"/>
                  </a:lnTo>
                  <a:lnTo>
                    <a:pt x="97568" y="483040"/>
                  </a:lnTo>
                  <a:lnTo>
                    <a:pt x="97331" y="483176"/>
                  </a:lnTo>
                  <a:lnTo>
                    <a:pt x="97167" y="483263"/>
                  </a:lnTo>
                  <a:lnTo>
                    <a:pt x="97004" y="483350"/>
                  </a:lnTo>
                  <a:lnTo>
                    <a:pt x="96840" y="483412"/>
                  </a:lnTo>
                  <a:lnTo>
                    <a:pt x="96672" y="483474"/>
                  </a:lnTo>
                  <a:lnTo>
                    <a:pt x="96509" y="483536"/>
                  </a:lnTo>
                  <a:lnTo>
                    <a:pt x="96345" y="483586"/>
                  </a:lnTo>
                  <a:lnTo>
                    <a:pt x="96181" y="483623"/>
                  </a:lnTo>
                  <a:lnTo>
                    <a:pt x="96013" y="483648"/>
                  </a:lnTo>
                  <a:lnTo>
                    <a:pt x="95850" y="483673"/>
                  </a:lnTo>
                  <a:lnTo>
                    <a:pt x="95686" y="483698"/>
                  </a:lnTo>
                  <a:lnTo>
                    <a:pt x="95522" y="483710"/>
                  </a:lnTo>
                  <a:lnTo>
                    <a:pt x="95355" y="483710"/>
                  </a:lnTo>
                  <a:lnTo>
                    <a:pt x="95027" y="483685"/>
                  </a:lnTo>
                  <a:lnTo>
                    <a:pt x="94700" y="483636"/>
                  </a:lnTo>
                  <a:lnTo>
                    <a:pt x="94373" y="483561"/>
                  </a:lnTo>
                  <a:lnTo>
                    <a:pt x="94050" y="483462"/>
                  </a:lnTo>
                  <a:lnTo>
                    <a:pt x="93727" y="483325"/>
                  </a:lnTo>
                  <a:lnTo>
                    <a:pt x="93408" y="483164"/>
                  </a:lnTo>
                  <a:lnTo>
                    <a:pt x="93089" y="482965"/>
                  </a:lnTo>
                  <a:lnTo>
                    <a:pt x="92771" y="482742"/>
                  </a:lnTo>
                  <a:lnTo>
                    <a:pt x="92456" y="482493"/>
                  </a:lnTo>
                  <a:lnTo>
                    <a:pt x="92146" y="482220"/>
                  </a:lnTo>
                  <a:lnTo>
                    <a:pt x="91841" y="481910"/>
                  </a:lnTo>
                  <a:lnTo>
                    <a:pt x="91539" y="481587"/>
                  </a:lnTo>
                  <a:lnTo>
                    <a:pt x="91238" y="481214"/>
                  </a:lnTo>
                  <a:lnTo>
                    <a:pt x="91091" y="481028"/>
                  </a:lnTo>
                  <a:lnTo>
                    <a:pt x="90941" y="480829"/>
                  </a:lnTo>
                  <a:lnTo>
                    <a:pt x="90794" y="480631"/>
                  </a:lnTo>
                  <a:lnTo>
                    <a:pt x="90652" y="480420"/>
                  </a:lnTo>
                  <a:lnTo>
                    <a:pt x="90506" y="480196"/>
                  </a:lnTo>
                  <a:lnTo>
                    <a:pt x="90364" y="479972"/>
                  </a:lnTo>
                  <a:lnTo>
                    <a:pt x="90221" y="479737"/>
                  </a:lnTo>
                  <a:lnTo>
                    <a:pt x="90084" y="479501"/>
                  </a:lnTo>
                  <a:lnTo>
                    <a:pt x="89942" y="479252"/>
                  </a:lnTo>
                  <a:lnTo>
                    <a:pt x="89804" y="479004"/>
                  </a:lnTo>
                  <a:lnTo>
                    <a:pt x="89670" y="478743"/>
                  </a:lnTo>
                  <a:lnTo>
                    <a:pt x="89532" y="478482"/>
                  </a:lnTo>
                  <a:lnTo>
                    <a:pt x="89399" y="478209"/>
                  </a:lnTo>
                  <a:lnTo>
                    <a:pt x="89265" y="477936"/>
                  </a:lnTo>
                  <a:lnTo>
                    <a:pt x="89136" y="477650"/>
                  </a:lnTo>
                  <a:lnTo>
                    <a:pt x="89007" y="477365"/>
                  </a:lnTo>
                  <a:lnTo>
                    <a:pt x="88878" y="477067"/>
                  </a:lnTo>
                  <a:lnTo>
                    <a:pt x="88753" y="476756"/>
                  </a:lnTo>
                  <a:lnTo>
                    <a:pt x="88628" y="476446"/>
                  </a:lnTo>
                  <a:lnTo>
                    <a:pt x="88503" y="476135"/>
                  </a:lnTo>
                  <a:lnTo>
                    <a:pt x="88383" y="475813"/>
                  </a:lnTo>
                  <a:lnTo>
                    <a:pt x="88262" y="475477"/>
                  </a:lnTo>
                  <a:lnTo>
                    <a:pt x="88146" y="475142"/>
                  </a:lnTo>
                  <a:lnTo>
                    <a:pt x="88025" y="474794"/>
                  </a:lnTo>
                  <a:lnTo>
                    <a:pt x="87913" y="474447"/>
                  </a:lnTo>
                  <a:lnTo>
                    <a:pt x="87801" y="474099"/>
                  </a:lnTo>
                  <a:lnTo>
                    <a:pt x="87651" y="473615"/>
                  </a:lnTo>
                  <a:lnTo>
                    <a:pt x="87508" y="473105"/>
                  </a:lnTo>
                  <a:lnTo>
                    <a:pt x="87371" y="472609"/>
                  </a:lnTo>
                  <a:lnTo>
                    <a:pt x="87237" y="472087"/>
                  </a:lnTo>
                  <a:lnTo>
                    <a:pt x="87104" y="471553"/>
                  </a:lnTo>
                  <a:lnTo>
                    <a:pt x="86979" y="471019"/>
                  </a:lnTo>
                  <a:lnTo>
                    <a:pt x="86862" y="470473"/>
                  </a:lnTo>
                  <a:lnTo>
                    <a:pt x="86746" y="469926"/>
                  </a:lnTo>
                  <a:lnTo>
                    <a:pt x="86634" y="469368"/>
                  </a:lnTo>
                  <a:lnTo>
                    <a:pt x="86531" y="468796"/>
                  </a:lnTo>
                  <a:lnTo>
                    <a:pt x="86428" y="468225"/>
                  </a:lnTo>
                  <a:lnTo>
                    <a:pt x="86333" y="467642"/>
                  </a:lnTo>
                  <a:lnTo>
                    <a:pt x="86242" y="467058"/>
                  </a:lnTo>
                  <a:lnTo>
                    <a:pt x="86161" y="466474"/>
                  </a:lnTo>
                  <a:lnTo>
                    <a:pt x="86079" y="465878"/>
                  </a:lnTo>
                  <a:lnTo>
                    <a:pt x="86006" y="465282"/>
                  </a:lnTo>
                  <a:lnTo>
                    <a:pt x="85941" y="464674"/>
                  </a:lnTo>
                  <a:lnTo>
                    <a:pt x="85876" y="464078"/>
                  </a:lnTo>
                  <a:lnTo>
                    <a:pt x="85820" y="463469"/>
                  </a:lnTo>
                  <a:lnTo>
                    <a:pt x="85769" y="462873"/>
                  </a:lnTo>
                  <a:lnTo>
                    <a:pt x="85721" y="462265"/>
                  </a:lnTo>
                  <a:lnTo>
                    <a:pt x="85683" y="461656"/>
                  </a:lnTo>
                  <a:lnTo>
                    <a:pt x="85648" y="461048"/>
                  </a:lnTo>
                  <a:lnTo>
                    <a:pt x="85622" y="460452"/>
                  </a:lnTo>
                  <a:lnTo>
                    <a:pt x="85601" y="459843"/>
                  </a:lnTo>
                  <a:lnTo>
                    <a:pt x="85588" y="459247"/>
                  </a:lnTo>
                  <a:lnTo>
                    <a:pt x="85575" y="458639"/>
                  </a:lnTo>
                  <a:lnTo>
                    <a:pt x="85575" y="458043"/>
                  </a:lnTo>
                  <a:lnTo>
                    <a:pt x="85579" y="457459"/>
                  </a:lnTo>
                  <a:lnTo>
                    <a:pt x="85588" y="456863"/>
                  </a:lnTo>
                  <a:lnTo>
                    <a:pt x="85605" y="456279"/>
                  </a:lnTo>
                  <a:lnTo>
                    <a:pt x="85627" y="455708"/>
                  </a:lnTo>
                  <a:lnTo>
                    <a:pt x="85657" y="455137"/>
                  </a:lnTo>
                  <a:lnTo>
                    <a:pt x="85695" y="454566"/>
                  </a:lnTo>
                  <a:lnTo>
                    <a:pt x="85739" y="454007"/>
                  </a:lnTo>
                  <a:lnTo>
                    <a:pt x="85790" y="453461"/>
                  </a:lnTo>
                  <a:lnTo>
                    <a:pt x="85846" y="452914"/>
                  </a:lnTo>
                  <a:lnTo>
                    <a:pt x="85911" y="452380"/>
                  </a:lnTo>
                  <a:lnTo>
                    <a:pt x="85984" y="451859"/>
                  </a:lnTo>
                  <a:lnTo>
                    <a:pt x="86062" y="451337"/>
                  </a:lnTo>
                  <a:lnTo>
                    <a:pt x="86148" y="450840"/>
                  </a:lnTo>
                  <a:lnTo>
                    <a:pt x="86242" y="450344"/>
                  </a:lnTo>
                  <a:lnTo>
                    <a:pt x="86341" y="449859"/>
                  </a:lnTo>
                  <a:lnTo>
                    <a:pt x="86449" y="449387"/>
                  </a:lnTo>
                  <a:lnTo>
                    <a:pt x="86565" y="448928"/>
                  </a:lnTo>
                  <a:lnTo>
                    <a:pt x="86690" y="448481"/>
                  </a:lnTo>
                  <a:lnTo>
                    <a:pt x="86824" y="448046"/>
                  </a:lnTo>
                  <a:lnTo>
                    <a:pt x="86962" y="447624"/>
                  </a:lnTo>
                  <a:lnTo>
                    <a:pt x="87108" y="447227"/>
                  </a:lnTo>
                  <a:lnTo>
                    <a:pt x="87263" y="446842"/>
                  </a:lnTo>
                  <a:lnTo>
                    <a:pt x="87427" y="446469"/>
                  </a:lnTo>
                  <a:lnTo>
                    <a:pt x="87595" y="446109"/>
                  </a:lnTo>
                  <a:lnTo>
                    <a:pt x="87775" y="445774"/>
                  </a:lnTo>
                  <a:lnTo>
                    <a:pt x="87965" y="445451"/>
                  </a:lnTo>
                  <a:lnTo>
                    <a:pt x="88159" y="445141"/>
                  </a:lnTo>
                  <a:lnTo>
                    <a:pt x="88361" y="444855"/>
                  </a:lnTo>
                  <a:lnTo>
                    <a:pt x="88576" y="444582"/>
                  </a:lnTo>
                  <a:lnTo>
                    <a:pt x="88796" y="444346"/>
                  </a:lnTo>
                  <a:lnTo>
                    <a:pt x="89024" y="444110"/>
                  </a:lnTo>
                  <a:lnTo>
                    <a:pt x="89265" y="443911"/>
                  </a:lnTo>
                  <a:lnTo>
                    <a:pt x="89511" y="443725"/>
                  </a:lnTo>
                  <a:lnTo>
                    <a:pt x="89765" y="443551"/>
                  </a:lnTo>
                  <a:lnTo>
                    <a:pt x="90032" y="443415"/>
                  </a:lnTo>
                  <a:lnTo>
                    <a:pt x="90303" y="443290"/>
                  </a:lnTo>
                  <a:lnTo>
                    <a:pt x="90467" y="443241"/>
                  </a:lnTo>
                  <a:lnTo>
                    <a:pt x="90626" y="443191"/>
                  </a:lnTo>
                  <a:lnTo>
                    <a:pt x="90786" y="443141"/>
                  </a:lnTo>
                  <a:lnTo>
                    <a:pt x="90949" y="443104"/>
                  </a:lnTo>
                  <a:lnTo>
                    <a:pt x="91109" y="443079"/>
                  </a:lnTo>
                  <a:lnTo>
                    <a:pt x="91264" y="443054"/>
                  </a:lnTo>
                  <a:lnTo>
                    <a:pt x="91423" y="443042"/>
                  </a:lnTo>
                  <a:close/>
                  <a:moveTo>
                    <a:pt x="14982" y="456391"/>
                  </a:moveTo>
                  <a:lnTo>
                    <a:pt x="15180" y="456416"/>
                  </a:lnTo>
                  <a:lnTo>
                    <a:pt x="15382" y="456441"/>
                  </a:lnTo>
                  <a:lnTo>
                    <a:pt x="15585" y="456466"/>
                  </a:lnTo>
                  <a:lnTo>
                    <a:pt x="15783" y="456515"/>
                  </a:lnTo>
                  <a:lnTo>
                    <a:pt x="15985" y="456577"/>
                  </a:lnTo>
                  <a:lnTo>
                    <a:pt x="16187" y="456639"/>
                  </a:lnTo>
                  <a:lnTo>
                    <a:pt x="16390" y="456714"/>
                  </a:lnTo>
                  <a:lnTo>
                    <a:pt x="16588" y="456801"/>
                  </a:lnTo>
                  <a:lnTo>
                    <a:pt x="16790" y="456900"/>
                  </a:lnTo>
                  <a:lnTo>
                    <a:pt x="16988" y="457012"/>
                  </a:lnTo>
                  <a:lnTo>
                    <a:pt x="17186" y="457136"/>
                  </a:lnTo>
                  <a:lnTo>
                    <a:pt x="17380" y="457273"/>
                  </a:lnTo>
                  <a:lnTo>
                    <a:pt x="17574" y="457422"/>
                  </a:lnTo>
                  <a:lnTo>
                    <a:pt x="17768" y="457571"/>
                  </a:lnTo>
                  <a:lnTo>
                    <a:pt x="17957" y="457745"/>
                  </a:lnTo>
                  <a:lnTo>
                    <a:pt x="18147" y="457931"/>
                  </a:lnTo>
                  <a:lnTo>
                    <a:pt x="18332" y="458117"/>
                  </a:lnTo>
                  <a:lnTo>
                    <a:pt x="18513" y="458328"/>
                  </a:lnTo>
                  <a:lnTo>
                    <a:pt x="18689" y="458539"/>
                  </a:lnTo>
                  <a:lnTo>
                    <a:pt x="18866" y="458775"/>
                  </a:lnTo>
                  <a:lnTo>
                    <a:pt x="19038" y="459024"/>
                  </a:lnTo>
                  <a:lnTo>
                    <a:pt x="19206" y="459284"/>
                  </a:lnTo>
                  <a:lnTo>
                    <a:pt x="19370" y="459545"/>
                  </a:lnTo>
                  <a:lnTo>
                    <a:pt x="19529" y="459831"/>
                  </a:lnTo>
                  <a:lnTo>
                    <a:pt x="19684" y="460129"/>
                  </a:lnTo>
                  <a:lnTo>
                    <a:pt x="19835" y="460439"/>
                  </a:lnTo>
                  <a:lnTo>
                    <a:pt x="19981" y="460762"/>
                  </a:lnTo>
                  <a:lnTo>
                    <a:pt x="20119" y="461110"/>
                  </a:lnTo>
                  <a:lnTo>
                    <a:pt x="20257" y="461458"/>
                  </a:lnTo>
                  <a:lnTo>
                    <a:pt x="20382" y="461830"/>
                  </a:lnTo>
                  <a:lnTo>
                    <a:pt x="20507" y="462215"/>
                  </a:lnTo>
                  <a:lnTo>
                    <a:pt x="20623" y="462600"/>
                  </a:lnTo>
                  <a:lnTo>
                    <a:pt x="20735" y="463022"/>
                  </a:lnTo>
                  <a:lnTo>
                    <a:pt x="20838" y="463444"/>
                  </a:lnTo>
                  <a:lnTo>
                    <a:pt x="20933" y="463879"/>
                  </a:lnTo>
                  <a:lnTo>
                    <a:pt x="21023" y="464338"/>
                  </a:lnTo>
                  <a:lnTo>
                    <a:pt x="21105" y="464810"/>
                  </a:lnTo>
                  <a:lnTo>
                    <a:pt x="21183" y="465295"/>
                  </a:lnTo>
                  <a:lnTo>
                    <a:pt x="21247" y="465804"/>
                  </a:lnTo>
                  <a:lnTo>
                    <a:pt x="21308" y="466313"/>
                  </a:lnTo>
                  <a:lnTo>
                    <a:pt x="21359" y="466847"/>
                  </a:lnTo>
                  <a:lnTo>
                    <a:pt x="21402" y="467406"/>
                  </a:lnTo>
                  <a:lnTo>
                    <a:pt x="21437" y="467964"/>
                  </a:lnTo>
                  <a:lnTo>
                    <a:pt x="21458" y="468548"/>
                  </a:lnTo>
                  <a:lnTo>
                    <a:pt x="21476" y="469144"/>
                  </a:lnTo>
                  <a:lnTo>
                    <a:pt x="21480" y="469765"/>
                  </a:lnTo>
                  <a:lnTo>
                    <a:pt x="21480" y="470398"/>
                  </a:lnTo>
                  <a:lnTo>
                    <a:pt x="21467" y="471044"/>
                  </a:lnTo>
                  <a:lnTo>
                    <a:pt x="21441" y="471715"/>
                  </a:lnTo>
                  <a:lnTo>
                    <a:pt x="21407" y="472398"/>
                  </a:lnTo>
                  <a:lnTo>
                    <a:pt x="21364" y="473093"/>
                  </a:lnTo>
                  <a:lnTo>
                    <a:pt x="21308" y="473813"/>
                  </a:lnTo>
                  <a:lnTo>
                    <a:pt x="21269" y="474248"/>
                  </a:lnTo>
                  <a:lnTo>
                    <a:pt x="21226" y="474670"/>
                  </a:lnTo>
                  <a:lnTo>
                    <a:pt x="21178" y="475092"/>
                  </a:lnTo>
                  <a:lnTo>
                    <a:pt x="21127" y="475502"/>
                  </a:lnTo>
                  <a:lnTo>
                    <a:pt x="21071" y="475899"/>
                  </a:lnTo>
                  <a:lnTo>
                    <a:pt x="21010" y="476297"/>
                  </a:lnTo>
                  <a:lnTo>
                    <a:pt x="20946" y="476682"/>
                  </a:lnTo>
                  <a:lnTo>
                    <a:pt x="20877" y="477054"/>
                  </a:lnTo>
                  <a:lnTo>
                    <a:pt x="20804" y="477427"/>
                  </a:lnTo>
                  <a:lnTo>
                    <a:pt x="20731" y="477799"/>
                  </a:lnTo>
                  <a:lnTo>
                    <a:pt x="20649" y="478147"/>
                  </a:lnTo>
                  <a:lnTo>
                    <a:pt x="20567" y="478507"/>
                  </a:lnTo>
                  <a:lnTo>
                    <a:pt x="20481" y="478842"/>
                  </a:lnTo>
                  <a:lnTo>
                    <a:pt x="20390" y="479178"/>
                  </a:lnTo>
                  <a:lnTo>
                    <a:pt x="20300" y="479501"/>
                  </a:lnTo>
                  <a:lnTo>
                    <a:pt x="20201" y="479823"/>
                  </a:lnTo>
                  <a:lnTo>
                    <a:pt x="20102" y="480146"/>
                  </a:lnTo>
                  <a:lnTo>
                    <a:pt x="19998" y="480444"/>
                  </a:lnTo>
                  <a:lnTo>
                    <a:pt x="19895" y="480755"/>
                  </a:lnTo>
                  <a:lnTo>
                    <a:pt x="19787" y="481040"/>
                  </a:lnTo>
                  <a:lnTo>
                    <a:pt x="19676" y="481326"/>
                  </a:lnTo>
                  <a:lnTo>
                    <a:pt x="19564" y="481612"/>
                  </a:lnTo>
                  <a:lnTo>
                    <a:pt x="19447" y="481885"/>
                  </a:lnTo>
                  <a:lnTo>
                    <a:pt x="19327" y="482146"/>
                  </a:lnTo>
                  <a:lnTo>
                    <a:pt x="19206" y="482406"/>
                  </a:lnTo>
                  <a:lnTo>
                    <a:pt x="19086" y="482667"/>
                  </a:lnTo>
                  <a:lnTo>
                    <a:pt x="18961" y="482915"/>
                  </a:lnTo>
                  <a:lnTo>
                    <a:pt x="18831" y="483164"/>
                  </a:lnTo>
                  <a:lnTo>
                    <a:pt x="18702" y="483400"/>
                  </a:lnTo>
                  <a:lnTo>
                    <a:pt x="18573" y="483623"/>
                  </a:lnTo>
                  <a:lnTo>
                    <a:pt x="18440" y="483847"/>
                  </a:lnTo>
                  <a:lnTo>
                    <a:pt x="18306" y="484070"/>
                  </a:lnTo>
                  <a:lnTo>
                    <a:pt x="18035" y="484480"/>
                  </a:lnTo>
                  <a:lnTo>
                    <a:pt x="17755" y="484878"/>
                  </a:lnTo>
                  <a:lnTo>
                    <a:pt x="17475" y="485250"/>
                  </a:lnTo>
                  <a:lnTo>
                    <a:pt x="17186" y="485610"/>
                  </a:lnTo>
                  <a:lnTo>
                    <a:pt x="16898" y="485933"/>
                  </a:lnTo>
                  <a:lnTo>
                    <a:pt x="16605" y="486243"/>
                  </a:lnTo>
                  <a:lnTo>
                    <a:pt x="16312" y="486529"/>
                  </a:lnTo>
                  <a:lnTo>
                    <a:pt x="16019" y="486802"/>
                  </a:lnTo>
                  <a:lnTo>
                    <a:pt x="15722" y="487051"/>
                  </a:lnTo>
                  <a:lnTo>
                    <a:pt x="15429" y="487287"/>
                  </a:lnTo>
                  <a:lnTo>
                    <a:pt x="15141" y="487498"/>
                  </a:lnTo>
                  <a:lnTo>
                    <a:pt x="14848" y="487696"/>
                  </a:lnTo>
                  <a:lnTo>
                    <a:pt x="14564" y="487870"/>
                  </a:lnTo>
                  <a:lnTo>
                    <a:pt x="14280" y="488032"/>
                  </a:lnTo>
                  <a:lnTo>
                    <a:pt x="14004" y="488181"/>
                  </a:lnTo>
                  <a:lnTo>
                    <a:pt x="13729" y="488305"/>
                  </a:lnTo>
                  <a:lnTo>
                    <a:pt x="13517" y="488392"/>
                  </a:lnTo>
                  <a:lnTo>
                    <a:pt x="13302" y="488466"/>
                  </a:lnTo>
                  <a:lnTo>
                    <a:pt x="13083" y="488528"/>
                  </a:lnTo>
                  <a:lnTo>
                    <a:pt x="12854" y="488578"/>
                  </a:lnTo>
                  <a:lnTo>
                    <a:pt x="12626" y="488615"/>
                  </a:lnTo>
                  <a:lnTo>
                    <a:pt x="12389" y="488628"/>
                  </a:lnTo>
                  <a:lnTo>
                    <a:pt x="12152" y="488640"/>
                  </a:lnTo>
                  <a:lnTo>
                    <a:pt x="11911" y="488628"/>
                  </a:lnTo>
                  <a:lnTo>
                    <a:pt x="11670" y="488603"/>
                  </a:lnTo>
                  <a:lnTo>
                    <a:pt x="11425" y="488566"/>
                  </a:lnTo>
                  <a:lnTo>
                    <a:pt x="11179" y="488516"/>
                  </a:lnTo>
                  <a:lnTo>
                    <a:pt x="10929" y="488454"/>
                  </a:lnTo>
                  <a:lnTo>
                    <a:pt x="10680" y="488367"/>
                  </a:lnTo>
                  <a:lnTo>
                    <a:pt x="10430" y="488280"/>
                  </a:lnTo>
                  <a:lnTo>
                    <a:pt x="10180" y="488168"/>
                  </a:lnTo>
                  <a:lnTo>
                    <a:pt x="9930" y="488044"/>
                  </a:lnTo>
                  <a:lnTo>
                    <a:pt x="9681" y="487907"/>
                  </a:lnTo>
                  <a:lnTo>
                    <a:pt x="9431" y="487758"/>
                  </a:lnTo>
                  <a:lnTo>
                    <a:pt x="9185" y="487597"/>
                  </a:lnTo>
                  <a:lnTo>
                    <a:pt x="8940" y="487423"/>
                  </a:lnTo>
                  <a:lnTo>
                    <a:pt x="8699" y="487224"/>
                  </a:lnTo>
                  <a:lnTo>
                    <a:pt x="8458" y="487026"/>
                  </a:lnTo>
                  <a:lnTo>
                    <a:pt x="8221" y="486802"/>
                  </a:lnTo>
                  <a:lnTo>
                    <a:pt x="7988" y="486566"/>
                  </a:lnTo>
                  <a:lnTo>
                    <a:pt x="7756" y="486318"/>
                  </a:lnTo>
                  <a:lnTo>
                    <a:pt x="7532" y="486057"/>
                  </a:lnTo>
                  <a:lnTo>
                    <a:pt x="7312" y="485784"/>
                  </a:lnTo>
                  <a:lnTo>
                    <a:pt x="7097" y="485486"/>
                  </a:lnTo>
                  <a:lnTo>
                    <a:pt x="6886" y="485188"/>
                  </a:lnTo>
                  <a:lnTo>
                    <a:pt x="6679" y="484865"/>
                  </a:lnTo>
                  <a:lnTo>
                    <a:pt x="6481" y="484530"/>
                  </a:lnTo>
                  <a:lnTo>
                    <a:pt x="6292" y="484182"/>
                  </a:lnTo>
                  <a:lnTo>
                    <a:pt x="6106" y="483822"/>
                  </a:lnTo>
                  <a:lnTo>
                    <a:pt x="5930" y="483449"/>
                  </a:lnTo>
                  <a:lnTo>
                    <a:pt x="5762" y="483052"/>
                  </a:lnTo>
                  <a:lnTo>
                    <a:pt x="5598" y="482655"/>
                  </a:lnTo>
                  <a:lnTo>
                    <a:pt x="5447" y="482233"/>
                  </a:lnTo>
                  <a:lnTo>
                    <a:pt x="5305" y="481798"/>
                  </a:lnTo>
                  <a:lnTo>
                    <a:pt x="5236" y="481574"/>
                  </a:lnTo>
                  <a:lnTo>
                    <a:pt x="5172" y="481351"/>
                  </a:lnTo>
                  <a:lnTo>
                    <a:pt x="5107" y="481115"/>
                  </a:lnTo>
                  <a:lnTo>
                    <a:pt x="5047" y="480891"/>
                  </a:lnTo>
                  <a:lnTo>
                    <a:pt x="4991" y="480655"/>
                  </a:lnTo>
                  <a:lnTo>
                    <a:pt x="4935" y="480407"/>
                  </a:lnTo>
                  <a:lnTo>
                    <a:pt x="4879" y="480171"/>
                  </a:lnTo>
                  <a:lnTo>
                    <a:pt x="4832" y="479923"/>
                  </a:lnTo>
                  <a:lnTo>
                    <a:pt x="4784" y="479674"/>
                  </a:lnTo>
                  <a:lnTo>
                    <a:pt x="4741" y="479414"/>
                  </a:lnTo>
                  <a:lnTo>
                    <a:pt x="4698" y="479165"/>
                  </a:lnTo>
                  <a:lnTo>
                    <a:pt x="4659" y="478905"/>
                  </a:lnTo>
                  <a:lnTo>
                    <a:pt x="4625" y="478631"/>
                  </a:lnTo>
                  <a:lnTo>
                    <a:pt x="4591" y="478371"/>
                  </a:lnTo>
                  <a:lnTo>
                    <a:pt x="4560" y="478097"/>
                  </a:lnTo>
                  <a:lnTo>
                    <a:pt x="4535" y="477824"/>
                  </a:lnTo>
                  <a:lnTo>
                    <a:pt x="4513" y="477539"/>
                  </a:lnTo>
                  <a:lnTo>
                    <a:pt x="4491" y="477253"/>
                  </a:lnTo>
                  <a:lnTo>
                    <a:pt x="4474" y="476967"/>
                  </a:lnTo>
                  <a:lnTo>
                    <a:pt x="4461" y="476682"/>
                  </a:lnTo>
                  <a:lnTo>
                    <a:pt x="4453" y="476384"/>
                  </a:lnTo>
                  <a:lnTo>
                    <a:pt x="4444" y="476098"/>
                  </a:lnTo>
                  <a:lnTo>
                    <a:pt x="4440" y="475788"/>
                  </a:lnTo>
                  <a:lnTo>
                    <a:pt x="4444" y="475490"/>
                  </a:lnTo>
                  <a:lnTo>
                    <a:pt x="4444" y="475179"/>
                  </a:lnTo>
                  <a:lnTo>
                    <a:pt x="4453" y="474869"/>
                  </a:lnTo>
                  <a:lnTo>
                    <a:pt x="4466" y="474558"/>
                  </a:lnTo>
                  <a:lnTo>
                    <a:pt x="4479" y="474235"/>
                  </a:lnTo>
                  <a:lnTo>
                    <a:pt x="4500" y="473913"/>
                  </a:lnTo>
                  <a:lnTo>
                    <a:pt x="4522" y="473590"/>
                  </a:lnTo>
                  <a:lnTo>
                    <a:pt x="4547" y="473254"/>
                  </a:lnTo>
                  <a:lnTo>
                    <a:pt x="4578" y="472932"/>
                  </a:lnTo>
                  <a:lnTo>
                    <a:pt x="4612" y="472596"/>
                  </a:lnTo>
                  <a:lnTo>
                    <a:pt x="4651" y="472249"/>
                  </a:lnTo>
                  <a:lnTo>
                    <a:pt x="4694" y="471913"/>
                  </a:lnTo>
                  <a:lnTo>
                    <a:pt x="4741" y="471566"/>
                  </a:lnTo>
                  <a:lnTo>
                    <a:pt x="4789" y="471206"/>
                  </a:lnTo>
                  <a:lnTo>
                    <a:pt x="4845" y="470858"/>
                  </a:lnTo>
                  <a:lnTo>
                    <a:pt x="4905" y="470498"/>
                  </a:lnTo>
                  <a:lnTo>
                    <a:pt x="4969" y="470138"/>
                  </a:lnTo>
                  <a:lnTo>
                    <a:pt x="5034" y="469777"/>
                  </a:lnTo>
                  <a:lnTo>
                    <a:pt x="5107" y="469405"/>
                  </a:lnTo>
                  <a:lnTo>
                    <a:pt x="5185" y="469032"/>
                  </a:lnTo>
                  <a:lnTo>
                    <a:pt x="5267" y="468660"/>
                  </a:lnTo>
                  <a:lnTo>
                    <a:pt x="5353" y="468275"/>
                  </a:lnTo>
                  <a:lnTo>
                    <a:pt x="5443" y="467890"/>
                  </a:lnTo>
                  <a:lnTo>
                    <a:pt x="5538" y="467505"/>
                  </a:lnTo>
                  <a:lnTo>
                    <a:pt x="5637" y="467120"/>
                  </a:lnTo>
                  <a:lnTo>
                    <a:pt x="5745" y="466723"/>
                  </a:lnTo>
                  <a:lnTo>
                    <a:pt x="5852" y="466325"/>
                  </a:lnTo>
                  <a:lnTo>
                    <a:pt x="5969" y="465928"/>
                  </a:lnTo>
                  <a:lnTo>
                    <a:pt x="6089" y="465518"/>
                  </a:lnTo>
                  <a:lnTo>
                    <a:pt x="6244" y="465021"/>
                  </a:lnTo>
                  <a:lnTo>
                    <a:pt x="6408" y="464537"/>
                  </a:lnTo>
                  <a:lnTo>
                    <a:pt x="6576" y="464078"/>
                  </a:lnTo>
                  <a:lnTo>
                    <a:pt x="6744" y="463631"/>
                  </a:lnTo>
                  <a:lnTo>
                    <a:pt x="6920" y="463208"/>
                  </a:lnTo>
                  <a:lnTo>
                    <a:pt x="7097" y="462811"/>
                  </a:lnTo>
                  <a:lnTo>
                    <a:pt x="7282" y="462426"/>
                  </a:lnTo>
                  <a:lnTo>
                    <a:pt x="7467" y="462066"/>
                  </a:lnTo>
                  <a:lnTo>
                    <a:pt x="7652" y="461718"/>
                  </a:lnTo>
                  <a:lnTo>
                    <a:pt x="7846" y="461383"/>
                  </a:lnTo>
                  <a:lnTo>
                    <a:pt x="8040" y="461073"/>
                  </a:lnTo>
                  <a:lnTo>
                    <a:pt x="8238" y="460775"/>
                  </a:lnTo>
                  <a:lnTo>
                    <a:pt x="8436" y="460489"/>
                  </a:lnTo>
                  <a:lnTo>
                    <a:pt x="8638" y="460216"/>
                  </a:lnTo>
                  <a:lnTo>
                    <a:pt x="8845" y="459955"/>
                  </a:lnTo>
                  <a:lnTo>
                    <a:pt x="9052" y="459707"/>
                  </a:lnTo>
                  <a:lnTo>
                    <a:pt x="9263" y="459471"/>
                  </a:lnTo>
                  <a:lnTo>
                    <a:pt x="9474" y="459247"/>
                  </a:lnTo>
                  <a:lnTo>
                    <a:pt x="9685" y="459036"/>
                  </a:lnTo>
                  <a:lnTo>
                    <a:pt x="9900" y="458837"/>
                  </a:lnTo>
                  <a:lnTo>
                    <a:pt x="10116" y="458639"/>
                  </a:lnTo>
                  <a:lnTo>
                    <a:pt x="10335" y="458452"/>
                  </a:lnTo>
                  <a:lnTo>
                    <a:pt x="10555" y="458279"/>
                  </a:lnTo>
                  <a:lnTo>
                    <a:pt x="10774" y="458105"/>
                  </a:lnTo>
                  <a:lnTo>
                    <a:pt x="11214" y="457782"/>
                  </a:lnTo>
                  <a:lnTo>
                    <a:pt x="11657" y="457471"/>
                  </a:lnTo>
                  <a:lnTo>
                    <a:pt x="12105" y="457186"/>
                  </a:lnTo>
                  <a:lnTo>
                    <a:pt x="12549" y="456900"/>
                  </a:lnTo>
                  <a:lnTo>
                    <a:pt x="12596" y="456913"/>
                  </a:lnTo>
                  <a:lnTo>
                    <a:pt x="12639" y="456938"/>
                  </a:lnTo>
                  <a:lnTo>
                    <a:pt x="12682" y="456962"/>
                  </a:lnTo>
                  <a:lnTo>
                    <a:pt x="12704" y="456962"/>
                  </a:lnTo>
                  <a:lnTo>
                    <a:pt x="12729" y="456950"/>
                  </a:lnTo>
                  <a:lnTo>
                    <a:pt x="12902" y="456851"/>
                  </a:lnTo>
                  <a:lnTo>
                    <a:pt x="13078" y="456764"/>
                  </a:lnTo>
                  <a:lnTo>
                    <a:pt x="13255" y="456689"/>
                  </a:lnTo>
                  <a:lnTo>
                    <a:pt x="13440" y="456627"/>
                  </a:lnTo>
                  <a:lnTo>
                    <a:pt x="13625" y="456565"/>
                  </a:lnTo>
                  <a:lnTo>
                    <a:pt x="13810" y="456515"/>
                  </a:lnTo>
                  <a:lnTo>
                    <a:pt x="14000" y="456466"/>
                  </a:lnTo>
                  <a:lnTo>
                    <a:pt x="14194" y="456428"/>
                  </a:lnTo>
                  <a:lnTo>
                    <a:pt x="14387" y="456416"/>
                  </a:lnTo>
                  <a:lnTo>
                    <a:pt x="14585" y="456391"/>
                  </a:lnTo>
                  <a:close/>
                  <a:moveTo>
                    <a:pt x="21859" y="483325"/>
                  </a:moveTo>
                  <a:lnTo>
                    <a:pt x="21880" y="483412"/>
                  </a:lnTo>
                  <a:lnTo>
                    <a:pt x="21906" y="483512"/>
                  </a:lnTo>
                  <a:lnTo>
                    <a:pt x="22182" y="484021"/>
                  </a:lnTo>
                  <a:lnTo>
                    <a:pt x="22462" y="484555"/>
                  </a:lnTo>
                  <a:lnTo>
                    <a:pt x="22604" y="484840"/>
                  </a:lnTo>
                  <a:lnTo>
                    <a:pt x="22746" y="485126"/>
                  </a:lnTo>
                  <a:lnTo>
                    <a:pt x="22884" y="485424"/>
                  </a:lnTo>
                  <a:lnTo>
                    <a:pt x="23017" y="485734"/>
                  </a:lnTo>
                  <a:lnTo>
                    <a:pt x="23146" y="486057"/>
                  </a:lnTo>
                  <a:lnTo>
                    <a:pt x="23271" y="486392"/>
                  </a:lnTo>
                  <a:lnTo>
                    <a:pt x="23383" y="486753"/>
                  </a:lnTo>
                  <a:lnTo>
                    <a:pt x="23439" y="486926"/>
                  </a:lnTo>
                  <a:lnTo>
                    <a:pt x="23491" y="487113"/>
                  </a:lnTo>
                  <a:lnTo>
                    <a:pt x="23543" y="487311"/>
                  </a:lnTo>
                  <a:lnTo>
                    <a:pt x="23590" y="487498"/>
                  </a:lnTo>
                  <a:lnTo>
                    <a:pt x="23633" y="487696"/>
                  </a:lnTo>
                  <a:lnTo>
                    <a:pt x="23676" y="487907"/>
                  </a:lnTo>
                  <a:lnTo>
                    <a:pt x="23715" y="488119"/>
                  </a:lnTo>
                  <a:lnTo>
                    <a:pt x="23749" y="488330"/>
                  </a:lnTo>
                  <a:lnTo>
                    <a:pt x="23784" y="488553"/>
                  </a:lnTo>
                  <a:lnTo>
                    <a:pt x="23814" y="488777"/>
                  </a:lnTo>
                  <a:lnTo>
                    <a:pt x="23840" y="489025"/>
                  </a:lnTo>
                  <a:lnTo>
                    <a:pt x="23861" y="489261"/>
                  </a:lnTo>
                  <a:lnTo>
                    <a:pt x="23883" y="489509"/>
                  </a:lnTo>
                  <a:lnTo>
                    <a:pt x="23896" y="489745"/>
                  </a:lnTo>
                  <a:lnTo>
                    <a:pt x="23904" y="489969"/>
                  </a:lnTo>
                  <a:lnTo>
                    <a:pt x="23904" y="490192"/>
                  </a:lnTo>
                  <a:lnTo>
                    <a:pt x="23904" y="490416"/>
                  </a:lnTo>
                  <a:lnTo>
                    <a:pt x="23900" y="490627"/>
                  </a:lnTo>
                  <a:lnTo>
                    <a:pt x="23887" y="490838"/>
                  </a:lnTo>
                  <a:lnTo>
                    <a:pt x="23874" y="491037"/>
                  </a:lnTo>
                  <a:lnTo>
                    <a:pt x="23857" y="491223"/>
                  </a:lnTo>
                  <a:lnTo>
                    <a:pt x="23831" y="491397"/>
                  </a:lnTo>
                  <a:lnTo>
                    <a:pt x="23805" y="491571"/>
                  </a:lnTo>
                  <a:lnTo>
                    <a:pt x="23775" y="491732"/>
                  </a:lnTo>
                  <a:lnTo>
                    <a:pt x="23741" y="491881"/>
                  </a:lnTo>
                  <a:lnTo>
                    <a:pt x="23702" y="492018"/>
                  </a:lnTo>
                  <a:lnTo>
                    <a:pt x="23659" y="492154"/>
                  </a:lnTo>
                  <a:lnTo>
                    <a:pt x="23611" y="492266"/>
                  </a:lnTo>
                  <a:lnTo>
                    <a:pt x="23560" y="492365"/>
                  </a:lnTo>
                  <a:lnTo>
                    <a:pt x="23508" y="492452"/>
                  </a:lnTo>
                  <a:lnTo>
                    <a:pt x="23448" y="492527"/>
                  </a:lnTo>
                  <a:lnTo>
                    <a:pt x="23388" y="492589"/>
                  </a:lnTo>
                  <a:lnTo>
                    <a:pt x="23327" y="492639"/>
                  </a:lnTo>
                  <a:lnTo>
                    <a:pt x="23258" y="492663"/>
                  </a:lnTo>
                  <a:lnTo>
                    <a:pt x="23189" y="492676"/>
                  </a:lnTo>
                  <a:lnTo>
                    <a:pt x="23116" y="492676"/>
                  </a:lnTo>
                  <a:lnTo>
                    <a:pt x="23039" y="492651"/>
                  </a:lnTo>
                  <a:lnTo>
                    <a:pt x="22961" y="492614"/>
                  </a:lnTo>
                  <a:lnTo>
                    <a:pt x="22879" y="492552"/>
                  </a:lnTo>
                  <a:lnTo>
                    <a:pt x="22793" y="492477"/>
                  </a:lnTo>
                  <a:lnTo>
                    <a:pt x="22707" y="492378"/>
                  </a:lnTo>
                  <a:lnTo>
                    <a:pt x="22617" y="492266"/>
                  </a:lnTo>
                  <a:lnTo>
                    <a:pt x="22535" y="492154"/>
                  </a:lnTo>
                  <a:lnTo>
                    <a:pt x="22457" y="492030"/>
                  </a:lnTo>
                  <a:lnTo>
                    <a:pt x="22380" y="491894"/>
                  </a:lnTo>
                  <a:lnTo>
                    <a:pt x="22307" y="491757"/>
                  </a:lnTo>
                  <a:lnTo>
                    <a:pt x="22238" y="491608"/>
                  </a:lnTo>
                  <a:lnTo>
                    <a:pt x="22165" y="491459"/>
                  </a:lnTo>
                  <a:lnTo>
                    <a:pt x="22031" y="491148"/>
                  </a:lnTo>
                  <a:lnTo>
                    <a:pt x="21902" y="490813"/>
                  </a:lnTo>
                  <a:lnTo>
                    <a:pt x="21777" y="490466"/>
                  </a:lnTo>
                  <a:lnTo>
                    <a:pt x="21656" y="490093"/>
                  </a:lnTo>
                  <a:lnTo>
                    <a:pt x="21544" y="489720"/>
                  </a:lnTo>
                  <a:lnTo>
                    <a:pt x="21432" y="489323"/>
                  </a:lnTo>
                  <a:lnTo>
                    <a:pt x="21321" y="488926"/>
                  </a:lnTo>
                  <a:lnTo>
                    <a:pt x="21105" y="488131"/>
                  </a:lnTo>
                  <a:lnTo>
                    <a:pt x="20886" y="487324"/>
                  </a:lnTo>
                  <a:lnTo>
                    <a:pt x="20774" y="486926"/>
                  </a:lnTo>
                  <a:lnTo>
                    <a:pt x="20662" y="486541"/>
                  </a:lnTo>
                  <a:lnTo>
                    <a:pt x="20825" y="486169"/>
                  </a:lnTo>
                  <a:lnTo>
                    <a:pt x="20980" y="485784"/>
                  </a:lnTo>
                  <a:lnTo>
                    <a:pt x="21135" y="485399"/>
                  </a:lnTo>
                  <a:lnTo>
                    <a:pt x="21286" y="485002"/>
                  </a:lnTo>
                  <a:lnTo>
                    <a:pt x="21432" y="484592"/>
                  </a:lnTo>
                  <a:lnTo>
                    <a:pt x="21575" y="484182"/>
                  </a:lnTo>
                  <a:lnTo>
                    <a:pt x="21717" y="483747"/>
                  </a:lnTo>
                  <a:lnTo>
                    <a:pt x="21859" y="483325"/>
                  </a:lnTo>
                  <a:close/>
                  <a:moveTo>
                    <a:pt x="90174" y="486541"/>
                  </a:moveTo>
                  <a:lnTo>
                    <a:pt x="90471" y="486889"/>
                  </a:lnTo>
                  <a:lnTo>
                    <a:pt x="90773" y="487224"/>
                  </a:lnTo>
                  <a:lnTo>
                    <a:pt x="91074" y="487535"/>
                  </a:lnTo>
                  <a:lnTo>
                    <a:pt x="91380" y="487833"/>
                  </a:lnTo>
                  <a:lnTo>
                    <a:pt x="91686" y="488094"/>
                  </a:lnTo>
                  <a:lnTo>
                    <a:pt x="91996" y="488342"/>
                  </a:lnTo>
                  <a:lnTo>
                    <a:pt x="92310" y="488566"/>
                  </a:lnTo>
                  <a:lnTo>
                    <a:pt x="92629" y="488777"/>
                  </a:lnTo>
                  <a:lnTo>
                    <a:pt x="92267" y="490999"/>
                  </a:lnTo>
                  <a:lnTo>
                    <a:pt x="91905" y="493197"/>
                  </a:lnTo>
                  <a:lnTo>
                    <a:pt x="91871" y="493409"/>
                  </a:lnTo>
                  <a:lnTo>
                    <a:pt x="91836" y="493620"/>
                  </a:lnTo>
                  <a:lnTo>
                    <a:pt x="91776" y="494042"/>
                  </a:lnTo>
                  <a:lnTo>
                    <a:pt x="91716" y="494464"/>
                  </a:lnTo>
                  <a:lnTo>
                    <a:pt x="91681" y="494663"/>
                  </a:lnTo>
                  <a:lnTo>
                    <a:pt x="91651" y="494849"/>
                  </a:lnTo>
                  <a:lnTo>
                    <a:pt x="91612" y="495035"/>
                  </a:lnTo>
                  <a:lnTo>
                    <a:pt x="91574" y="495209"/>
                  </a:lnTo>
                  <a:lnTo>
                    <a:pt x="91531" y="495371"/>
                  </a:lnTo>
                  <a:lnTo>
                    <a:pt x="91479" y="495520"/>
                  </a:lnTo>
                  <a:lnTo>
                    <a:pt x="91427" y="495656"/>
                  </a:lnTo>
                  <a:lnTo>
                    <a:pt x="91367" y="495768"/>
                  </a:lnTo>
                  <a:lnTo>
                    <a:pt x="91298" y="495867"/>
                  </a:lnTo>
                  <a:lnTo>
                    <a:pt x="91225" y="495942"/>
                  </a:lnTo>
                  <a:lnTo>
                    <a:pt x="91173" y="495991"/>
                  </a:lnTo>
                  <a:lnTo>
                    <a:pt x="91121" y="496029"/>
                  </a:lnTo>
                  <a:lnTo>
                    <a:pt x="91065" y="496041"/>
                  </a:lnTo>
                  <a:lnTo>
                    <a:pt x="91014" y="496054"/>
                  </a:lnTo>
                  <a:lnTo>
                    <a:pt x="90958" y="496054"/>
                  </a:lnTo>
                  <a:lnTo>
                    <a:pt x="90902" y="496041"/>
                  </a:lnTo>
                  <a:lnTo>
                    <a:pt x="90846" y="496016"/>
                  </a:lnTo>
                  <a:lnTo>
                    <a:pt x="90794" y="495991"/>
                  </a:lnTo>
                  <a:lnTo>
                    <a:pt x="90686" y="495904"/>
                  </a:lnTo>
                  <a:lnTo>
                    <a:pt x="90579" y="495805"/>
                  </a:lnTo>
                  <a:lnTo>
                    <a:pt x="90480" y="495693"/>
                  </a:lnTo>
                  <a:lnTo>
                    <a:pt x="90385" y="495569"/>
                  </a:lnTo>
                  <a:lnTo>
                    <a:pt x="90256" y="495383"/>
                  </a:lnTo>
                  <a:lnTo>
                    <a:pt x="90140" y="495172"/>
                  </a:lnTo>
                  <a:lnTo>
                    <a:pt x="90032" y="494961"/>
                  </a:lnTo>
                  <a:lnTo>
                    <a:pt x="89937" y="494737"/>
                  </a:lnTo>
                  <a:lnTo>
                    <a:pt x="89851" y="494501"/>
                  </a:lnTo>
                  <a:lnTo>
                    <a:pt x="89778" y="494265"/>
                  </a:lnTo>
                  <a:lnTo>
                    <a:pt x="89709" y="494005"/>
                  </a:lnTo>
                  <a:lnTo>
                    <a:pt x="89653" y="493744"/>
                  </a:lnTo>
                  <a:lnTo>
                    <a:pt x="89606" y="493483"/>
                  </a:lnTo>
                  <a:lnTo>
                    <a:pt x="89567" y="493210"/>
                  </a:lnTo>
                  <a:lnTo>
                    <a:pt x="89537" y="492924"/>
                  </a:lnTo>
                  <a:lnTo>
                    <a:pt x="89515" y="492651"/>
                  </a:lnTo>
                  <a:lnTo>
                    <a:pt x="89502" y="492353"/>
                  </a:lnTo>
                  <a:lnTo>
                    <a:pt x="89494" y="492055"/>
                  </a:lnTo>
                  <a:lnTo>
                    <a:pt x="89494" y="491757"/>
                  </a:lnTo>
                  <a:lnTo>
                    <a:pt x="89498" y="491459"/>
                  </a:lnTo>
                  <a:lnTo>
                    <a:pt x="89511" y="491148"/>
                  </a:lnTo>
                  <a:lnTo>
                    <a:pt x="89528" y="490838"/>
                  </a:lnTo>
                  <a:lnTo>
                    <a:pt x="89550" y="490528"/>
                  </a:lnTo>
                  <a:lnTo>
                    <a:pt x="89580" y="490217"/>
                  </a:lnTo>
                  <a:lnTo>
                    <a:pt x="89610" y="489907"/>
                  </a:lnTo>
                  <a:lnTo>
                    <a:pt x="89649" y="489596"/>
                  </a:lnTo>
                  <a:lnTo>
                    <a:pt x="89687" y="489273"/>
                  </a:lnTo>
                  <a:lnTo>
                    <a:pt x="89735" y="488963"/>
                  </a:lnTo>
                  <a:lnTo>
                    <a:pt x="89782" y="488653"/>
                  </a:lnTo>
                  <a:lnTo>
                    <a:pt x="89830" y="488342"/>
                  </a:lnTo>
                  <a:lnTo>
                    <a:pt x="89937" y="487721"/>
                  </a:lnTo>
                  <a:lnTo>
                    <a:pt x="90053" y="487125"/>
                  </a:lnTo>
                  <a:lnTo>
                    <a:pt x="90174" y="486541"/>
                  </a:lnTo>
                  <a:close/>
                  <a:moveTo>
                    <a:pt x="101452" y="485188"/>
                  </a:moveTo>
                  <a:lnTo>
                    <a:pt x="101469" y="485536"/>
                  </a:lnTo>
                  <a:lnTo>
                    <a:pt x="101487" y="485883"/>
                  </a:lnTo>
                  <a:lnTo>
                    <a:pt x="101504" y="486231"/>
                  </a:lnTo>
                  <a:lnTo>
                    <a:pt x="101517" y="486579"/>
                  </a:lnTo>
                  <a:lnTo>
                    <a:pt x="101551" y="487001"/>
                  </a:lnTo>
                  <a:lnTo>
                    <a:pt x="101599" y="487473"/>
                  </a:lnTo>
                  <a:lnTo>
                    <a:pt x="101711" y="488603"/>
                  </a:lnTo>
                  <a:lnTo>
                    <a:pt x="101771" y="489224"/>
                  </a:lnTo>
                  <a:lnTo>
                    <a:pt x="101831" y="489882"/>
                  </a:lnTo>
                  <a:lnTo>
                    <a:pt x="101892" y="490552"/>
                  </a:lnTo>
                  <a:lnTo>
                    <a:pt x="101947" y="491223"/>
                  </a:lnTo>
                  <a:lnTo>
                    <a:pt x="101991" y="491894"/>
                  </a:lnTo>
                  <a:lnTo>
                    <a:pt x="102012" y="492229"/>
                  </a:lnTo>
                  <a:lnTo>
                    <a:pt x="102025" y="492552"/>
                  </a:lnTo>
                  <a:lnTo>
                    <a:pt x="102038" y="492875"/>
                  </a:lnTo>
                  <a:lnTo>
                    <a:pt x="102047" y="493185"/>
                  </a:lnTo>
                  <a:lnTo>
                    <a:pt x="102051" y="493483"/>
                  </a:lnTo>
                  <a:lnTo>
                    <a:pt x="102051" y="493781"/>
                  </a:lnTo>
                  <a:lnTo>
                    <a:pt x="102042" y="494067"/>
                  </a:lnTo>
                  <a:lnTo>
                    <a:pt x="102034" y="494340"/>
                  </a:lnTo>
                  <a:lnTo>
                    <a:pt x="102016" y="494588"/>
                  </a:lnTo>
                  <a:lnTo>
                    <a:pt x="101995" y="494837"/>
                  </a:lnTo>
                  <a:lnTo>
                    <a:pt x="101969" y="495060"/>
                  </a:lnTo>
                  <a:lnTo>
                    <a:pt x="101930" y="495271"/>
                  </a:lnTo>
                  <a:lnTo>
                    <a:pt x="101892" y="495457"/>
                  </a:lnTo>
                  <a:lnTo>
                    <a:pt x="101866" y="495544"/>
                  </a:lnTo>
                  <a:lnTo>
                    <a:pt x="101840" y="495619"/>
                  </a:lnTo>
                  <a:lnTo>
                    <a:pt x="101788" y="495768"/>
                  </a:lnTo>
                  <a:lnTo>
                    <a:pt x="101728" y="495904"/>
                  </a:lnTo>
                  <a:lnTo>
                    <a:pt x="101672" y="496016"/>
                  </a:lnTo>
                  <a:lnTo>
                    <a:pt x="101612" y="496116"/>
                  </a:lnTo>
                  <a:lnTo>
                    <a:pt x="101547" y="496190"/>
                  </a:lnTo>
                  <a:lnTo>
                    <a:pt x="101482" y="496265"/>
                  </a:lnTo>
                  <a:lnTo>
                    <a:pt x="101418" y="496314"/>
                  </a:lnTo>
                  <a:lnTo>
                    <a:pt x="101349" y="496352"/>
                  </a:lnTo>
                  <a:lnTo>
                    <a:pt x="101280" y="496376"/>
                  </a:lnTo>
                  <a:lnTo>
                    <a:pt x="101211" y="496389"/>
                  </a:lnTo>
                  <a:lnTo>
                    <a:pt x="101142" y="496376"/>
                  </a:lnTo>
                  <a:lnTo>
                    <a:pt x="101069" y="496364"/>
                  </a:lnTo>
                  <a:lnTo>
                    <a:pt x="101000" y="496339"/>
                  </a:lnTo>
                  <a:lnTo>
                    <a:pt x="100931" y="496302"/>
                  </a:lnTo>
                  <a:lnTo>
                    <a:pt x="100858" y="496265"/>
                  </a:lnTo>
                  <a:lnTo>
                    <a:pt x="100789" y="496203"/>
                  </a:lnTo>
                  <a:lnTo>
                    <a:pt x="100720" y="496140"/>
                  </a:lnTo>
                  <a:lnTo>
                    <a:pt x="100651" y="496066"/>
                  </a:lnTo>
                  <a:lnTo>
                    <a:pt x="100582" y="495979"/>
                  </a:lnTo>
                  <a:lnTo>
                    <a:pt x="100513" y="495892"/>
                  </a:lnTo>
                  <a:lnTo>
                    <a:pt x="100449" y="495793"/>
                  </a:lnTo>
                  <a:lnTo>
                    <a:pt x="100384" y="495693"/>
                  </a:lnTo>
                  <a:lnTo>
                    <a:pt x="100324" y="495582"/>
                  </a:lnTo>
                  <a:lnTo>
                    <a:pt x="100264" y="495470"/>
                  </a:lnTo>
                  <a:lnTo>
                    <a:pt x="100203" y="495346"/>
                  </a:lnTo>
                  <a:lnTo>
                    <a:pt x="100147" y="495222"/>
                  </a:lnTo>
                  <a:lnTo>
                    <a:pt x="100091" y="495085"/>
                  </a:lnTo>
                  <a:lnTo>
                    <a:pt x="100044" y="494961"/>
                  </a:lnTo>
                  <a:lnTo>
                    <a:pt x="99992" y="494824"/>
                  </a:lnTo>
                  <a:lnTo>
                    <a:pt x="99949" y="494688"/>
                  </a:lnTo>
                  <a:lnTo>
                    <a:pt x="99906" y="494551"/>
                  </a:lnTo>
                  <a:lnTo>
                    <a:pt x="99868" y="494414"/>
                  </a:lnTo>
                  <a:lnTo>
                    <a:pt x="99790" y="494067"/>
                  </a:lnTo>
                  <a:lnTo>
                    <a:pt x="99717" y="493707"/>
                  </a:lnTo>
                  <a:lnTo>
                    <a:pt x="99648" y="493334"/>
                  </a:lnTo>
                  <a:lnTo>
                    <a:pt x="99588" y="492949"/>
                  </a:lnTo>
                  <a:lnTo>
                    <a:pt x="99536" y="492564"/>
                  </a:lnTo>
                  <a:lnTo>
                    <a:pt x="99489" y="492167"/>
                  </a:lnTo>
                  <a:lnTo>
                    <a:pt x="99446" y="491757"/>
                  </a:lnTo>
                  <a:lnTo>
                    <a:pt x="99411" y="491347"/>
                  </a:lnTo>
                  <a:lnTo>
                    <a:pt x="99377" y="490937"/>
                  </a:lnTo>
                  <a:lnTo>
                    <a:pt x="99346" y="490515"/>
                  </a:lnTo>
                  <a:lnTo>
                    <a:pt x="99325" y="490093"/>
                  </a:lnTo>
                  <a:lnTo>
                    <a:pt x="99303" y="489671"/>
                  </a:lnTo>
                  <a:lnTo>
                    <a:pt x="99265" y="488826"/>
                  </a:lnTo>
                  <a:lnTo>
                    <a:pt x="99239" y="487982"/>
                  </a:lnTo>
                  <a:lnTo>
                    <a:pt x="99527" y="487709"/>
                  </a:lnTo>
                  <a:lnTo>
                    <a:pt x="99812" y="487411"/>
                  </a:lnTo>
                  <a:lnTo>
                    <a:pt x="100091" y="487100"/>
                  </a:lnTo>
                  <a:lnTo>
                    <a:pt x="100371" y="486753"/>
                  </a:lnTo>
                  <a:lnTo>
                    <a:pt x="100647" y="486392"/>
                  </a:lnTo>
                  <a:lnTo>
                    <a:pt x="100918" y="486020"/>
                  </a:lnTo>
                  <a:lnTo>
                    <a:pt x="101185" y="485610"/>
                  </a:lnTo>
                  <a:lnTo>
                    <a:pt x="101452" y="485188"/>
                  </a:lnTo>
                  <a:close/>
                  <a:moveTo>
                    <a:pt x="5538" y="490962"/>
                  </a:moveTo>
                  <a:lnTo>
                    <a:pt x="5676" y="491198"/>
                  </a:lnTo>
                  <a:lnTo>
                    <a:pt x="5814" y="491422"/>
                  </a:lnTo>
                  <a:lnTo>
                    <a:pt x="5956" y="491633"/>
                  </a:lnTo>
                  <a:lnTo>
                    <a:pt x="6102" y="491844"/>
                  </a:lnTo>
                  <a:lnTo>
                    <a:pt x="6248" y="492043"/>
                  </a:lnTo>
                  <a:lnTo>
                    <a:pt x="6395" y="492229"/>
                  </a:lnTo>
                  <a:lnTo>
                    <a:pt x="6546" y="492415"/>
                  </a:lnTo>
                  <a:lnTo>
                    <a:pt x="6696" y="492589"/>
                  </a:lnTo>
                  <a:lnTo>
                    <a:pt x="6847" y="492750"/>
                  </a:lnTo>
                  <a:lnTo>
                    <a:pt x="7002" y="492924"/>
                  </a:lnTo>
                  <a:lnTo>
                    <a:pt x="7161" y="493073"/>
                  </a:lnTo>
                  <a:lnTo>
                    <a:pt x="7316" y="493222"/>
                  </a:lnTo>
                  <a:lnTo>
                    <a:pt x="7635" y="493508"/>
                  </a:lnTo>
                  <a:lnTo>
                    <a:pt x="7962" y="493756"/>
                  </a:lnTo>
                  <a:lnTo>
                    <a:pt x="7889" y="494377"/>
                  </a:lnTo>
                  <a:lnTo>
                    <a:pt x="7825" y="494998"/>
                  </a:lnTo>
                  <a:lnTo>
                    <a:pt x="7760" y="495631"/>
                  </a:lnTo>
                  <a:lnTo>
                    <a:pt x="7695" y="496265"/>
                  </a:lnTo>
                  <a:lnTo>
                    <a:pt x="7639" y="496898"/>
                  </a:lnTo>
                  <a:lnTo>
                    <a:pt x="7588" y="497544"/>
                  </a:lnTo>
                  <a:lnTo>
                    <a:pt x="7536" y="498189"/>
                  </a:lnTo>
                  <a:lnTo>
                    <a:pt x="7493" y="498835"/>
                  </a:lnTo>
                  <a:lnTo>
                    <a:pt x="7372" y="498835"/>
                  </a:lnTo>
                  <a:lnTo>
                    <a:pt x="7252" y="498823"/>
                  </a:lnTo>
                  <a:lnTo>
                    <a:pt x="7131" y="498798"/>
                  </a:lnTo>
                  <a:lnTo>
                    <a:pt x="7011" y="498761"/>
                  </a:lnTo>
                  <a:lnTo>
                    <a:pt x="6894" y="498723"/>
                  </a:lnTo>
                  <a:lnTo>
                    <a:pt x="6774" y="498661"/>
                  </a:lnTo>
                  <a:lnTo>
                    <a:pt x="6658" y="498587"/>
                  </a:lnTo>
                  <a:lnTo>
                    <a:pt x="6546" y="498500"/>
                  </a:lnTo>
                  <a:lnTo>
                    <a:pt x="6434" y="498400"/>
                  </a:lnTo>
                  <a:lnTo>
                    <a:pt x="6326" y="498289"/>
                  </a:lnTo>
                  <a:lnTo>
                    <a:pt x="6218" y="498152"/>
                  </a:lnTo>
                  <a:lnTo>
                    <a:pt x="6115" y="497991"/>
                  </a:lnTo>
                  <a:lnTo>
                    <a:pt x="6012" y="497817"/>
                  </a:lnTo>
                  <a:lnTo>
                    <a:pt x="5917" y="497618"/>
                  </a:lnTo>
                  <a:lnTo>
                    <a:pt x="5822" y="497395"/>
                  </a:lnTo>
                  <a:lnTo>
                    <a:pt x="5732" y="497159"/>
                  </a:lnTo>
                  <a:lnTo>
                    <a:pt x="5676" y="496997"/>
                  </a:lnTo>
                  <a:lnTo>
                    <a:pt x="5624" y="496836"/>
                  </a:lnTo>
                  <a:lnTo>
                    <a:pt x="5572" y="496662"/>
                  </a:lnTo>
                  <a:lnTo>
                    <a:pt x="5529" y="496501"/>
                  </a:lnTo>
                  <a:lnTo>
                    <a:pt x="5486" y="496327"/>
                  </a:lnTo>
                  <a:lnTo>
                    <a:pt x="5452" y="496153"/>
                  </a:lnTo>
                  <a:lnTo>
                    <a:pt x="5417" y="495979"/>
                  </a:lnTo>
                  <a:lnTo>
                    <a:pt x="5387" y="495805"/>
                  </a:lnTo>
                  <a:lnTo>
                    <a:pt x="5361" y="495631"/>
                  </a:lnTo>
                  <a:lnTo>
                    <a:pt x="5340" y="495457"/>
                  </a:lnTo>
                  <a:lnTo>
                    <a:pt x="5318" y="495284"/>
                  </a:lnTo>
                  <a:lnTo>
                    <a:pt x="5301" y="495097"/>
                  </a:lnTo>
                  <a:lnTo>
                    <a:pt x="5288" y="494923"/>
                  </a:lnTo>
                  <a:lnTo>
                    <a:pt x="5280" y="494737"/>
                  </a:lnTo>
                  <a:lnTo>
                    <a:pt x="5271" y="494551"/>
                  </a:lnTo>
                  <a:lnTo>
                    <a:pt x="5267" y="494365"/>
                  </a:lnTo>
                  <a:lnTo>
                    <a:pt x="5267" y="494178"/>
                  </a:lnTo>
                  <a:lnTo>
                    <a:pt x="5267" y="493992"/>
                  </a:lnTo>
                  <a:lnTo>
                    <a:pt x="5275" y="493620"/>
                  </a:lnTo>
                  <a:lnTo>
                    <a:pt x="5297" y="493247"/>
                  </a:lnTo>
                  <a:lnTo>
                    <a:pt x="5323" y="492862"/>
                  </a:lnTo>
                  <a:lnTo>
                    <a:pt x="5357" y="492490"/>
                  </a:lnTo>
                  <a:lnTo>
                    <a:pt x="5400" y="492105"/>
                  </a:lnTo>
                  <a:lnTo>
                    <a:pt x="5452" y="491720"/>
                  </a:lnTo>
                  <a:lnTo>
                    <a:pt x="5503" y="491335"/>
                  </a:lnTo>
                  <a:lnTo>
                    <a:pt x="5516" y="491235"/>
                  </a:lnTo>
                  <a:lnTo>
                    <a:pt x="5521" y="491148"/>
                  </a:lnTo>
                  <a:lnTo>
                    <a:pt x="5529" y="491062"/>
                  </a:lnTo>
                  <a:lnTo>
                    <a:pt x="5538" y="490962"/>
                  </a:lnTo>
                  <a:close/>
                  <a:moveTo>
                    <a:pt x="15055" y="493992"/>
                  </a:moveTo>
                  <a:lnTo>
                    <a:pt x="15124" y="494737"/>
                  </a:lnTo>
                  <a:lnTo>
                    <a:pt x="15193" y="495482"/>
                  </a:lnTo>
                  <a:lnTo>
                    <a:pt x="15266" y="496227"/>
                  </a:lnTo>
                  <a:lnTo>
                    <a:pt x="15343" y="496972"/>
                  </a:lnTo>
                  <a:lnTo>
                    <a:pt x="15503" y="498438"/>
                  </a:lnTo>
                  <a:lnTo>
                    <a:pt x="15671" y="499903"/>
                  </a:lnTo>
                  <a:lnTo>
                    <a:pt x="15615" y="500002"/>
                  </a:lnTo>
                  <a:lnTo>
                    <a:pt x="15554" y="500089"/>
                  </a:lnTo>
                  <a:lnTo>
                    <a:pt x="15498" y="500164"/>
                  </a:lnTo>
                  <a:lnTo>
                    <a:pt x="15438" y="500238"/>
                  </a:lnTo>
                  <a:lnTo>
                    <a:pt x="15378" y="500300"/>
                  </a:lnTo>
                  <a:lnTo>
                    <a:pt x="15318" y="500350"/>
                  </a:lnTo>
                  <a:lnTo>
                    <a:pt x="15257" y="500400"/>
                  </a:lnTo>
                  <a:lnTo>
                    <a:pt x="15197" y="500437"/>
                  </a:lnTo>
                  <a:lnTo>
                    <a:pt x="15137" y="500462"/>
                  </a:lnTo>
                  <a:lnTo>
                    <a:pt x="15072" y="500474"/>
                  </a:lnTo>
                  <a:lnTo>
                    <a:pt x="15012" y="500487"/>
                  </a:lnTo>
                  <a:lnTo>
                    <a:pt x="14947" y="500499"/>
                  </a:lnTo>
                  <a:lnTo>
                    <a:pt x="14887" y="500487"/>
                  </a:lnTo>
                  <a:lnTo>
                    <a:pt x="14822" y="500474"/>
                  </a:lnTo>
                  <a:lnTo>
                    <a:pt x="14762" y="500462"/>
                  </a:lnTo>
                  <a:lnTo>
                    <a:pt x="14702" y="500437"/>
                  </a:lnTo>
                  <a:lnTo>
                    <a:pt x="14577" y="500362"/>
                  </a:lnTo>
                  <a:lnTo>
                    <a:pt x="14452" y="500251"/>
                  </a:lnTo>
                  <a:lnTo>
                    <a:pt x="14331" y="500114"/>
                  </a:lnTo>
                  <a:lnTo>
                    <a:pt x="14215" y="499965"/>
                  </a:lnTo>
                  <a:lnTo>
                    <a:pt x="14099" y="499779"/>
                  </a:lnTo>
                  <a:lnTo>
                    <a:pt x="13987" y="499568"/>
                  </a:lnTo>
                  <a:lnTo>
                    <a:pt x="13879" y="499332"/>
                  </a:lnTo>
                  <a:lnTo>
                    <a:pt x="13780" y="499071"/>
                  </a:lnTo>
                  <a:lnTo>
                    <a:pt x="13698" y="498848"/>
                  </a:lnTo>
                  <a:lnTo>
                    <a:pt x="13625" y="498612"/>
                  </a:lnTo>
                  <a:lnTo>
                    <a:pt x="13552" y="498376"/>
                  </a:lnTo>
                  <a:lnTo>
                    <a:pt x="13483" y="498140"/>
                  </a:lnTo>
                  <a:lnTo>
                    <a:pt x="13423" y="497891"/>
                  </a:lnTo>
                  <a:lnTo>
                    <a:pt x="13362" y="497631"/>
                  </a:lnTo>
                  <a:lnTo>
                    <a:pt x="13302" y="497370"/>
                  </a:lnTo>
                  <a:lnTo>
                    <a:pt x="13251" y="497109"/>
                  </a:lnTo>
                  <a:lnTo>
                    <a:pt x="13199" y="496836"/>
                  </a:lnTo>
                  <a:lnTo>
                    <a:pt x="13147" y="496563"/>
                  </a:lnTo>
                  <a:lnTo>
                    <a:pt x="13057" y="495991"/>
                  </a:lnTo>
                  <a:lnTo>
                    <a:pt x="12971" y="495420"/>
                  </a:lnTo>
                  <a:lnTo>
                    <a:pt x="12889" y="494824"/>
                  </a:lnTo>
                  <a:lnTo>
                    <a:pt x="13156" y="494774"/>
                  </a:lnTo>
                  <a:lnTo>
                    <a:pt x="13418" y="494700"/>
                  </a:lnTo>
                  <a:lnTo>
                    <a:pt x="13681" y="494613"/>
                  </a:lnTo>
                  <a:lnTo>
                    <a:pt x="13944" y="494526"/>
                  </a:lnTo>
                  <a:lnTo>
                    <a:pt x="14198" y="494414"/>
                  </a:lnTo>
                  <a:lnTo>
                    <a:pt x="14456" y="494303"/>
                  </a:lnTo>
                  <a:lnTo>
                    <a:pt x="14710" y="494178"/>
                  </a:lnTo>
                  <a:lnTo>
                    <a:pt x="14960" y="494042"/>
                  </a:lnTo>
                  <a:lnTo>
                    <a:pt x="14982" y="494029"/>
                  </a:lnTo>
                  <a:lnTo>
                    <a:pt x="15007" y="494017"/>
                  </a:lnTo>
                  <a:lnTo>
                    <a:pt x="15029" y="493992"/>
                  </a:lnTo>
                  <a:close/>
                  <a:moveTo>
                    <a:pt x="52024" y="436821"/>
                  </a:moveTo>
                  <a:lnTo>
                    <a:pt x="52330" y="436833"/>
                  </a:lnTo>
                  <a:lnTo>
                    <a:pt x="52636" y="436858"/>
                  </a:lnTo>
                  <a:lnTo>
                    <a:pt x="52937" y="436895"/>
                  </a:lnTo>
                  <a:lnTo>
                    <a:pt x="53239" y="436945"/>
                  </a:lnTo>
                  <a:lnTo>
                    <a:pt x="53540" y="436995"/>
                  </a:lnTo>
                  <a:lnTo>
                    <a:pt x="53837" y="437057"/>
                  </a:lnTo>
                  <a:lnTo>
                    <a:pt x="54130" y="437119"/>
                  </a:lnTo>
                  <a:lnTo>
                    <a:pt x="54427" y="437206"/>
                  </a:lnTo>
                  <a:lnTo>
                    <a:pt x="54720" y="437293"/>
                  </a:lnTo>
                  <a:lnTo>
                    <a:pt x="55009" y="437392"/>
                  </a:lnTo>
                  <a:lnTo>
                    <a:pt x="55297" y="437504"/>
                  </a:lnTo>
                  <a:lnTo>
                    <a:pt x="55586" y="437615"/>
                  </a:lnTo>
                  <a:lnTo>
                    <a:pt x="55870" y="437740"/>
                  </a:lnTo>
                  <a:lnTo>
                    <a:pt x="56154" y="437876"/>
                  </a:lnTo>
                  <a:lnTo>
                    <a:pt x="56438" y="438025"/>
                  </a:lnTo>
                  <a:lnTo>
                    <a:pt x="56718" y="438174"/>
                  </a:lnTo>
                  <a:lnTo>
                    <a:pt x="56998" y="438336"/>
                  </a:lnTo>
                  <a:lnTo>
                    <a:pt x="57278" y="438497"/>
                  </a:lnTo>
                  <a:lnTo>
                    <a:pt x="57554" y="438683"/>
                  </a:lnTo>
                  <a:lnTo>
                    <a:pt x="57825" y="438870"/>
                  </a:lnTo>
                  <a:lnTo>
                    <a:pt x="58096" y="439068"/>
                  </a:lnTo>
                  <a:lnTo>
                    <a:pt x="58368" y="439267"/>
                  </a:lnTo>
                  <a:lnTo>
                    <a:pt x="58639" y="439478"/>
                  </a:lnTo>
                  <a:lnTo>
                    <a:pt x="58906" y="439702"/>
                  </a:lnTo>
                  <a:lnTo>
                    <a:pt x="59169" y="439925"/>
                  </a:lnTo>
                  <a:lnTo>
                    <a:pt x="59436" y="440161"/>
                  </a:lnTo>
                  <a:lnTo>
                    <a:pt x="59694" y="440409"/>
                  </a:lnTo>
                  <a:lnTo>
                    <a:pt x="59957" y="440658"/>
                  </a:lnTo>
                  <a:lnTo>
                    <a:pt x="60215" y="440919"/>
                  </a:lnTo>
                  <a:lnTo>
                    <a:pt x="60473" y="441192"/>
                  </a:lnTo>
                  <a:lnTo>
                    <a:pt x="60728" y="441465"/>
                  </a:lnTo>
                  <a:lnTo>
                    <a:pt x="60982" y="441751"/>
                  </a:lnTo>
                  <a:lnTo>
                    <a:pt x="61231" y="442049"/>
                  </a:lnTo>
                  <a:lnTo>
                    <a:pt x="61481" y="442347"/>
                  </a:lnTo>
                  <a:lnTo>
                    <a:pt x="61727" y="442657"/>
                  </a:lnTo>
                  <a:lnTo>
                    <a:pt x="61976" y="442968"/>
                  </a:lnTo>
                  <a:lnTo>
                    <a:pt x="62218" y="443290"/>
                  </a:lnTo>
                  <a:lnTo>
                    <a:pt x="62463" y="443626"/>
                  </a:lnTo>
                  <a:lnTo>
                    <a:pt x="62704" y="443961"/>
                  </a:lnTo>
                  <a:lnTo>
                    <a:pt x="62941" y="444309"/>
                  </a:lnTo>
                  <a:lnTo>
                    <a:pt x="63178" y="444656"/>
                  </a:lnTo>
                  <a:lnTo>
                    <a:pt x="63415" y="445016"/>
                  </a:lnTo>
                  <a:lnTo>
                    <a:pt x="63647" y="445389"/>
                  </a:lnTo>
                  <a:lnTo>
                    <a:pt x="63880" y="445762"/>
                  </a:lnTo>
                  <a:lnTo>
                    <a:pt x="64112" y="446134"/>
                  </a:lnTo>
                  <a:lnTo>
                    <a:pt x="64341" y="446531"/>
                  </a:lnTo>
                  <a:lnTo>
                    <a:pt x="64564" y="446929"/>
                  </a:lnTo>
                  <a:lnTo>
                    <a:pt x="64788" y="447326"/>
                  </a:lnTo>
                  <a:lnTo>
                    <a:pt x="65012" y="447736"/>
                  </a:lnTo>
                  <a:lnTo>
                    <a:pt x="65236" y="448146"/>
                  </a:lnTo>
                  <a:lnTo>
                    <a:pt x="65452" y="448568"/>
                  </a:lnTo>
                  <a:lnTo>
                    <a:pt x="65671" y="449003"/>
                  </a:lnTo>
                  <a:lnTo>
                    <a:pt x="65886" y="449437"/>
                  </a:lnTo>
                  <a:lnTo>
                    <a:pt x="66102" y="449884"/>
                  </a:lnTo>
                  <a:lnTo>
                    <a:pt x="66313" y="450331"/>
                  </a:lnTo>
                  <a:lnTo>
                    <a:pt x="66524" y="450791"/>
                  </a:lnTo>
                  <a:lnTo>
                    <a:pt x="66731" y="451250"/>
                  </a:lnTo>
                  <a:lnTo>
                    <a:pt x="66937" y="451722"/>
                  </a:lnTo>
                  <a:lnTo>
                    <a:pt x="67140" y="452194"/>
                  </a:lnTo>
                  <a:lnTo>
                    <a:pt x="67342" y="452678"/>
                  </a:lnTo>
                  <a:lnTo>
                    <a:pt x="67544" y="453163"/>
                  </a:lnTo>
                  <a:lnTo>
                    <a:pt x="67743" y="453659"/>
                  </a:lnTo>
                  <a:lnTo>
                    <a:pt x="67941" y="454156"/>
                  </a:lnTo>
                  <a:lnTo>
                    <a:pt x="67954" y="454367"/>
                  </a:lnTo>
                  <a:lnTo>
                    <a:pt x="67971" y="454578"/>
                  </a:lnTo>
                  <a:lnTo>
                    <a:pt x="67997" y="454777"/>
                  </a:lnTo>
                  <a:lnTo>
                    <a:pt x="68022" y="454975"/>
                  </a:lnTo>
                  <a:lnTo>
                    <a:pt x="68057" y="455162"/>
                  </a:lnTo>
                  <a:lnTo>
                    <a:pt x="68096" y="455336"/>
                  </a:lnTo>
                  <a:lnTo>
                    <a:pt x="68143" y="455497"/>
                  </a:lnTo>
                  <a:lnTo>
                    <a:pt x="68190" y="455646"/>
                  </a:lnTo>
                  <a:lnTo>
                    <a:pt x="68242" y="455783"/>
                  </a:lnTo>
                  <a:lnTo>
                    <a:pt x="68298" y="455907"/>
                  </a:lnTo>
                  <a:lnTo>
                    <a:pt x="68358" y="456006"/>
                  </a:lnTo>
                  <a:lnTo>
                    <a:pt x="68423" y="456081"/>
                  </a:lnTo>
                  <a:lnTo>
                    <a:pt x="68492" y="456143"/>
                  </a:lnTo>
                  <a:lnTo>
                    <a:pt x="68565" y="456192"/>
                  </a:lnTo>
                  <a:lnTo>
                    <a:pt x="68638" y="456205"/>
                  </a:lnTo>
                  <a:lnTo>
                    <a:pt x="68716" y="456205"/>
                  </a:lnTo>
                  <a:lnTo>
                    <a:pt x="69009" y="457024"/>
                  </a:lnTo>
                  <a:lnTo>
                    <a:pt x="69293" y="457856"/>
                  </a:lnTo>
                  <a:lnTo>
                    <a:pt x="69573" y="458701"/>
                  </a:lnTo>
                  <a:lnTo>
                    <a:pt x="69848" y="459558"/>
                  </a:lnTo>
                  <a:lnTo>
                    <a:pt x="70120" y="460439"/>
                  </a:lnTo>
                  <a:lnTo>
                    <a:pt x="70391" y="461321"/>
                  </a:lnTo>
                  <a:lnTo>
                    <a:pt x="70654" y="462215"/>
                  </a:lnTo>
                  <a:lnTo>
                    <a:pt x="70908" y="463122"/>
                  </a:lnTo>
                  <a:lnTo>
                    <a:pt x="71162" y="464053"/>
                  </a:lnTo>
                  <a:lnTo>
                    <a:pt x="71411" y="464984"/>
                  </a:lnTo>
                  <a:lnTo>
                    <a:pt x="71657" y="465928"/>
                  </a:lnTo>
                  <a:lnTo>
                    <a:pt x="71894" y="466884"/>
                  </a:lnTo>
                  <a:lnTo>
                    <a:pt x="72131" y="467853"/>
                  </a:lnTo>
                  <a:lnTo>
                    <a:pt x="72359" y="468834"/>
                  </a:lnTo>
                  <a:lnTo>
                    <a:pt x="72583" y="469827"/>
                  </a:lnTo>
                  <a:lnTo>
                    <a:pt x="72807" y="470821"/>
                  </a:lnTo>
                  <a:lnTo>
                    <a:pt x="73022" y="471839"/>
                  </a:lnTo>
                  <a:lnTo>
                    <a:pt x="73233" y="472857"/>
                  </a:lnTo>
                  <a:lnTo>
                    <a:pt x="73435" y="473888"/>
                  </a:lnTo>
                  <a:lnTo>
                    <a:pt x="73638" y="474931"/>
                  </a:lnTo>
                  <a:lnTo>
                    <a:pt x="73836" y="475974"/>
                  </a:lnTo>
                  <a:lnTo>
                    <a:pt x="74025" y="477042"/>
                  </a:lnTo>
                  <a:lnTo>
                    <a:pt x="74215" y="478110"/>
                  </a:lnTo>
                  <a:lnTo>
                    <a:pt x="74396" y="479190"/>
                  </a:lnTo>
                  <a:lnTo>
                    <a:pt x="74572" y="480271"/>
                  </a:lnTo>
                  <a:lnTo>
                    <a:pt x="74745" y="481363"/>
                  </a:lnTo>
                  <a:lnTo>
                    <a:pt x="74912" y="482468"/>
                  </a:lnTo>
                  <a:lnTo>
                    <a:pt x="75072" y="483574"/>
                  </a:lnTo>
                  <a:lnTo>
                    <a:pt x="75231" y="484691"/>
                  </a:lnTo>
                  <a:lnTo>
                    <a:pt x="75382" y="485821"/>
                  </a:lnTo>
                  <a:lnTo>
                    <a:pt x="75528" y="486951"/>
                  </a:lnTo>
                  <a:lnTo>
                    <a:pt x="75670" y="488094"/>
                  </a:lnTo>
                  <a:lnTo>
                    <a:pt x="75808" y="489236"/>
                  </a:lnTo>
                  <a:lnTo>
                    <a:pt x="75942" y="490391"/>
                  </a:lnTo>
                  <a:lnTo>
                    <a:pt x="76067" y="491546"/>
                  </a:lnTo>
                  <a:lnTo>
                    <a:pt x="76187" y="492713"/>
                  </a:lnTo>
                  <a:lnTo>
                    <a:pt x="76303" y="493880"/>
                  </a:lnTo>
                  <a:lnTo>
                    <a:pt x="76415" y="495060"/>
                  </a:lnTo>
                  <a:lnTo>
                    <a:pt x="76523" y="496240"/>
                  </a:lnTo>
                  <a:lnTo>
                    <a:pt x="76626" y="497432"/>
                  </a:lnTo>
                  <a:lnTo>
                    <a:pt x="76721" y="498624"/>
                  </a:lnTo>
                  <a:lnTo>
                    <a:pt x="76812" y="499816"/>
                  </a:lnTo>
                  <a:lnTo>
                    <a:pt x="76898" y="501021"/>
                  </a:lnTo>
                  <a:lnTo>
                    <a:pt x="76980" y="502225"/>
                  </a:lnTo>
                  <a:lnTo>
                    <a:pt x="77053" y="503442"/>
                  </a:lnTo>
                  <a:lnTo>
                    <a:pt x="77126" y="504659"/>
                  </a:lnTo>
                  <a:lnTo>
                    <a:pt x="77191" y="505876"/>
                  </a:lnTo>
                  <a:lnTo>
                    <a:pt x="77251" y="507093"/>
                  </a:lnTo>
                  <a:lnTo>
                    <a:pt x="77302" y="508322"/>
                  </a:lnTo>
                  <a:lnTo>
                    <a:pt x="77354" y="509552"/>
                  </a:lnTo>
                  <a:lnTo>
                    <a:pt x="77397" y="510781"/>
                  </a:lnTo>
                  <a:lnTo>
                    <a:pt x="77436" y="512010"/>
                  </a:lnTo>
                  <a:lnTo>
                    <a:pt x="77466" y="513252"/>
                  </a:lnTo>
                  <a:lnTo>
                    <a:pt x="77496" y="514481"/>
                  </a:lnTo>
                  <a:lnTo>
                    <a:pt x="77518" y="515723"/>
                  </a:lnTo>
                  <a:lnTo>
                    <a:pt x="77535" y="516965"/>
                  </a:lnTo>
                  <a:lnTo>
                    <a:pt x="77548" y="518207"/>
                  </a:lnTo>
                  <a:lnTo>
                    <a:pt x="77552" y="519449"/>
                  </a:lnTo>
                  <a:lnTo>
                    <a:pt x="77552" y="520703"/>
                  </a:lnTo>
                  <a:lnTo>
                    <a:pt x="77548" y="521945"/>
                  </a:lnTo>
                  <a:lnTo>
                    <a:pt x="77539" y="523186"/>
                  </a:lnTo>
                  <a:lnTo>
                    <a:pt x="77522" y="524441"/>
                  </a:lnTo>
                  <a:lnTo>
                    <a:pt x="77501" y="525682"/>
                  </a:lnTo>
                  <a:lnTo>
                    <a:pt x="77475" y="526937"/>
                  </a:lnTo>
                  <a:lnTo>
                    <a:pt x="77427" y="526924"/>
                  </a:lnTo>
                  <a:lnTo>
                    <a:pt x="77376" y="526912"/>
                  </a:lnTo>
                  <a:lnTo>
                    <a:pt x="77324" y="526899"/>
                  </a:lnTo>
                  <a:lnTo>
                    <a:pt x="77264" y="526887"/>
                  </a:lnTo>
                  <a:lnTo>
                    <a:pt x="75709" y="527421"/>
                  </a:lnTo>
                  <a:lnTo>
                    <a:pt x="74155" y="527930"/>
                  </a:lnTo>
                  <a:lnTo>
                    <a:pt x="72600" y="528427"/>
                  </a:lnTo>
                  <a:lnTo>
                    <a:pt x="71045" y="528899"/>
                  </a:lnTo>
                  <a:lnTo>
                    <a:pt x="69487" y="529333"/>
                  </a:lnTo>
                  <a:lnTo>
                    <a:pt x="67932" y="529755"/>
                  </a:lnTo>
                  <a:lnTo>
                    <a:pt x="67153" y="529954"/>
                  </a:lnTo>
                  <a:lnTo>
                    <a:pt x="66373" y="530140"/>
                  </a:lnTo>
                  <a:lnTo>
                    <a:pt x="65594" y="530327"/>
                  </a:lnTo>
                  <a:lnTo>
                    <a:pt x="64814" y="530500"/>
                  </a:lnTo>
                  <a:lnTo>
                    <a:pt x="64035" y="530662"/>
                  </a:lnTo>
                  <a:lnTo>
                    <a:pt x="63255" y="530823"/>
                  </a:lnTo>
                  <a:lnTo>
                    <a:pt x="62476" y="530972"/>
                  </a:lnTo>
                  <a:lnTo>
                    <a:pt x="61696" y="531109"/>
                  </a:lnTo>
                  <a:lnTo>
                    <a:pt x="60917" y="531245"/>
                  </a:lnTo>
                  <a:lnTo>
                    <a:pt x="60133" y="531357"/>
                  </a:lnTo>
                  <a:lnTo>
                    <a:pt x="59354" y="531481"/>
                  </a:lnTo>
                  <a:lnTo>
                    <a:pt x="58574" y="531581"/>
                  </a:lnTo>
                  <a:lnTo>
                    <a:pt x="57791" y="531668"/>
                  </a:lnTo>
                  <a:lnTo>
                    <a:pt x="57011" y="531755"/>
                  </a:lnTo>
                  <a:lnTo>
                    <a:pt x="56227" y="531817"/>
                  </a:lnTo>
                  <a:lnTo>
                    <a:pt x="55448" y="531879"/>
                  </a:lnTo>
                  <a:lnTo>
                    <a:pt x="54664" y="531928"/>
                  </a:lnTo>
                  <a:lnTo>
                    <a:pt x="53881" y="531966"/>
                  </a:lnTo>
                  <a:lnTo>
                    <a:pt x="53101" y="532003"/>
                  </a:lnTo>
                  <a:lnTo>
                    <a:pt x="52317" y="532015"/>
                  </a:lnTo>
                  <a:lnTo>
                    <a:pt x="51529" y="532015"/>
                  </a:lnTo>
                  <a:lnTo>
                    <a:pt x="50746" y="532003"/>
                  </a:lnTo>
                  <a:lnTo>
                    <a:pt x="49962" y="531991"/>
                  </a:lnTo>
                  <a:lnTo>
                    <a:pt x="49178" y="531953"/>
                  </a:lnTo>
                  <a:lnTo>
                    <a:pt x="48394" y="531916"/>
                  </a:lnTo>
                  <a:lnTo>
                    <a:pt x="47611" y="531866"/>
                  </a:lnTo>
                  <a:lnTo>
                    <a:pt x="46822" y="531804"/>
                  </a:lnTo>
                  <a:lnTo>
                    <a:pt x="46039" y="531730"/>
                  </a:lnTo>
                  <a:lnTo>
                    <a:pt x="45255" y="531643"/>
                  </a:lnTo>
                  <a:lnTo>
                    <a:pt x="44471" y="531556"/>
                  </a:lnTo>
                  <a:lnTo>
                    <a:pt x="43692" y="531444"/>
                  </a:lnTo>
                  <a:lnTo>
                    <a:pt x="42908" y="531332"/>
                  </a:lnTo>
                  <a:lnTo>
                    <a:pt x="42124" y="531208"/>
                  </a:lnTo>
                  <a:lnTo>
                    <a:pt x="41341" y="531059"/>
                  </a:lnTo>
                  <a:lnTo>
                    <a:pt x="40561" y="530910"/>
                  </a:lnTo>
                  <a:lnTo>
                    <a:pt x="39777" y="530749"/>
                  </a:lnTo>
                  <a:lnTo>
                    <a:pt x="38998" y="530575"/>
                  </a:lnTo>
                  <a:lnTo>
                    <a:pt x="38218" y="530389"/>
                  </a:lnTo>
                  <a:lnTo>
                    <a:pt x="37439" y="530190"/>
                  </a:lnTo>
                  <a:lnTo>
                    <a:pt x="36660" y="529979"/>
                  </a:lnTo>
                  <a:lnTo>
                    <a:pt x="35880" y="529768"/>
                  </a:lnTo>
                  <a:lnTo>
                    <a:pt x="35101" y="529544"/>
                  </a:lnTo>
                  <a:lnTo>
                    <a:pt x="34321" y="529321"/>
                  </a:lnTo>
                  <a:lnTo>
                    <a:pt x="33542" y="529072"/>
                  </a:lnTo>
                  <a:lnTo>
                    <a:pt x="33309" y="528675"/>
                  </a:lnTo>
                  <a:lnTo>
                    <a:pt x="33077" y="528290"/>
                  </a:lnTo>
                  <a:lnTo>
                    <a:pt x="32853" y="527930"/>
                  </a:lnTo>
                  <a:lnTo>
                    <a:pt x="32629" y="527595"/>
                  </a:lnTo>
                  <a:lnTo>
                    <a:pt x="32405" y="527284"/>
                  </a:lnTo>
                  <a:lnTo>
                    <a:pt x="32190" y="526986"/>
                  </a:lnTo>
                  <a:lnTo>
                    <a:pt x="31970" y="526713"/>
                  </a:lnTo>
                  <a:lnTo>
                    <a:pt x="31759" y="526477"/>
                  </a:lnTo>
                  <a:lnTo>
                    <a:pt x="31548" y="526241"/>
                  </a:lnTo>
                  <a:lnTo>
                    <a:pt x="31341" y="526042"/>
                  </a:lnTo>
                  <a:lnTo>
                    <a:pt x="31135" y="525869"/>
                  </a:lnTo>
                  <a:lnTo>
                    <a:pt x="30932" y="525707"/>
                  </a:lnTo>
                  <a:lnTo>
                    <a:pt x="30730" y="525571"/>
                  </a:lnTo>
                  <a:lnTo>
                    <a:pt x="30532" y="525459"/>
                  </a:lnTo>
                  <a:lnTo>
                    <a:pt x="30338" y="525359"/>
                  </a:lnTo>
                  <a:lnTo>
                    <a:pt x="30144" y="525297"/>
                  </a:lnTo>
                  <a:lnTo>
                    <a:pt x="29955" y="525248"/>
                  </a:lnTo>
                  <a:lnTo>
                    <a:pt x="29769" y="525223"/>
                  </a:lnTo>
                  <a:lnTo>
                    <a:pt x="29584" y="525223"/>
                  </a:lnTo>
                  <a:lnTo>
                    <a:pt x="29399" y="525248"/>
                  </a:lnTo>
                  <a:lnTo>
                    <a:pt x="29223" y="525285"/>
                  </a:lnTo>
                  <a:lnTo>
                    <a:pt x="29046" y="525347"/>
                  </a:lnTo>
                  <a:lnTo>
                    <a:pt x="28869" y="525434"/>
                  </a:lnTo>
                  <a:lnTo>
                    <a:pt x="28697" y="525546"/>
                  </a:lnTo>
                  <a:lnTo>
                    <a:pt x="28529" y="525670"/>
                  </a:lnTo>
                  <a:lnTo>
                    <a:pt x="28361" y="525831"/>
                  </a:lnTo>
                  <a:lnTo>
                    <a:pt x="28198" y="526005"/>
                  </a:lnTo>
                  <a:lnTo>
                    <a:pt x="28038" y="526204"/>
                  </a:lnTo>
                  <a:lnTo>
                    <a:pt x="27879" y="526415"/>
                  </a:lnTo>
                  <a:lnTo>
                    <a:pt x="27720" y="526663"/>
                  </a:lnTo>
                  <a:lnTo>
                    <a:pt x="27569" y="526924"/>
                  </a:lnTo>
                  <a:lnTo>
                    <a:pt x="27418" y="527210"/>
                  </a:lnTo>
                  <a:lnTo>
                    <a:pt x="27367" y="526937"/>
                  </a:lnTo>
                  <a:lnTo>
                    <a:pt x="27336" y="526788"/>
                  </a:lnTo>
                  <a:lnTo>
                    <a:pt x="27302" y="526651"/>
                  </a:lnTo>
                  <a:lnTo>
                    <a:pt x="27220" y="526415"/>
                  </a:lnTo>
                  <a:lnTo>
                    <a:pt x="27181" y="526278"/>
                  </a:lnTo>
                  <a:lnTo>
                    <a:pt x="27143" y="526142"/>
                  </a:lnTo>
                  <a:lnTo>
                    <a:pt x="27091" y="526005"/>
                  </a:lnTo>
                  <a:lnTo>
                    <a:pt x="27035" y="525881"/>
                  </a:lnTo>
                  <a:lnTo>
                    <a:pt x="26979" y="525782"/>
                  </a:lnTo>
                  <a:lnTo>
                    <a:pt x="26914" y="525682"/>
                  </a:lnTo>
                  <a:lnTo>
                    <a:pt x="26850" y="525595"/>
                  </a:lnTo>
                  <a:lnTo>
                    <a:pt x="26781" y="525521"/>
                  </a:lnTo>
                  <a:lnTo>
                    <a:pt x="26712" y="525446"/>
                  </a:lnTo>
                  <a:lnTo>
                    <a:pt x="26639" y="525397"/>
                  </a:lnTo>
                  <a:lnTo>
                    <a:pt x="26897" y="521448"/>
                  </a:lnTo>
                  <a:lnTo>
                    <a:pt x="27168" y="517474"/>
                  </a:lnTo>
                  <a:lnTo>
                    <a:pt x="27306" y="515487"/>
                  </a:lnTo>
                  <a:lnTo>
                    <a:pt x="27448" y="513500"/>
                  </a:lnTo>
                  <a:lnTo>
                    <a:pt x="27591" y="511514"/>
                  </a:lnTo>
                  <a:lnTo>
                    <a:pt x="27741" y="509527"/>
                  </a:lnTo>
                  <a:lnTo>
                    <a:pt x="27892" y="507540"/>
                  </a:lnTo>
                  <a:lnTo>
                    <a:pt x="28051" y="505566"/>
                  </a:lnTo>
                  <a:lnTo>
                    <a:pt x="28215" y="503591"/>
                  </a:lnTo>
                  <a:lnTo>
                    <a:pt x="28383" y="501617"/>
                  </a:lnTo>
                  <a:lnTo>
                    <a:pt x="28555" y="499667"/>
                  </a:lnTo>
                  <a:lnTo>
                    <a:pt x="28732" y="497705"/>
                  </a:lnTo>
                  <a:lnTo>
                    <a:pt x="28917" y="495768"/>
                  </a:lnTo>
                  <a:lnTo>
                    <a:pt x="29111" y="493843"/>
                  </a:lnTo>
                  <a:lnTo>
                    <a:pt x="29309" y="491918"/>
                  </a:lnTo>
                  <a:lnTo>
                    <a:pt x="29511" y="490018"/>
                  </a:lnTo>
                  <a:lnTo>
                    <a:pt x="29722" y="488119"/>
                  </a:lnTo>
                  <a:lnTo>
                    <a:pt x="29942" y="486243"/>
                  </a:lnTo>
                  <a:lnTo>
                    <a:pt x="30170" y="484393"/>
                  </a:lnTo>
                  <a:lnTo>
                    <a:pt x="30407" y="482543"/>
                  </a:lnTo>
                  <a:lnTo>
                    <a:pt x="30527" y="481636"/>
                  </a:lnTo>
                  <a:lnTo>
                    <a:pt x="30648" y="480730"/>
                  </a:lnTo>
                  <a:lnTo>
                    <a:pt x="30777" y="479823"/>
                  </a:lnTo>
                  <a:lnTo>
                    <a:pt x="30902" y="478929"/>
                  </a:lnTo>
                  <a:lnTo>
                    <a:pt x="31031" y="478035"/>
                  </a:lnTo>
                  <a:lnTo>
                    <a:pt x="31165" y="477141"/>
                  </a:lnTo>
                  <a:lnTo>
                    <a:pt x="31298" y="476260"/>
                  </a:lnTo>
                  <a:lnTo>
                    <a:pt x="31436" y="475390"/>
                  </a:lnTo>
                  <a:lnTo>
                    <a:pt x="31574" y="474521"/>
                  </a:lnTo>
                  <a:lnTo>
                    <a:pt x="31716" y="473652"/>
                  </a:lnTo>
                  <a:lnTo>
                    <a:pt x="31862" y="472795"/>
                  </a:lnTo>
                  <a:lnTo>
                    <a:pt x="32009" y="471951"/>
                  </a:lnTo>
                  <a:lnTo>
                    <a:pt x="32155" y="471094"/>
                  </a:lnTo>
                  <a:lnTo>
                    <a:pt x="32310" y="470262"/>
                  </a:lnTo>
                  <a:lnTo>
                    <a:pt x="32465" y="469430"/>
                  </a:lnTo>
                  <a:lnTo>
                    <a:pt x="32620" y="468610"/>
                  </a:lnTo>
                  <a:lnTo>
                    <a:pt x="32780" y="467791"/>
                  </a:lnTo>
                  <a:lnTo>
                    <a:pt x="32943" y="466983"/>
                  </a:lnTo>
                  <a:lnTo>
                    <a:pt x="33111" y="466176"/>
                  </a:lnTo>
                  <a:lnTo>
                    <a:pt x="33279" y="465382"/>
                  </a:lnTo>
                  <a:lnTo>
                    <a:pt x="33447" y="464599"/>
                  </a:lnTo>
                  <a:lnTo>
                    <a:pt x="33624" y="463817"/>
                  </a:lnTo>
                  <a:lnTo>
                    <a:pt x="33800" y="463047"/>
                  </a:lnTo>
                  <a:lnTo>
                    <a:pt x="33981" y="462277"/>
                  </a:lnTo>
                  <a:lnTo>
                    <a:pt x="34162" y="461520"/>
                  </a:lnTo>
                  <a:lnTo>
                    <a:pt x="34351" y="460775"/>
                  </a:lnTo>
                  <a:lnTo>
                    <a:pt x="34541" y="460042"/>
                  </a:lnTo>
                  <a:lnTo>
                    <a:pt x="34730" y="459309"/>
                  </a:lnTo>
                  <a:lnTo>
                    <a:pt x="34928" y="458589"/>
                  </a:lnTo>
                  <a:lnTo>
                    <a:pt x="35127" y="457881"/>
                  </a:lnTo>
                  <a:lnTo>
                    <a:pt x="35329" y="457173"/>
                  </a:lnTo>
                  <a:lnTo>
                    <a:pt x="35536" y="456478"/>
                  </a:lnTo>
                  <a:lnTo>
                    <a:pt x="35742" y="455795"/>
                  </a:lnTo>
                  <a:lnTo>
                    <a:pt x="35953" y="455125"/>
                  </a:lnTo>
                  <a:lnTo>
                    <a:pt x="36173" y="454454"/>
                  </a:lnTo>
                  <a:lnTo>
                    <a:pt x="36388" y="453808"/>
                  </a:lnTo>
                  <a:lnTo>
                    <a:pt x="36612" y="453163"/>
                  </a:lnTo>
                  <a:lnTo>
                    <a:pt x="36840" y="452529"/>
                  </a:lnTo>
                  <a:lnTo>
                    <a:pt x="37069" y="451896"/>
                  </a:lnTo>
                  <a:lnTo>
                    <a:pt x="37301" y="451287"/>
                  </a:lnTo>
                  <a:lnTo>
                    <a:pt x="37538" y="450679"/>
                  </a:lnTo>
                  <a:lnTo>
                    <a:pt x="37779" y="450095"/>
                  </a:lnTo>
                  <a:lnTo>
                    <a:pt x="38025" y="449512"/>
                  </a:lnTo>
                  <a:lnTo>
                    <a:pt x="38270" y="448940"/>
                  </a:lnTo>
                  <a:lnTo>
                    <a:pt x="38524" y="448382"/>
                  </a:lnTo>
                  <a:lnTo>
                    <a:pt x="38778" y="447835"/>
                  </a:lnTo>
                  <a:lnTo>
                    <a:pt x="39041" y="447289"/>
                  </a:lnTo>
                  <a:lnTo>
                    <a:pt x="39304" y="446767"/>
                  </a:lnTo>
                  <a:lnTo>
                    <a:pt x="39571" y="446258"/>
                  </a:lnTo>
                  <a:lnTo>
                    <a:pt x="39842" y="445749"/>
                  </a:lnTo>
                  <a:lnTo>
                    <a:pt x="40118" y="445265"/>
                  </a:lnTo>
                  <a:lnTo>
                    <a:pt x="40397" y="444793"/>
                  </a:lnTo>
                  <a:lnTo>
                    <a:pt x="40682" y="444321"/>
                  </a:lnTo>
                  <a:lnTo>
                    <a:pt x="40970" y="443874"/>
                  </a:lnTo>
                  <a:lnTo>
                    <a:pt x="41259" y="443427"/>
                  </a:lnTo>
                  <a:lnTo>
                    <a:pt x="41556" y="443005"/>
                  </a:lnTo>
                  <a:lnTo>
                    <a:pt x="41857" y="442595"/>
                  </a:lnTo>
                  <a:lnTo>
                    <a:pt x="42163" y="442185"/>
                  </a:lnTo>
                  <a:lnTo>
                    <a:pt x="42469" y="441800"/>
                  </a:lnTo>
                  <a:lnTo>
                    <a:pt x="42783" y="441428"/>
                  </a:lnTo>
                  <a:lnTo>
                    <a:pt x="43102" y="441068"/>
                  </a:lnTo>
                  <a:lnTo>
                    <a:pt x="43425" y="440720"/>
                  </a:lnTo>
                  <a:lnTo>
                    <a:pt x="43752" y="440385"/>
                  </a:lnTo>
                  <a:lnTo>
                    <a:pt x="44084" y="440062"/>
                  </a:lnTo>
                  <a:lnTo>
                    <a:pt x="44420" y="439764"/>
                  </a:lnTo>
                  <a:lnTo>
                    <a:pt x="44760" y="439466"/>
                  </a:lnTo>
                  <a:lnTo>
                    <a:pt x="45104" y="439193"/>
                  </a:lnTo>
                  <a:lnTo>
                    <a:pt x="45453" y="438932"/>
                  </a:lnTo>
                  <a:lnTo>
                    <a:pt x="45810" y="438683"/>
                  </a:lnTo>
                  <a:lnTo>
                    <a:pt x="46168" y="438447"/>
                  </a:lnTo>
                  <a:lnTo>
                    <a:pt x="46534" y="438224"/>
                  </a:lnTo>
                  <a:lnTo>
                    <a:pt x="46900" y="438025"/>
                  </a:lnTo>
                  <a:lnTo>
                    <a:pt x="47275" y="437839"/>
                  </a:lnTo>
                  <a:lnTo>
                    <a:pt x="47654" y="437665"/>
                  </a:lnTo>
                  <a:lnTo>
                    <a:pt x="48037" y="437504"/>
                  </a:lnTo>
                  <a:lnTo>
                    <a:pt x="48424" y="437367"/>
                  </a:lnTo>
                  <a:lnTo>
                    <a:pt x="48821" y="437243"/>
                  </a:lnTo>
                  <a:lnTo>
                    <a:pt x="49217" y="437131"/>
                  </a:lnTo>
                  <a:lnTo>
                    <a:pt x="49622" y="437044"/>
                  </a:lnTo>
                  <a:lnTo>
                    <a:pt x="50031" y="436957"/>
                  </a:lnTo>
                  <a:lnTo>
                    <a:pt x="50444" y="436908"/>
                  </a:lnTo>
                  <a:lnTo>
                    <a:pt x="50862" y="436858"/>
                  </a:lnTo>
                  <a:lnTo>
                    <a:pt x="51288" y="436833"/>
                  </a:lnTo>
                  <a:lnTo>
                    <a:pt x="51719" y="436821"/>
                  </a:lnTo>
                  <a:close/>
                  <a:moveTo>
                    <a:pt x="62463" y="538113"/>
                  </a:moveTo>
                  <a:lnTo>
                    <a:pt x="62407" y="538796"/>
                  </a:lnTo>
                  <a:lnTo>
                    <a:pt x="62351" y="539491"/>
                  </a:lnTo>
                  <a:lnTo>
                    <a:pt x="62286" y="540174"/>
                  </a:lnTo>
                  <a:lnTo>
                    <a:pt x="62222" y="540857"/>
                  </a:lnTo>
                  <a:lnTo>
                    <a:pt x="62157" y="541540"/>
                  </a:lnTo>
                  <a:lnTo>
                    <a:pt x="62084" y="542210"/>
                  </a:lnTo>
                  <a:lnTo>
                    <a:pt x="62011" y="542893"/>
                  </a:lnTo>
                  <a:lnTo>
                    <a:pt x="61933" y="543564"/>
                  </a:lnTo>
                  <a:lnTo>
                    <a:pt x="61851" y="544234"/>
                  </a:lnTo>
                  <a:lnTo>
                    <a:pt x="61770" y="544905"/>
                  </a:lnTo>
                  <a:lnTo>
                    <a:pt x="61684" y="545576"/>
                  </a:lnTo>
                  <a:lnTo>
                    <a:pt x="61593" y="546234"/>
                  </a:lnTo>
                  <a:lnTo>
                    <a:pt x="61498" y="546892"/>
                  </a:lnTo>
                  <a:lnTo>
                    <a:pt x="61404" y="547550"/>
                  </a:lnTo>
                  <a:lnTo>
                    <a:pt x="61305" y="548196"/>
                  </a:lnTo>
                  <a:lnTo>
                    <a:pt x="61201" y="548841"/>
                  </a:lnTo>
                  <a:lnTo>
                    <a:pt x="61094" y="549475"/>
                  </a:lnTo>
                  <a:lnTo>
                    <a:pt x="60986" y="550108"/>
                  </a:lnTo>
                  <a:lnTo>
                    <a:pt x="60874" y="550741"/>
                  </a:lnTo>
                  <a:lnTo>
                    <a:pt x="60758" y="551362"/>
                  </a:lnTo>
                  <a:lnTo>
                    <a:pt x="60637" y="551971"/>
                  </a:lnTo>
                  <a:lnTo>
                    <a:pt x="60517" y="552579"/>
                  </a:lnTo>
                  <a:lnTo>
                    <a:pt x="60387" y="553188"/>
                  </a:lnTo>
                  <a:lnTo>
                    <a:pt x="60258" y="553771"/>
                  </a:lnTo>
                  <a:lnTo>
                    <a:pt x="60129" y="554367"/>
                  </a:lnTo>
                  <a:lnTo>
                    <a:pt x="59991" y="554939"/>
                  </a:lnTo>
                  <a:lnTo>
                    <a:pt x="59853" y="555510"/>
                  </a:lnTo>
                  <a:lnTo>
                    <a:pt x="59711" y="556069"/>
                  </a:lnTo>
                  <a:lnTo>
                    <a:pt x="59565" y="556627"/>
                  </a:lnTo>
                  <a:lnTo>
                    <a:pt x="59418" y="557174"/>
                  </a:lnTo>
                  <a:lnTo>
                    <a:pt x="59263" y="557708"/>
                  </a:lnTo>
                  <a:lnTo>
                    <a:pt x="59108" y="558229"/>
                  </a:lnTo>
                  <a:lnTo>
                    <a:pt x="58949" y="558738"/>
                  </a:lnTo>
                  <a:lnTo>
                    <a:pt x="58785" y="559248"/>
                  </a:lnTo>
                  <a:lnTo>
                    <a:pt x="58622" y="559732"/>
                  </a:lnTo>
                  <a:lnTo>
                    <a:pt x="58454" y="560216"/>
                  </a:lnTo>
                  <a:lnTo>
                    <a:pt x="58282" y="560688"/>
                  </a:lnTo>
                  <a:lnTo>
                    <a:pt x="58105" y="561148"/>
                  </a:lnTo>
                  <a:lnTo>
                    <a:pt x="57924" y="561595"/>
                  </a:lnTo>
                  <a:lnTo>
                    <a:pt x="57739" y="562029"/>
                  </a:lnTo>
                  <a:lnTo>
                    <a:pt x="57554" y="562451"/>
                  </a:lnTo>
                  <a:lnTo>
                    <a:pt x="57364" y="562861"/>
                  </a:lnTo>
                  <a:lnTo>
                    <a:pt x="57171" y="563259"/>
                  </a:lnTo>
                  <a:lnTo>
                    <a:pt x="56977" y="563643"/>
                  </a:lnTo>
                  <a:lnTo>
                    <a:pt x="56774" y="564016"/>
                  </a:lnTo>
                  <a:lnTo>
                    <a:pt x="56572" y="564376"/>
                  </a:lnTo>
                  <a:lnTo>
                    <a:pt x="56365" y="564711"/>
                  </a:lnTo>
                  <a:lnTo>
                    <a:pt x="56154" y="565034"/>
                  </a:lnTo>
                  <a:lnTo>
                    <a:pt x="55939" y="565345"/>
                  </a:lnTo>
                  <a:lnTo>
                    <a:pt x="55724" y="565643"/>
                  </a:lnTo>
                  <a:lnTo>
                    <a:pt x="55500" y="565928"/>
                  </a:lnTo>
                  <a:lnTo>
                    <a:pt x="55276" y="566189"/>
                  </a:lnTo>
                  <a:lnTo>
                    <a:pt x="55048" y="566437"/>
                  </a:lnTo>
                  <a:lnTo>
                    <a:pt x="54815" y="566673"/>
                  </a:lnTo>
                  <a:lnTo>
                    <a:pt x="54578" y="566897"/>
                  </a:lnTo>
                  <a:lnTo>
                    <a:pt x="54341" y="567096"/>
                  </a:lnTo>
                  <a:lnTo>
                    <a:pt x="54100" y="567269"/>
                  </a:lnTo>
                  <a:lnTo>
                    <a:pt x="53850" y="567431"/>
                  </a:lnTo>
                  <a:lnTo>
                    <a:pt x="53601" y="567580"/>
                  </a:lnTo>
                  <a:lnTo>
                    <a:pt x="53351" y="567704"/>
                  </a:lnTo>
                  <a:lnTo>
                    <a:pt x="53092" y="567816"/>
                  </a:lnTo>
                  <a:lnTo>
                    <a:pt x="52830" y="567903"/>
                  </a:lnTo>
                  <a:lnTo>
                    <a:pt x="52567" y="567977"/>
                  </a:lnTo>
                  <a:lnTo>
                    <a:pt x="52300" y="568027"/>
                  </a:lnTo>
                  <a:lnTo>
                    <a:pt x="52020" y="568064"/>
                  </a:lnTo>
                  <a:lnTo>
                    <a:pt x="51745" y="568077"/>
                  </a:lnTo>
                  <a:lnTo>
                    <a:pt x="51473" y="568077"/>
                  </a:lnTo>
                  <a:lnTo>
                    <a:pt x="51202" y="568052"/>
                  </a:lnTo>
                  <a:lnTo>
                    <a:pt x="50935" y="568002"/>
                  </a:lnTo>
                  <a:lnTo>
                    <a:pt x="50668" y="567940"/>
                  </a:lnTo>
                  <a:lnTo>
                    <a:pt x="50405" y="567866"/>
                  </a:lnTo>
                  <a:lnTo>
                    <a:pt x="50147" y="567766"/>
                  </a:lnTo>
                  <a:lnTo>
                    <a:pt x="49893" y="567654"/>
                  </a:lnTo>
                  <a:lnTo>
                    <a:pt x="49639" y="567518"/>
                  </a:lnTo>
                  <a:lnTo>
                    <a:pt x="49389" y="567369"/>
                  </a:lnTo>
                  <a:lnTo>
                    <a:pt x="49144" y="567195"/>
                  </a:lnTo>
                  <a:lnTo>
                    <a:pt x="48898" y="567009"/>
                  </a:lnTo>
                  <a:lnTo>
                    <a:pt x="48657" y="566810"/>
                  </a:lnTo>
                  <a:lnTo>
                    <a:pt x="48416" y="566586"/>
                  </a:lnTo>
                  <a:lnTo>
                    <a:pt x="48183" y="566363"/>
                  </a:lnTo>
                  <a:lnTo>
                    <a:pt x="47951" y="566102"/>
                  </a:lnTo>
                  <a:lnTo>
                    <a:pt x="47722" y="565841"/>
                  </a:lnTo>
                  <a:lnTo>
                    <a:pt x="47494" y="565556"/>
                  </a:lnTo>
                  <a:lnTo>
                    <a:pt x="47275" y="565258"/>
                  </a:lnTo>
                  <a:lnTo>
                    <a:pt x="47055" y="564947"/>
                  </a:lnTo>
                  <a:lnTo>
                    <a:pt x="46835" y="564624"/>
                  </a:lnTo>
                  <a:lnTo>
                    <a:pt x="46624" y="564289"/>
                  </a:lnTo>
                  <a:lnTo>
                    <a:pt x="46413" y="563929"/>
                  </a:lnTo>
                  <a:lnTo>
                    <a:pt x="46207" y="563557"/>
                  </a:lnTo>
                  <a:lnTo>
                    <a:pt x="46004" y="563172"/>
                  </a:lnTo>
                  <a:lnTo>
                    <a:pt x="45802" y="562787"/>
                  </a:lnTo>
                  <a:lnTo>
                    <a:pt x="45604" y="562377"/>
                  </a:lnTo>
                  <a:lnTo>
                    <a:pt x="45410" y="561942"/>
                  </a:lnTo>
                  <a:lnTo>
                    <a:pt x="45221" y="561508"/>
                  </a:lnTo>
                  <a:lnTo>
                    <a:pt x="45031" y="561061"/>
                  </a:lnTo>
                  <a:lnTo>
                    <a:pt x="44850" y="560601"/>
                  </a:lnTo>
                  <a:lnTo>
                    <a:pt x="44669" y="560129"/>
                  </a:lnTo>
                  <a:lnTo>
                    <a:pt x="44493" y="559645"/>
                  </a:lnTo>
                  <a:lnTo>
                    <a:pt x="44316" y="559148"/>
                  </a:lnTo>
                  <a:lnTo>
                    <a:pt x="44148" y="558639"/>
                  </a:lnTo>
                  <a:lnTo>
                    <a:pt x="43980" y="558118"/>
                  </a:lnTo>
                  <a:lnTo>
                    <a:pt x="43817" y="557596"/>
                  </a:lnTo>
                  <a:lnTo>
                    <a:pt x="43657" y="557050"/>
                  </a:lnTo>
                  <a:lnTo>
                    <a:pt x="43498" y="556503"/>
                  </a:lnTo>
                  <a:lnTo>
                    <a:pt x="43347" y="555944"/>
                  </a:lnTo>
                  <a:lnTo>
                    <a:pt x="43197" y="555373"/>
                  </a:lnTo>
                  <a:lnTo>
                    <a:pt x="43050" y="554790"/>
                  </a:lnTo>
                  <a:lnTo>
                    <a:pt x="42908" y="554194"/>
                  </a:lnTo>
                  <a:lnTo>
                    <a:pt x="42766" y="553597"/>
                  </a:lnTo>
                  <a:lnTo>
                    <a:pt x="42632" y="552989"/>
                  </a:lnTo>
                  <a:lnTo>
                    <a:pt x="42499" y="552368"/>
                  </a:lnTo>
                  <a:lnTo>
                    <a:pt x="42374" y="551747"/>
                  </a:lnTo>
                  <a:lnTo>
                    <a:pt x="42249" y="551114"/>
                  </a:lnTo>
                  <a:lnTo>
                    <a:pt x="42129" y="550468"/>
                  </a:lnTo>
                  <a:lnTo>
                    <a:pt x="42008" y="549822"/>
                  </a:lnTo>
                  <a:lnTo>
                    <a:pt x="41896" y="549164"/>
                  </a:lnTo>
                  <a:lnTo>
                    <a:pt x="41784" y="548494"/>
                  </a:lnTo>
                  <a:lnTo>
                    <a:pt x="41681" y="547823"/>
                  </a:lnTo>
                  <a:lnTo>
                    <a:pt x="41577" y="547153"/>
                  </a:lnTo>
                  <a:lnTo>
                    <a:pt x="41478" y="546457"/>
                  </a:lnTo>
                  <a:lnTo>
                    <a:pt x="41384" y="545774"/>
                  </a:lnTo>
                  <a:lnTo>
                    <a:pt x="41293" y="545079"/>
                  </a:lnTo>
                  <a:lnTo>
                    <a:pt x="41207" y="544371"/>
                  </a:lnTo>
                  <a:lnTo>
                    <a:pt x="41121" y="543663"/>
                  </a:lnTo>
                  <a:lnTo>
                    <a:pt x="41043" y="542943"/>
                  </a:lnTo>
                  <a:lnTo>
                    <a:pt x="40966" y="542223"/>
                  </a:lnTo>
                  <a:lnTo>
                    <a:pt x="40897" y="541503"/>
                  </a:lnTo>
                  <a:lnTo>
                    <a:pt x="40828" y="540770"/>
                  </a:lnTo>
                  <a:lnTo>
                    <a:pt x="40815" y="540646"/>
                  </a:lnTo>
                  <a:lnTo>
                    <a:pt x="40798" y="540534"/>
                  </a:lnTo>
                  <a:lnTo>
                    <a:pt x="40759" y="540323"/>
                  </a:lnTo>
                  <a:lnTo>
                    <a:pt x="40720" y="540112"/>
                  </a:lnTo>
                  <a:lnTo>
                    <a:pt x="40682" y="539938"/>
                  </a:lnTo>
                  <a:lnTo>
                    <a:pt x="40682" y="539938"/>
                  </a:lnTo>
                  <a:lnTo>
                    <a:pt x="41353" y="540062"/>
                  </a:lnTo>
                  <a:lnTo>
                    <a:pt x="42025" y="540174"/>
                  </a:lnTo>
                  <a:lnTo>
                    <a:pt x="42701" y="540273"/>
                  </a:lnTo>
                  <a:lnTo>
                    <a:pt x="43377" y="540360"/>
                  </a:lnTo>
                  <a:lnTo>
                    <a:pt x="44054" y="540435"/>
                  </a:lnTo>
                  <a:lnTo>
                    <a:pt x="44734" y="540497"/>
                  </a:lnTo>
                  <a:lnTo>
                    <a:pt x="45414" y="540546"/>
                  </a:lnTo>
                  <a:lnTo>
                    <a:pt x="46095" y="540584"/>
                  </a:lnTo>
                  <a:lnTo>
                    <a:pt x="46775" y="540596"/>
                  </a:lnTo>
                  <a:lnTo>
                    <a:pt x="47455" y="540609"/>
                  </a:lnTo>
                  <a:lnTo>
                    <a:pt x="48140" y="540609"/>
                  </a:lnTo>
                  <a:lnTo>
                    <a:pt x="48825" y="540596"/>
                  </a:lnTo>
                  <a:lnTo>
                    <a:pt x="49505" y="540571"/>
                  </a:lnTo>
                  <a:lnTo>
                    <a:pt x="50190" y="540534"/>
                  </a:lnTo>
                  <a:lnTo>
                    <a:pt x="50875" y="540484"/>
                  </a:lnTo>
                  <a:lnTo>
                    <a:pt x="51559" y="540422"/>
                  </a:lnTo>
                  <a:lnTo>
                    <a:pt x="52244" y="540348"/>
                  </a:lnTo>
                  <a:lnTo>
                    <a:pt x="52929" y="540273"/>
                  </a:lnTo>
                  <a:lnTo>
                    <a:pt x="53614" y="540174"/>
                  </a:lnTo>
                  <a:lnTo>
                    <a:pt x="54298" y="540075"/>
                  </a:lnTo>
                  <a:lnTo>
                    <a:pt x="54983" y="539963"/>
                  </a:lnTo>
                  <a:lnTo>
                    <a:pt x="55668" y="539839"/>
                  </a:lnTo>
                  <a:lnTo>
                    <a:pt x="56352" y="539702"/>
                  </a:lnTo>
                  <a:lnTo>
                    <a:pt x="57033" y="539565"/>
                  </a:lnTo>
                  <a:lnTo>
                    <a:pt x="57713" y="539416"/>
                  </a:lnTo>
                  <a:lnTo>
                    <a:pt x="58398" y="539255"/>
                  </a:lnTo>
                  <a:lnTo>
                    <a:pt x="59078" y="539081"/>
                  </a:lnTo>
                  <a:lnTo>
                    <a:pt x="59759" y="538907"/>
                  </a:lnTo>
                  <a:lnTo>
                    <a:pt x="60435" y="538721"/>
                  </a:lnTo>
                  <a:lnTo>
                    <a:pt x="61111" y="538522"/>
                  </a:lnTo>
                  <a:lnTo>
                    <a:pt x="61787" y="538324"/>
                  </a:lnTo>
                  <a:lnTo>
                    <a:pt x="62463" y="538113"/>
                  </a:lnTo>
                  <a:close/>
                  <a:moveTo>
                    <a:pt x="73031" y="533779"/>
                  </a:moveTo>
                  <a:lnTo>
                    <a:pt x="73044" y="534586"/>
                  </a:lnTo>
                  <a:lnTo>
                    <a:pt x="73056" y="535393"/>
                  </a:lnTo>
                  <a:lnTo>
                    <a:pt x="73065" y="536188"/>
                  </a:lnTo>
                  <a:lnTo>
                    <a:pt x="73065" y="536983"/>
                  </a:lnTo>
                  <a:lnTo>
                    <a:pt x="73069" y="537765"/>
                  </a:lnTo>
                  <a:lnTo>
                    <a:pt x="73065" y="538547"/>
                  </a:lnTo>
                  <a:lnTo>
                    <a:pt x="73061" y="539329"/>
                  </a:lnTo>
                  <a:lnTo>
                    <a:pt x="73048" y="540112"/>
                  </a:lnTo>
                  <a:lnTo>
                    <a:pt x="73035" y="540882"/>
                  </a:lnTo>
                  <a:lnTo>
                    <a:pt x="73022" y="541652"/>
                  </a:lnTo>
                  <a:lnTo>
                    <a:pt x="73000" y="542421"/>
                  </a:lnTo>
                  <a:lnTo>
                    <a:pt x="72979" y="543179"/>
                  </a:lnTo>
                  <a:lnTo>
                    <a:pt x="72953" y="543936"/>
                  </a:lnTo>
                  <a:lnTo>
                    <a:pt x="72923" y="544694"/>
                  </a:lnTo>
                  <a:lnTo>
                    <a:pt x="72893" y="545451"/>
                  </a:lnTo>
                  <a:lnTo>
                    <a:pt x="72858" y="546197"/>
                  </a:lnTo>
                  <a:lnTo>
                    <a:pt x="72820" y="546929"/>
                  </a:lnTo>
                  <a:lnTo>
                    <a:pt x="72777" y="547674"/>
                  </a:lnTo>
                  <a:lnTo>
                    <a:pt x="72734" y="548407"/>
                  </a:lnTo>
                  <a:lnTo>
                    <a:pt x="72686" y="549140"/>
                  </a:lnTo>
                  <a:lnTo>
                    <a:pt x="72634" y="549860"/>
                  </a:lnTo>
                  <a:lnTo>
                    <a:pt x="72583" y="550580"/>
                  </a:lnTo>
                  <a:lnTo>
                    <a:pt x="72527" y="551300"/>
                  </a:lnTo>
                  <a:lnTo>
                    <a:pt x="72467" y="552008"/>
                  </a:lnTo>
                  <a:lnTo>
                    <a:pt x="72402" y="552716"/>
                  </a:lnTo>
                  <a:lnTo>
                    <a:pt x="72337" y="553424"/>
                  </a:lnTo>
                  <a:lnTo>
                    <a:pt x="72268" y="554119"/>
                  </a:lnTo>
                  <a:lnTo>
                    <a:pt x="72195" y="554814"/>
                  </a:lnTo>
                  <a:lnTo>
                    <a:pt x="72122" y="555497"/>
                  </a:lnTo>
                  <a:lnTo>
                    <a:pt x="72045" y="556193"/>
                  </a:lnTo>
                  <a:lnTo>
                    <a:pt x="71963" y="556863"/>
                  </a:lnTo>
                  <a:lnTo>
                    <a:pt x="71881" y="557546"/>
                  </a:lnTo>
                  <a:lnTo>
                    <a:pt x="71795" y="558217"/>
                  </a:lnTo>
                  <a:lnTo>
                    <a:pt x="71704" y="558887"/>
                  </a:lnTo>
                  <a:lnTo>
                    <a:pt x="71614" y="559546"/>
                  </a:lnTo>
                  <a:lnTo>
                    <a:pt x="71519" y="560204"/>
                  </a:lnTo>
                  <a:lnTo>
                    <a:pt x="71424" y="560862"/>
                  </a:lnTo>
                  <a:lnTo>
                    <a:pt x="71321" y="561508"/>
                  </a:lnTo>
                  <a:lnTo>
                    <a:pt x="71222" y="562153"/>
                  </a:lnTo>
                  <a:lnTo>
                    <a:pt x="71114" y="562787"/>
                  </a:lnTo>
                  <a:lnTo>
                    <a:pt x="71007" y="563420"/>
                  </a:lnTo>
                  <a:lnTo>
                    <a:pt x="70895" y="564053"/>
                  </a:lnTo>
                  <a:lnTo>
                    <a:pt x="70783" y="564674"/>
                  </a:lnTo>
                  <a:lnTo>
                    <a:pt x="70666" y="565295"/>
                  </a:lnTo>
                  <a:lnTo>
                    <a:pt x="70546" y="565916"/>
                  </a:lnTo>
                  <a:lnTo>
                    <a:pt x="70425" y="566524"/>
                  </a:lnTo>
                  <a:lnTo>
                    <a:pt x="70300" y="567120"/>
                  </a:lnTo>
                  <a:lnTo>
                    <a:pt x="70176" y="567717"/>
                  </a:lnTo>
                  <a:lnTo>
                    <a:pt x="70046" y="568313"/>
                  </a:lnTo>
                  <a:lnTo>
                    <a:pt x="69913" y="568909"/>
                  </a:lnTo>
                  <a:lnTo>
                    <a:pt x="69779" y="569492"/>
                  </a:lnTo>
                  <a:lnTo>
                    <a:pt x="69646" y="570063"/>
                  </a:lnTo>
                  <a:lnTo>
                    <a:pt x="69504" y="570647"/>
                  </a:lnTo>
                  <a:lnTo>
                    <a:pt x="69362" y="571206"/>
                  </a:lnTo>
                  <a:lnTo>
                    <a:pt x="69220" y="571777"/>
                  </a:lnTo>
                  <a:lnTo>
                    <a:pt x="69073" y="572336"/>
                  </a:lnTo>
                  <a:lnTo>
                    <a:pt x="68927" y="572882"/>
                  </a:lnTo>
                  <a:lnTo>
                    <a:pt x="68772" y="573429"/>
                  </a:lnTo>
                  <a:lnTo>
                    <a:pt x="68621" y="573975"/>
                  </a:lnTo>
                  <a:lnTo>
                    <a:pt x="68466" y="574509"/>
                  </a:lnTo>
                  <a:lnTo>
                    <a:pt x="68307" y="575043"/>
                  </a:lnTo>
                  <a:lnTo>
                    <a:pt x="68147" y="575565"/>
                  </a:lnTo>
                  <a:lnTo>
                    <a:pt x="67984" y="576086"/>
                  </a:lnTo>
                  <a:lnTo>
                    <a:pt x="67816" y="576595"/>
                  </a:lnTo>
                  <a:lnTo>
                    <a:pt x="67652" y="577104"/>
                  </a:lnTo>
                  <a:lnTo>
                    <a:pt x="67480" y="577613"/>
                  </a:lnTo>
                  <a:lnTo>
                    <a:pt x="67308" y="578110"/>
                  </a:lnTo>
                  <a:lnTo>
                    <a:pt x="67135" y="578594"/>
                  </a:lnTo>
                  <a:lnTo>
                    <a:pt x="66959" y="579079"/>
                  </a:lnTo>
                  <a:lnTo>
                    <a:pt x="66782" y="579563"/>
                  </a:lnTo>
                  <a:lnTo>
                    <a:pt x="66601" y="580035"/>
                  </a:lnTo>
                  <a:lnTo>
                    <a:pt x="66416" y="580507"/>
                  </a:lnTo>
                  <a:lnTo>
                    <a:pt x="66235" y="580966"/>
                  </a:lnTo>
                  <a:lnTo>
                    <a:pt x="66046" y="581426"/>
                  </a:lnTo>
                  <a:lnTo>
                    <a:pt x="65856" y="581873"/>
                  </a:lnTo>
                  <a:lnTo>
                    <a:pt x="65667" y="582320"/>
                  </a:lnTo>
                  <a:lnTo>
                    <a:pt x="65473" y="582767"/>
                  </a:lnTo>
                  <a:lnTo>
                    <a:pt x="65279" y="583201"/>
                  </a:lnTo>
                  <a:lnTo>
                    <a:pt x="65081" y="583624"/>
                  </a:lnTo>
                  <a:lnTo>
                    <a:pt x="64883" y="584046"/>
                  </a:lnTo>
                  <a:lnTo>
                    <a:pt x="64685" y="584456"/>
                  </a:lnTo>
                  <a:lnTo>
                    <a:pt x="64478" y="584865"/>
                  </a:lnTo>
                  <a:lnTo>
                    <a:pt x="64276" y="585275"/>
                  </a:lnTo>
                  <a:lnTo>
                    <a:pt x="64069" y="585673"/>
                  </a:lnTo>
                  <a:lnTo>
                    <a:pt x="63863" y="586058"/>
                  </a:lnTo>
                  <a:lnTo>
                    <a:pt x="63652" y="586443"/>
                  </a:lnTo>
                  <a:lnTo>
                    <a:pt x="63436" y="586827"/>
                  </a:lnTo>
                  <a:lnTo>
                    <a:pt x="63225" y="587200"/>
                  </a:lnTo>
                  <a:lnTo>
                    <a:pt x="63010" y="587560"/>
                  </a:lnTo>
                  <a:lnTo>
                    <a:pt x="62790" y="587920"/>
                  </a:lnTo>
                  <a:lnTo>
                    <a:pt x="62571" y="588268"/>
                  </a:lnTo>
                  <a:lnTo>
                    <a:pt x="62351" y="588616"/>
                  </a:lnTo>
                  <a:lnTo>
                    <a:pt x="62127" y="588963"/>
                  </a:lnTo>
                  <a:lnTo>
                    <a:pt x="61903" y="589299"/>
                  </a:lnTo>
                  <a:lnTo>
                    <a:pt x="61679" y="589621"/>
                  </a:lnTo>
                  <a:lnTo>
                    <a:pt x="61451" y="589944"/>
                  </a:lnTo>
                  <a:lnTo>
                    <a:pt x="61218" y="590255"/>
                  </a:lnTo>
                  <a:lnTo>
                    <a:pt x="60990" y="590565"/>
                  </a:lnTo>
                  <a:lnTo>
                    <a:pt x="60758" y="590863"/>
                  </a:lnTo>
                  <a:lnTo>
                    <a:pt x="60521" y="591161"/>
                  </a:lnTo>
                  <a:lnTo>
                    <a:pt x="60284" y="591447"/>
                  </a:lnTo>
                  <a:lnTo>
                    <a:pt x="60047" y="591732"/>
                  </a:lnTo>
                  <a:lnTo>
                    <a:pt x="59810" y="592006"/>
                  </a:lnTo>
                  <a:lnTo>
                    <a:pt x="59569" y="592266"/>
                  </a:lnTo>
                  <a:lnTo>
                    <a:pt x="59328" y="592527"/>
                  </a:lnTo>
                  <a:lnTo>
                    <a:pt x="59083" y="592788"/>
                  </a:lnTo>
                  <a:lnTo>
                    <a:pt x="58837" y="593036"/>
                  </a:lnTo>
                  <a:lnTo>
                    <a:pt x="58592" y="593272"/>
                  </a:lnTo>
                  <a:lnTo>
                    <a:pt x="58342" y="593508"/>
                  </a:lnTo>
                  <a:lnTo>
                    <a:pt x="58092" y="593732"/>
                  </a:lnTo>
                  <a:lnTo>
                    <a:pt x="57842" y="593955"/>
                  </a:lnTo>
                  <a:lnTo>
                    <a:pt x="57588" y="594166"/>
                  </a:lnTo>
                  <a:lnTo>
                    <a:pt x="57338" y="594365"/>
                  </a:lnTo>
                  <a:lnTo>
                    <a:pt x="57080" y="594564"/>
                  </a:lnTo>
                  <a:lnTo>
                    <a:pt x="56826" y="594762"/>
                  </a:lnTo>
                  <a:lnTo>
                    <a:pt x="56568" y="594949"/>
                  </a:lnTo>
                  <a:lnTo>
                    <a:pt x="56309" y="595123"/>
                  </a:lnTo>
                  <a:lnTo>
                    <a:pt x="56051" y="595296"/>
                  </a:lnTo>
                  <a:lnTo>
                    <a:pt x="55788" y="595458"/>
                  </a:lnTo>
                  <a:lnTo>
                    <a:pt x="55526" y="595607"/>
                  </a:lnTo>
                  <a:lnTo>
                    <a:pt x="55263" y="595756"/>
                  </a:lnTo>
                  <a:lnTo>
                    <a:pt x="54996" y="595905"/>
                  </a:lnTo>
                  <a:lnTo>
                    <a:pt x="54729" y="596029"/>
                  </a:lnTo>
                  <a:lnTo>
                    <a:pt x="54462" y="596166"/>
                  </a:lnTo>
                  <a:lnTo>
                    <a:pt x="54195" y="596277"/>
                  </a:lnTo>
                  <a:lnTo>
                    <a:pt x="53924" y="596389"/>
                  </a:lnTo>
                  <a:lnTo>
                    <a:pt x="53652" y="596489"/>
                  </a:lnTo>
                  <a:lnTo>
                    <a:pt x="53381" y="596588"/>
                  </a:lnTo>
                  <a:lnTo>
                    <a:pt x="53058" y="596700"/>
                  </a:lnTo>
                  <a:lnTo>
                    <a:pt x="52731" y="596787"/>
                  </a:lnTo>
                  <a:lnTo>
                    <a:pt x="52412" y="596873"/>
                  </a:lnTo>
                  <a:lnTo>
                    <a:pt x="52093" y="596948"/>
                  </a:lnTo>
                  <a:lnTo>
                    <a:pt x="51775" y="597010"/>
                  </a:lnTo>
                  <a:lnTo>
                    <a:pt x="51465" y="597060"/>
                  </a:lnTo>
                  <a:lnTo>
                    <a:pt x="51150" y="597097"/>
                  </a:lnTo>
                  <a:lnTo>
                    <a:pt x="50845" y="597134"/>
                  </a:lnTo>
                  <a:lnTo>
                    <a:pt x="50539" y="597147"/>
                  </a:lnTo>
                  <a:lnTo>
                    <a:pt x="50233" y="597159"/>
                  </a:lnTo>
                  <a:lnTo>
                    <a:pt x="49932" y="597159"/>
                  </a:lnTo>
                  <a:lnTo>
                    <a:pt x="49634" y="597147"/>
                  </a:lnTo>
                  <a:lnTo>
                    <a:pt x="49337" y="597122"/>
                  </a:lnTo>
                  <a:lnTo>
                    <a:pt x="49045" y="597085"/>
                  </a:lnTo>
                  <a:lnTo>
                    <a:pt x="48752" y="597047"/>
                  </a:lnTo>
                  <a:lnTo>
                    <a:pt x="48463" y="596985"/>
                  </a:lnTo>
                  <a:lnTo>
                    <a:pt x="48179" y="596923"/>
                  </a:lnTo>
                  <a:lnTo>
                    <a:pt x="47895" y="596849"/>
                  </a:lnTo>
                  <a:lnTo>
                    <a:pt x="47615" y="596762"/>
                  </a:lnTo>
                  <a:lnTo>
                    <a:pt x="47335" y="596675"/>
                  </a:lnTo>
                  <a:lnTo>
                    <a:pt x="47059" y="596563"/>
                  </a:lnTo>
                  <a:lnTo>
                    <a:pt x="46788" y="596451"/>
                  </a:lnTo>
                  <a:lnTo>
                    <a:pt x="46517" y="596327"/>
                  </a:lnTo>
                  <a:lnTo>
                    <a:pt x="46245" y="596190"/>
                  </a:lnTo>
                  <a:lnTo>
                    <a:pt x="45978" y="596041"/>
                  </a:lnTo>
                  <a:lnTo>
                    <a:pt x="45716" y="595892"/>
                  </a:lnTo>
                  <a:lnTo>
                    <a:pt x="45457" y="595731"/>
                  </a:lnTo>
                  <a:lnTo>
                    <a:pt x="45195" y="595557"/>
                  </a:lnTo>
                  <a:lnTo>
                    <a:pt x="44941" y="595371"/>
                  </a:lnTo>
                  <a:lnTo>
                    <a:pt x="44687" y="595172"/>
                  </a:lnTo>
                  <a:lnTo>
                    <a:pt x="44437" y="594974"/>
                  </a:lnTo>
                  <a:lnTo>
                    <a:pt x="44187" y="594762"/>
                  </a:lnTo>
                  <a:lnTo>
                    <a:pt x="43937" y="594539"/>
                  </a:lnTo>
                  <a:lnTo>
                    <a:pt x="43696" y="594303"/>
                  </a:lnTo>
                  <a:lnTo>
                    <a:pt x="43455" y="594067"/>
                  </a:lnTo>
                  <a:lnTo>
                    <a:pt x="43214" y="593819"/>
                  </a:lnTo>
                  <a:lnTo>
                    <a:pt x="42977" y="593558"/>
                  </a:lnTo>
                  <a:lnTo>
                    <a:pt x="42740" y="593297"/>
                  </a:lnTo>
                  <a:lnTo>
                    <a:pt x="42512" y="593012"/>
                  </a:lnTo>
                  <a:lnTo>
                    <a:pt x="42279" y="592726"/>
                  </a:lnTo>
                  <a:lnTo>
                    <a:pt x="42051" y="592440"/>
                  </a:lnTo>
                  <a:lnTo>
                    <a:pt x="41827" y="592130"/>
                  </a:lnTo>
                  <a:lnTo>
                    <a:pt x="41608" y="591819"/>
                  </a:lnTo>
                  <a:lnTo>
                    <a:pt x="41384" y="591497"/>
                  </a:lnTo>
                  <a:lnTo>
                    <a:pt x="41168" y="591174"/>
                  </a:lnTo>
                  <a:lnTo>
                    <a:pt x="40953" y="590826"/>
                  </a:lnTo>
                  <a:lnTo>
                    <a:pt x="40738" y="590478"/>
                  </a:lnTo>
                  <a:lnTo>
                    <a:pt x="40531" y="590131"/>
                  </a:lnTo>
                  <a:lnTo>
                    <a:pt x="40320" y="589758"/>
                  </a:lnTo>
                  <a:lnTo>
                    <a:pt x="40113" y="589386"/>
                  </a:lnTo>
                  <a:lnTo>
                    <a:pt x="39911" y="589013"/>
                  </a:lnTo>
                  <a:lnTo>
                    <a:pt x="39713" y="588616"/>
                  </a:lnTo>
                  <a:lnTo>
                    <a:pt x="39510" y="588218"/>
                  </a:lnTo>
                  <a:lnTo>
                    <a:pt x="39317" y="587808"/>
                  </a:lnTo>
                  <a:lnTo>
                    <a:pt x="39123" y="587399"/>
                  </a:lnTo>
                  <a:lnTo>
                    <a:pt x="38929" y="586976"/>
                  </a:lnTo>
                  <a:lnTo>
                    <a:pt x="38740" y="586542"/>
                  </a:lnTo>
                  <a:lnTo>
                    <a:pt x="38554" y="586107"/>
                  </a:lnTo>
                  <a:lnTo>
                    <a:pt x="38369" y="585660"/>
                  </a:lnTo>
                  <a:lnTo>
                    <a:pt x="38188" y="585201"/>
                  </a:lnTo>
                  <a:lnTo>
                    <a:pt x="38007" y="584741"/>
                  </a:lnTo>
                  <a:lnTo>
                    <a:pt x="37831" y="584269"/>
                  </a:lnTo>
                  <a:lnTo>
                    <a:pt x="37654" y="583798"/>
                  </a:lnTo>
                  <a:lnTo>
                    <a:pt x="37482" y="583301"/>
                  </a:lnTo>
                  <a:lnTo>
                    <a:pt x="37310" y="582817"/>
                  </a:lnTo>
                  <a:lnTo>
                    <a:pt x="37142" y="582307"/>
                  </a:lnTo>
                  <a:lnTo>
                    <a:pt x="36974" y="581798"/>
                  </a:lnTo>
                  <a:lnTo>
                    <a:pt x="36810" y="581289"/>
                  </a:lnTo>
                  <a:lnTo>
                    <a:pt x="36651" y="580755"/>
                  </a:lnTo>
                  <a:lnTo>
                    <a:pt x="36492" y="580234"/>
                  </a:lnTo>
                  <a:lnTo>
                    <a:pt x="36332" y="579687"/>
                  </a:lnTo>
                  <a:lnTo>
                    <a:pt x="36182" y="579141"/>
                  </a:lnTo>
                  <a:lnTo>
                    <a:pt x="36027" y="578594"/>
                  </a:lnTo>
                  <a:lnTo>
                    <a:pt x="35876" y="578036"/>
                  </a:lnTo>
                  <a:lnTo>
                    <a:pt x="35729" y="577464"/>
                  </a:lnTo>
                  <a:lnTo>
                    <a:pt x="35583" y="576893"/>
                  </a:lnTo>
                  <a:lnTo>
                    <a:pt x="35441" y="576310"/>
                  </a:lnTo>
                  <a:lnTo>
                    <a:pt x="35299" y="575714"/>
                  </a:lnTo>
                  <a:lnTo>
                    <a:pt x="35161" y="575118"/>
                  </a:lnTo>
                  <a:lnTo>
                    <a:pt x="35023" y="574521"/>
                  </a:lnTo>
                  <a:lnTo>
                    <a:pt x="34890" y="573913"/>
                  </a:lnTo>
                  <a:lnTo>
                    <a:pt x="34761" y="573292"/>
                  </a:lnTo>
                  <a:lnTo>
                    <a:pt x="34631" y="572671"/>
                  </a:lnTo>
                  <a:lnTo>
                    <a:pt x="34502" y="572038"/>
                  </a:lnTo>
                  <a:lnTo>
                    <a:pt x="34377" y="571405"/>
                  </a:lnTo>
                  <a:lnTo>
                    <a:pt x="34252" y="570759"/>
                  </a:lnTo>
                  <a:lnTo>
                    <a:pt x="34132" y="570113"/>
                  </a:lnTo>
                  <a:lnTo>
                    <a:pt x="34016" y="569455"/>
                  </a:lnTo>
                  <a:lnTo>
                    <a:pt x="33899" y="568797"/>
                  </a:lnTo>
                  <a:lnTo>
                    <a:pt x="33787" y="568126"/>
                  </a:lnTo>
                  <a:lnTo>
                    <a:pt x="33675" y="567443"/>
                  </a:lnTo>
                  <a:lnTo>
                    <a:pt x="33563" y="566773"/>
                  </a:lnTo>
                  <a:lnTo>
                    <a:pt x="33456" y="566077"/>
                  </a:lnTo>
                  <a:lnTo>
                    <a:pt x="33352" y="565382"/>
                  </a:lnTo>
                  <a:lnTo>
                    <a:pt x="33249" y="564687"/>
                  </a:lnTo>
                  <a:lnTo>
                    <a:pt x="33150" y="563979"/>
                  </a:lnTo>
                  <a:lnTo>
                    <a:pt x="33051" y="563271"/>
                  </a:lnTo>
                  <a:lnTo>
                    <a:pt x="32952" y="562551"/>
                  </a:lnTo>
                  <a:lnTo>
                    <a:pt x="32857" y="561830"/>
                  </a:lnTo>
                  <a:lnTo>
                    <a:pt x="32767" y="561098"/>
                  </a:lnTo>
                  <a:lnTo>
                    <a:pt x="32676" y="560365"/>
                  </a:lnTo>
                  <a:lnTo>
                    <a:pt x="32590" y="559620"/>
                  </a:lnTo>
                  <a:lnTo>
                    <a:pt x="32504" y="558875"/>
                  </a:lnTo>
                  <a:lnTo>
                    <a:pt x="32422" y="558130"/>
                  </a:lnTo>
                  <a:lnTo>
                    <a:pt x="32340" y="557373"/>
                  </a:lnTo>
                  <a:lnTo>
                    <a:pt x="32263" y="556603"/>
                  </a:lnTo>
                  <a:lnTo>
                    <a:pt x="32185" y="555833"/>
                  </a:lnTo>
                  <a:lnTo>
                    <a:pt x="32112" y="555063"/>
                  </a:lnTo>
                  <a:lnTo>
                    <a:pt x="31966" y="553498"/>
                  </a:lnTo>
                  <a:lnTo>
                    <a:pt x="31832" y="551909"/>
                  </a:lnTo>
                  <a:lnTo>
                    <a:pt x="31707" y="550307"/>
                  </a:lnTo>
                  <a:lnTo>
                    <a:pt x="31591" y="548680"/>
                  </a:lnTo>
                  <a:lnTo>
                    <a:pt x="31483" y="547041"/>
                  </a:lnTo>
                  <a:lnTo>
                    <a:pt x="31384" y="545377"/>
                  </a:lnTo>
                  <a:lnTo>
                    <a:pt x="31294" y="543688"/>
                  </a:lnTo>
                  <a:lnTo>
                    <a:pt x="31208" y="541987"/>
                  </a:lnTo>
                  <a:lnTo>
                    <a:pt x="31135" y="540273"/>
                  </a:lnTo>
                  <a:lnTo>
                    <a:pt x="31070" y="538535"/>
                  </a:lnTo>
                  <a:lnTo>
                    <a:pt x="31061" y="538324"/>
                  </a:lnTo>
                  <a:lnTo>
                    <a:pt x="31048" y="538125"/>
                  </a:lnTo>
                  <a:lnTo>
                    <a:pt x="31036" y="537939"/>
                  </a:lnTo>
                  <a:lnTo>
                    <a:pt x="31018" y="537752"/>
                  </a:lnTo>
                  <a:lnTo>
                    <a:pt x="30997" y="537566"/>
                  </a:lnTo>
                  <a:lnTo>
                    <a:pt x="30975" y="537392"/>
                  </a:lnTo>
                  <a:lnTo>
                    <a:pt x="30949" y="537231"/>
                  </a:lnTo>
                  <a:lnTo>
                    <a:pt x="30919" y="537069"/>
                  </a:lnTo>
                  <a:lnTo>
                    <a:pt x="30885" y="536908"/>
                  </a:lnTo>
                  <a:lnTo>
                    <a:pt x="30855" y="536771"/>
                  </a:lnTo>
                  <a:lnTo>
                    <a:pt x="30816" y="536622"/>
                  </a:lnTo>
                  <a:lnTo>
                    <a:pt x="30777" y="536486"/>
                  </a:lnTo>
                  <a:lnTo>
                    <a:pt x="30734" y="536362"/>
                  </a:lnTo>
                  <a:lnTo>
                    <a:pt x="30691" y="536237"/>
                  </a:lnTo>
                  <a:lnTo>
                    <a:pt x="30648" y="536126"/>
                  </a:lnTo>
                  <a:lnTo>
                    <a:pt x="30601" y="536014"/>
                  </a:lnTo>
                  <a:lnTo>
                    <a:pt x="30601" y="536014"/>
                  </a:lnTo>
                  <a:lnTo>
                    <a:pt x="31104" y="536312"/>
                  </a:lnTo>
                  <a:lnTo>
                    <a:pt x="31608" y="536585"/>
                  </a:lnTo>
                  <a:lnTo>
                    <a:pt x="32116" y="536858"/>
                  </a:lnTo>
                  <a:lnTo>
                    <a:pt x="32629" y="537119"/>
                  </a:lnTo>
                  <a:lnTo>
                    <a:pt x="33141" y="537367"/>
                  </a:lnTo>
                  <a:lnTo>
                    <a:pt x="33654" y="537603"/>
                  </a:lnTo>
                  <a:lnTo>
                    <a:pt x="34171" y="537839"/>
                  </a:lnTo>
                  <a:lnTo>
                    <a:pt x="34687" y="538063"/>
                  </a:lnTo>
                  <a:lnTo>
                    <a:pt x="35208" y="538262"/>
                  </a:lnTo>
                  <a:lnTo>
                    <a:pt x="35729" y="538460"/>
                  </a:lnTo>
                  <a:lnTo>
                    <a:pt x="36255" y="538659"/>
                  </a:lnTo>
                  <a:lnTo>
                    <a:pt x="36776" y="538833"/>
                  </a:lnTo>
                  <a:lnTo>
                    <a:pt x="37301" y="539007"/>
                  </a:lnTo>
                  <a:lnTo>
                    <a:pt x="37831" y="539168"/>
                  </a:lnTo>
                  <a:lnTo>
                    <a:pt x="38361" y="539317"/>
                  </a:lnTo>
                  <a:lnTo>
                    <a:pt x="38890" y="539466"/>
                  </a:lnTo>
                  <a:lnTo>
                    <a:pt x="38843" y="539615"/>
                  </a:lnTo>
                  <a:lnTo>
                    <a:pt x="38796" y="539764"/>
                  </a:lnTo>
                  <a:lnTo>
                    <a:pt x="38752" y="539913"/>
                  </a:lnTo>
                  <a:lnTo>
                    <a:pt x="38714" y="540075"/>
                  </a:lnTo>
                  <a:lnTo>
                    <a:pt x="38679" y="540248"/>
                  </a:lnTo>
                  <a:lnTo>
                    <a:pt x="38649" y="540422"/>
                  </a:lnTo>
                  <a:lnTo>
                    <a:pt x="38619" y="540609"/>
                  </a:lnTo>
                  <a:lnTo>
                    <a:pt x="38597" y="540795"/>
                  </a:lnTo>
                  <a:lnTo>
                    <a:pt x="38576" y="540993"/>
                  </a:lnTo>
                  <a:lnTo>
                    <a:pt x="38559" y="541205"/>
                  </a:lnTo>
                  <a:lnTo>
                    <a:pt x="38550" y="541416"/>
                  </a:lnTo>
                  <a:lnTo>
                    <a:pt x="38546" y="541639"/>
                  </a:lnTo>
                  <a:lnTo>
                    <a:pt x="38546" y="541863"/>
                  </a:lnTo>
                  <a:lnTo>
                    <a:pt x="38550" y="542099"/>
                  </a:lnTo>
                  <a:lnTo>
                    <a:pt x="38563" y="542335"/>
                  </a:lnTo>
                  <a:lnTo>
                    <a:pt x="38580" y="542583"/>
                  </a:lnTo>
                  <a:lnTo>
                    <a:pt x="38662" y="543477"/>
                  </a:lnTo>
                  <a:lnTo>
                    <a:pt x="38744" y="544371"/>
                  </a:lnTo>
                  <a:lnTo>
                    <a:pt x="38834" y="545253"/>
                  </a:lnTo>
                  <a:lnTo>
                    <a:pt x="38933" y="546122"/>
                  </a:lnTo>
                  <a:lnTo>
                    <a:pt x="39032" y="546991"/>
                  </a:lnTo>
                  <a:lnTo>
                    <a:pt x="39140" y="547848"/>
                  </a:lnTo>
                  <a:lnTo>
                    <a:pt x="39252" y="548705"/>
                  </a:lnTo>
                  <a:lnTo>
                    <a:pt x="39373" y="549549"/>
                  </a:lnTo>
                  <a:lnTo>
                    <a:pt x="39493" y="550381"/>
                  </a:lnTo>
                  <a:lnTo>
                    <a:pt x="39622" y="551201"/>
                  </a:lnTo>
                  <a:lnTo>
                    <a:pt x="39756" y="552020"/>
                  </a:lnTo>
                  <a:lnTo>
                    <a:pt x="39894" y="552828"/>
                  </a:lnTo>
                  <a:lnTo>
                    <a:pt x="40036" y="553622"/>
                  </a:lnTo>
                  <a:lnTo>
                    <a:pt x="40186" y="554405"/>
                  </a:lnTo>
                  <a:lnTo>
                    <a:pt x="40341" y="555175"/>
                  </a:lnTo>
                  <a:lnTo>
                    <a:pt x="40497" y="555944"/>
                  </a:lnTo>
                  <a:lnTo>
                    <a:pt x="40660" y="556702"/>
                  </a:lnTo>
                  <a:lnTo>
                    <a:pt x="40828" y="557447"/>
                  </a:lnTo>
                  <a:lnTo>
                    <a:pt x="41005" y="558167"/>
                  </a:lnTo>
                  <a:lnTo>
                    <a:pt x="41181" y="558887"/>
                  </a:lnTo>
                  <a:lnTo>
                    <a:pt x="41362" y="559595"/>
                  </a:lnTo>
                  <a:lnTo>
                    <a:pt x="41552" y="560291"/>
                  </a:lnTo>
                  <a:lnTo>
                    <a:pt x="41741" y="560974"/>
                  </a:lnTo>
                  <a:lnTo>
                    <a:pt x="41939" y="561644"/>
                  </a:lnTo>
                  <a:lnTo>
                    <a:pt x="42137" y="562290"/>
                  </a:lnTo>
                  <a:lnTo>
                    <a:pt x="42344" y="562936"/>
                  </a:lnTo>
                  <a:lnTo>
                    <a:pt x="42555" y="563569"/>
                  </a:lnTo>
                  <a:lnTo>
                    <a:pt x="42766" y="564177"/>
                  </a:lnTo>
                  <a:lnTo>
                    <a:pt x="42986" y="564773"/>
                  </a:lnTo>
                  <a:lnTo>
                    <a:pt x="43209" y="565357"/>
                  </a:lnTo>
                  <a:lnTo>
                    <a:pt x="43433" y="565928"/>
                  </a:lnTo>
                  <a:lnTo>
                    <a:pt x="43666" y="566475"/>
                  </a:lnTo>
                  <a:lnTo>
                    <a:pt x="43898" y="567021"/>
                  </a:lnTo>
                  <a:lnTo>
                    <a:pt x="44140" y="567543"/>
                  </a:lnTo>
                  <a:lnTo>
                    <a:pt x="44381" y="568039"/>
                  </a:lnTo>
                  <a:lnTo>
                    <a:pt x="44626" y="568536"/>
                  </a:lnTo>
                  <a:lnTo>
                    <a:pt x="44880" y="568996"/>
                  </a:lnTo>
                  <a:lnTo>
                    <a:pt x="45134" y="569455"/>
                  </a:lnTo>
                  <a:lnTo>
                    <a:pt x="45393" y="569890"/>
                  </a:lnTo>
                  <a:lnTo>
                    <a:pt x="45655" y="570312"/>
                  </a:lnTo>
                  <a:lnTo>
                    <a:pt x="45918" y="570709"/>
                  </a:lnTo>
                  <a:lnTo>
                    <a:pt x="46189" y="571094"/>
                  </a:lnTo>
                  <a:lnTo>
                    <a:pt x="46461" y="571454"/>
                  </a:lnTo>
                  <a:lnTo>
                    <a:pt x="46736" y="571802"/>
                  </a:lnTo>
                  <a:lnTo>
                    <a:pt x="47016" y="572125"/>
                  </a:lnTo>
                  <a:lnTo>
                    <a:pt x="47300" y="572423"/>
                  </a:lnTo>
                  <a:lnTo>
                    <a:pt x="47589" y="572708"/>
                  </a:lnTo>
                  <a:lnTo>
                    <a:pt x="47878" y="572982"/>
                  </a:lnTo>
                  <a:lnTo>
                    <a:pt x="48170" y="573218"/>
                  </a:lnTo>
                  <a:lnTo>
                    <a:pt x="48467" y="573441"/>
                  </a:lnTo>
                  <a:lnTo>
                    <a:pt x="48765" y="573652"/>
                  </a:lnTo>
                  <a:lnTo>
                    <a:pt x="49070" y="573826"/>
                  </a:lnTo>
                  <a:lnTo>
                    <a:pt x="49376" y="573987"/>
                  </a:lnTo>
                  <a:lnTo>
                    <a:pt x="49686" y="574124"/>
                  </a:lnTo>
                  <a:lnTo>
                    <a:pt x="49996" y="574236"/>
                  </a:lnTo>
                  <a:lnTo>
                    <a:pt x="50311" y="574335"/>
                  </a:lnTo>
                  <a:lnTo>
                    <a:pt x="50629" y="574410"/>
                  </a:lnTo>
                  <a:lnTo>
                    <a:pt x="50948" y="574447"/>
                  </a:lnTo>
                  <a:lnTo>
                    <a:pt x="51275" y="574472"/>
                  </a:lnTo>
                  <a:lnTo>
                    <a:pt x="51598" y="574472"/>
                  </a:lnTo>
                  <a:lnTo>
                    <a:pt x="51930" y="574447"/>
                  </a:lnTo>
                  <a:lnTo>
                    <a:pt x="52261" y="574397"/>
                  </a:lnTo>
                  <a:lnTo>
                    <a:pt x="52593" y="574323"/>
                  </a:lnTo>
                  <a:lnTo>
                    <a:pt x="52929" y="574223"/>
                  </a:lnTo>
                  <a:lnTo>
                    <a:pt x="53217" y="574124"/>
                  </a:lnTo>
                  <a:lnTo>
                    <a:pt x="53502" y="574000"/>
                  </a:lnTo>
                  <a:lnTo>
                    <a:pt x="53786" y="573851"/>
                  </a:lnTo>
                  <a:lnTo>
                    <a:pt x="54066" y="573677"/>
                  </a:lnTo>
                  <a:lnTo>
                    <a:pt x="54346" y="573491"/>
                  </a:lnTo>
                  <a:lnTo>
                    <a:pt x="54625" y="573292"/>
                  </a:lnTo>
                  <a:lnTo>
                    <a:pt x="54901" y="573069"/>
                  </a:lnTo>
                  <a:lnTo>
                    <a:pt x="55177" y="572820"/>
                  </a:lnTo>
                  <a:lnTo>
                    <a:pt x="55448" y="572547"/>
                  </a:lnTo>
                  <a:lnTo>
                    <a:pt x="55719" y="572274"/>
                  </a:lnTo>
                  <a:lnTo>
                    <a:pt x="55986" y="571963"/>
                  </a:lnTo>
                  <a:lnTo>
                    <a:pt x="56249" y="571653"/>
                  </a:lnTo>
                  <a:lnTo>
                    <a:pt x="56512" y="571305"/>
                  </a:lnTo>
                  <a:lnTo>
                    <a:pt x="56770" y="570958"/>
                  </a:lnTo>
                  <a:lnTo>
                    <a:pt x="57028" y="570585"/>
                  </a:lnTo>
                  <a:lnTo>
                    <a:pt x="57282" y="570200"/>
                  </a:lnTo>
                  <a:lnTo>
                    <a:pt x="57532" y="569790"/>
                  </a:lnTo>
                  <a:lnTo>
                    <a:pt x="57782" y="569368"/>
                  </a:lnTo>
                  <a:lnTo>
                    <a:pt x="58023" y="568933"/>
                  </a:lnTo>
                  <a:lnTo>
                    <a:pt x="58264" y="568474"/>
                  </a:lnTo>
                  <a:lnTo>
                    <a:pt x="58501" y="568015"/>
                  </a:lnTo>
                  <a:lnTo>
                    <a:pt x="58738" y="567530"/>
                  </a:lnTo>
                  <a:lnTo>
                    <a:pt x="58966" y="567034"/>
                  </a:lnTo>
                  <a:lnTo>
                    <a:pt x="59190" y="566512"/>
                  </a:lnTo>
                  <a:lnTo>
                    <a:pt x="59414" y="565990"/>
                  </a:lnTo>
                  <a:lnTo>
                    <a:pt x="59634" y="565444"/>
                  </a:lnTo>
                  <a:lnTo>
                    <a:pt x="59845" y="564898"/>
                  </a:lnTo>
                  <a:lnTo>
                    <a:pt x="60056" y="564326"/>
                  </a:lnTo>
                  <a:lnTo>
                    <a:pt x="60258" y="563743"/>
                  </a:lnTo>
                  <a:lnTo>
                    <a:pt x="60461" y="563159"/>
                  </a:lnTo>
                  <a:lnTo>
                    <a:pt x="60659" y="562551"/>
                  </a:lnTo>
                  <a:lnTo>
                    <a:pt x="60848" y="561930"/>
                  </a:lnTo>
                  <a:lnTo>
                    <a:pt x="61033" y="561297"/>
                  </a:lnTo>
                  <a:lnTo>
                    <a:pt x="61214" y="560663"/>
                  </a:lnTo>
                  <a:lnTo>
                    <a:pt x="61391" y="560005"/>
                  </a:lnTo>
                  <a:lnTo>
                    <a:pt x="61563" y="559347"/>
                  </a:lnTo>
                  <a:lnTo>
                    <a:pt x="61727" y="558676"/>
                  </a:lnTo>
                  <a:lnTo>
                    <a:pt x="61886" y="557993"/>
                  </a:lnTo>
                  <a:lnTo>
                    <a:pt x="62041" y="557298"/>
                  </a:lnTo>
                  <a:lnTo>
                    <a:pt x="62192" y="556603"/>
                  </a:lnTo>
                  <a:lnTo>
                    <a:pt x="62334" y="555882"/>
                  </a:lnTo>
                  <a:lnTo>
                    <a:pt x="62472" y="555162"/>
                  </a:lnTo>
                  <a:lnTo>
                    <a:pt x="62601" y="554442"/>
                  </a:lnTo>
                  <a:lnTo>
                    <a:pt x="62726" y="553697"/>
                  </a:lnTo>
                  <a:lnTo>
                    <a:pt x="62846" y="552952"/>
                  </a:lnTo>
                  <a:lnTo>
                    <a:pt x="62958" y="552194"/>
                  </a:lnTo>
                  <a:lnTo>
                    <a:pt x="63066" y="551437"/>
                  </a:lnTo>
                  <a:lnTo>
                    <a:pt x="63165" y="550667"/>
                  </a:lnTo>
                  <a:lnTo>
                    <a:pt x="63255" y="549897"/>
                  </a:lnTo>
                  <a:lnTo>
                    <a:pt x="63341" y="549115"/>
                  </a:lnTo>
                  <a:lnTo>
                    <a:pt x="63423" y="548320"/>
                  </a:lnTo>
                  <a:lnTo>
                    <a:pt x="63496" y="547538"/>
                  </a:lnTo>
                  <a:lnTo>
                    <a:pt x="63561" y="546730"/>
                  </a:lnTo>
                  <a:lnTo>
                    <a:pt x="63617" y="545923"/>
                  </a:lnTo>
                  <a:lnTo>
                    <a:pt x="63669" y="545116"/>
                  </a:lnTo>
                  <a:lnTo>
                    <a:pt x="63712" y="544297"/>
                  </a:lnTo>
                  <a:lnTo>
                    <a:pt x="63746" y="543489"/>
                  </a:lnTo>
                  <a:lnTo>
                    <a:pt x="63772" y="542657"/>
                  </a:lnTo>
                  <a:lnTo>
                    <a:pt x="63794" y="541838"/>
                  </a:lnTo>
                  <a:lnTo>
                    <a:pt x="63807" y="541006"/>
                  </a:lnTo>
                  <a:lnTo>
                    <a:pt x="63811" y="540174"/>
                  </a:lnTo>
                  <a:lnTo>
                    <a:pt x="63807" y="539329"/>
                  </a:lnTo>
                  <a:lnTo>
                    <a:pt x="63794" y="538497"/>
                  </a:lnTo>
                  <a:lnTo>
                    <a:pt x="63772" y="537653"/>
                  </a:lnTo>
                  <a:lnTo>
                    <a:pt x="64956" y="537231"/>
                  </a:lnTo>
                  <a:lnTo>
                    <a:pt x="66136" y="536796"/>
                  </a:lnTo>
                  <a:lnTo>
                    <a:pt x="67303" y="536337"/>
                  </a:lnTo>
                  <a:lnTo>
                    <a:pt x="68470" y="535852"/>
                  </a:lnTo>
                  <a:lnTo>
                    <a:pt x="69624" y="535356"/>
                  </a:lnTo>
                  <a:lnTo>
                    <a:pt x="70770" y="534847"/>
                  </a:lnTo>
                  <a:lnTo>
                    <a:pt x="71907" y="534325"/>
                  </a:lnTo>
                  <a:lnTo>
                    <a:pt x="73031" y="533779"/>
                  </a:lnTo>
                  <a:close/>
                  <a:moveTo>
                    <a:pt x="52158" y="1"/>
                  </a:moveTo>
                  <a:lnTo>
                    <a:pt x="51934" y="13"/>
                  </a:lnTo>
                  <a:lnTo>
                    <a:pt x="51719" y="38"/>
                  </a:lnTo>
                  <a:lnTo>
                    <a:pt x="51503" y="75"/>
                  </a:lnTo>
                  <a:lnTo>
                    <a:pt x="51288" y="125"/>
                  </a:lnTo>
                  <a:lnTo>
                    <a:pt x="51081" y="199"/>
                  </a:lnTo>
                  <a:lnTo>
                    <a:pt x="50879" y="274"/>
                  </a:lnTo>
                  <a:lnTo>
                    <a:pt x="50677" y="361"/>
                  </a:lnTo>
                  <a:lnTo>
                    <a:pt x="50479" y="460"/>
                  </a:lnTo>
                  <a:lnTo>
                    <a:pt x="50285" y="572"/>
                  </a:lnTo>
                  <a:lnTo>
                    <a:pt x="50095" y="696"/>
                  </a:lnTo>
                  <a:lnTo>
                    <a:pt x="49906" y="820"/>
                  </a:lnTo>
                  <a:lnTo>
                    <a:pt x="49725" y="969"/>
                  </a:lnTo>
                  <a:lnTo>
                    <a:pt x="49544" y="1131"/>
                  </a:lnTo>
                  <a:lnTo>
                    <a:pt x="49367" y="1304"/>
                  </a:lnTo>
                  <a:lnTo>
                    <a:pt x="49191" y="1478"/>
                  </a:lnTo>
                  <a:lnTo>
                    <a:pt x="49023" y="1665"/>
                  </a:lnTo>
                  <a:lnTo>
                    <a:pt x="48855" y="1876"/>
                  </a:lnTo>
                  <a:lnTo>
                    <a:pt x="48691" y="2087"/>
                  </a:lnTo>
                  <a:lnTo>
                    <a:pt x="48532" y="2298"/>
                  </a:lnTo>
                  <a:lnTo>
                    <a:pt x="48373" y="2534"/>
                  </a:lnTo>
                  <a:lnTo>
                    <a:pt x="48218" y="2782"/>
                  </a:lnTo>
                  <a:lnTo>
                    <a:pt x="48067" y="3030"/>
                  </a:lnTo>
                  <a:lnTo>
                    <a:pt x="47916" y="3291"/>
                  </a:lnTo>
                  <a:lnTo>
                    <a:pt x="47774" y="3564"/>
                  </a:lnTo>
                  <a:lnTo>
                    <a:pt x="47628" y="3850"/>
                  </a:lnTo>
                  <a:lnTo>
                    <a:pt x="47490" y="4136"/>
                  </a:lnTo>
                  <a:lnTo>
                    <a:pt x="47352" y="4434"/>
                  </a:lnTo>
                  <a:lnTo>
                    <a:pt x="47219" y="4744"/>
                  </a:lnTo>
                  <a:lnTo>
                    <a:pt x="47089" y="5067"/>
                  </a:lnTo>
                  <a:lnTo>
                    <a:pt x="46960" y="5390"/>
                  </a:lnTo>
                  <a:lnTo>
                    <a:pt x="46835" y="5725"/>
                  </a:lnTo>
                  <a:lnTo>
                    <a:pt x="46711" y="6060"/>
                  </a:lnTo>
                  <a:lnTo>
                    <a:pt x="46590" y="6421"/>
                  </a:lnTo>
                  <a:lnTo>
                    <a:pt x="46474" y="6781"/>
                  </a:lnTo>
                  <a:lnTo>
                    <a:pt x="46362" y="7141"/>
                  </a:lnTo>
                  <a:lnTo>
                    <a:pt x="46245" y="7513"/>
                  </a:lnTo>
                  <a:lnTo>
                    <a:pt x="46138" y="7898"/>
                  </a:lnTo>
                  <a:lnTo>
                    <a:pt x="46030" y="8296"/>
                  </a:lnTo>
                  <a:lnTo>
                    <a:pt x="45927" y="8693"/>
                  </a:lnTo>
                  <a:lnTo>
                    <a:pt x="45823" y="9090"/>
                  </a:lnTo>
                  <a:lnTo>
                    <a:pt x="45724" y="9513"/>
                  </a:lnTo>
                  <a:lnTo>
                    <a:pt x="45630" y="9922"/>
                  </a:lnTo>
                  <a:lnTo>
                    <a:pt x="45535" y="10357"/>
                  </a:lnTo>
                  <a:lnTo>
                    <a:pt x="45440" y="10779"/>
                  </a:lnTo>
                  <a:lnTo>
                    <a:pt x="45350" y="11226"/>
                  </a:lnTo>
                  <a:lnTo>
                    <a:pt x="45264" y="11673"/>
                  </a:lnTo>
                  <a:lnTo>
                    <a:pt x="45177" y="12120"/>
                  </a:lnTo>
                  <a:lnTo>
                    <a:pt x="45091" y="12580"/>
                  </a:lnTo>
                  <a:lnTo>
                    <a:pt x="45014" y="13039"/>
                  </a:lnTo>
                  <a:lnTo>
                    <a:pt x="44932" y="13511"/>
                  </a:lnTo>
                  <a:lnTo>
                    <a:pt x="44854" y="13983"/>
                  </a:lnTo>
                  <a:lnTo>
                    <a:pt x="44781" y="14467"/>
                  </a:lnTo>
                  <a:lnTo>
                    <a:pt x="44708" y="14952"/>
                  </a:lnTo>
                  <a:lnTo>
                    <a:pt x="44570" y="15933"/>
                  </a:lnTo>
                  <a:lnTo>
                    <a:pt x="44437" y="16938"/>
                  </a:lnTo>
                  <a:lnTo>
                    <a:pt x="44312" y="17957"/>
                  </a:lnTo>
                  <a:lnTo>
                    <a:pt x="44196" y="19000"/>
                  </a:lnTo>
                  <a:lnTo>
                    <a:pt x="44088" y="20055"/>
                  </a:lnTo>
                  <a:lnTo>
                    <a:pt x="43985" y="21123"/>
                  </a:lnTo>
                  <a:lnTo>
                    <a:pt x="43886" y="22216"/>
                  </a:lnTo>
                  <a:lnTo>
                    <a:pt x="43795" y="23309"/>
                  </a:lnTo>
                  <a:lnTo>
                    <a:pt x="43713" y="24414"/>
                  </a:lnTo>
                  <a:lnTo>
                    <a:pt x="43636" y="25531"/>
                  </a:lnTo>
                  <a:lnTo>
                    <a:pt x="43563" y="26649"/>
                  </a:lnTo>
                  <a:lnTo>
                    <a:pt x="43494" y="27779"/>
                  </a:lnTo>
                  <a:lnTo>
                    <a:pt x="43433" y="28922"/>
                  </a:lnTo>
                  <a:lnTo>
                    <a:pt x="43373" y="30064"/>
                  </a:lnTo>
                  <a:lnTo>
                    <a:pt x="43321" y="31206"/>
                  </a:lnTo>
                  <a:lnTo>
                    <a:pt x="43270" y="32361"/>
                  </a:lnTo>
                  <a:lnTo>
                    <a:pt x="43227" y="33504"/>
                  </a:lnTo>
                  <a:lnTo>
                    <a:pt x="43184" y="34659"/>
                  </a:lnTo>
                  <a:lnTo>
                    <a:pt x="43145" y="35801"/>
                  </a:lnTo>
                  <a:lnTo>
                    <a:pt x="43110" y="36956"/>
                  </a:lnTo>
                  <a:lnTo>
                    <a:pt x="43076" y="38098"/>
                  </a:lnTo>
                  <a:lnTo>
                    <a:pt x="43050" y="39241"/>
                  </a:lnTo>
                  <a:lnTo>
                    <a:pt x="42994" y="41488"/>
                  </a:lnTo>
                  <a:lnTo>
                    <a:pt x="42951" y="43711"/>
                  </a:lnTo>
                  <a:lnTo>
                    <a:pt x="42912" y="45897"/>
                  </a:lnTo>
                  <a:lnTo>
                    <a:pt x="42839" y="50094"/>
                  </a:lnTo>
                  <a:lnTo>
                    <a:pt x="42805" y="52093"/>
                  </a:lnTo>
                  <a:lnTo>
                    <a:pt x="42766" y="54005"/>
                  </a:lnTo>
                  <a:lnTo>
                    <a:pt x="42766" y="54105"/>
                  </a:lnTo>
                  <a:lnTo>
                    <a:pt x="42770" y="54204"/>
                  </a:lnTo>
                  <a:lnTo>
                    <a:pt x="42783" y="54390"/>
                  </a:lnTo>
                  <a:lnTo>
                    <a:pt x="42800" y="54564"/>
                  </a:lnTo>
                  <a:lnTo>
                    <a:pt x="42813" y="54751"/>
                  </a:lnTo>
                  <a:lnTo>
                    <a:pt x="42439" y="54651"/>
                  </a:lnTo>
                  <a:lnTo>
                    <a:pt x="42042" y="54577"/>
                  </a:lnTo>
                  <a:lnTo>
                    <a:pt x="41836" y="54539"/>
                  </a:lnTo>
                  <a:lnTo>
                    <a:pt x="41629" y="54515"/>
                  </a:lnTo>
                  <a:lnTo>
                    <a:pt x="41220" y="54515"/>
                  </a:lnTo>
                  <a:lnTo>
                    <a:pt x="41022" y="54539"/>
                  </a:lnTo>
                  <a:lnTo>
                    <a:pt x="40828" y="54589"/>
                  </a:lnTo>
                  <a:lnTo>
                    <a:pt x="40639" y="54664"/>
                  </a:lnTo>
                  <a:lnTo>
                    <a:pt x="40548" y="54701"/>
                  </a:lnTo>
                  <a:lnTo>
                    <a:pt x="40458" y="54751"/>
                  </a:lnTo>
                  <a:lnTo>
                    <a:pt x="40372" y="54813"/>
                  </a:lnTo>
                  <a:lnTo>
                    <a:pt x="40290" y="54875"/>
                  </a:lnTo>
                  <a:lnTo>
                    <a:pt x="40208" y="54949"/>
                  </a:lnTo>
                  <a:lnTo>
                    <a:pt x="40130" y="55036"/>
                  </a:lnTo>
                  <a:lnTo>
                    <a:pt x="40057" y="55123"/>
                  </a:lnTo>
                  <a:lnTo>
                    <a:pt x="39988" y="55222"/>
                  </a:lnTo>
                  <a:lnTo>
                    <a:pt x="39919" y="55322"/>
                  </a:lnTo>
                  <a:lnTo>
                    <a:pt x="39859" y="55446"/>
                  </a:lnTo>
                  <a:lnTo>
                    <a:pt x="39730" y="55719"/>
                  </a:lnTo>
                  <a:lnTo>
                    <a:pt x="39614" y="56017"/>
                  </a:lnTo>
                  <a:lnTo>
                    <a:pt x="39506" y="56315"/>
                  </a:lnTo>
                  <a:lnTo>
                    <a:pt x="39411" y="56626"/>
                  </a:lnTo>
                  <a:lnTo>
                    <a:pt x="39321" y="56948"/>
                  </a:lnTo>
                  <a:lnTo>
                    <a:pt x="39243" y="57284"/>
                  </a:lnTo>
                  <a:lnTo>
                    <a:pt x="39170" y="57619"/>
                  </a:lnTo>
                  <a:lnTo>
                    <a:pt x="39106" y="57979"/>
                  </a:lnTo>
                  <a:lnTo>
                    <a:pt x="39050" y="58339"/>
                  </a:lnTo>
                  <a:lnTo>
                    <a:pt x="39002" y="58712"/>
                  </a:lnTo>
                  <a:lnTo>
                    <a:pt x="38959" y="59084"/>
                  </a:lnTo>
                  <a:lnTo>
                    <a:pt x="38920" y="59469"/>
                  </a:lnTo>
                  <a:lnTo>
                    <a:pt x="38890" y="59854"/>
                  </a:lnTo>
                  <a:lnTo>
                    <a:pt x="38864" y="60252"/>
                  </a:lnTo>
                  <a:lnTo>
                    <a:pt x="38843" y="60649"/>
                  </a:lnTo>
                  <a:lnTo>
                    <a:pt x="38830" y="61059"/>
                  </a:lnTo>
                  <a:lnTo>
                    <a:pt x="38817" y="61469"/>
                  </a:lnTo>
                  <a:lnTo>
                    <a:pt x="38808" y="61878"/>
                  </a:lnTo>
                  <a:lnTo>
                    <a:pt x="38804" y="62301"/>
                  </a:lnTo>
                  <a:lnTo>
                    <a:pt x="38804" y="62723"/>
                  </a:lnTo>
                  <a:lnTo>
                    <a:pt x="38808" y="63567"/>
                  </a:lnTo>
                  <a:lnTo>
                    <a:pt x="38821" y="64424"/>
                  </a:lnTo>
                  <a:lnTo>
                    <a:pt x="38860" y="66125"/>
                  </a:lnTo>
                  <a:lnTo>
                    <a:pt x="38877" y="66970"/>
                  </a:lnTo>
                  <a:lnTo>
                    <a:pt x="38890" y="67789"/>
                  </a:lnTo>
                  <a:lnTo>
                    <a:pt x="36474" y="67876"/>
                  </a:lnTo>
                  <a:lnTo>
                    <a:pt x="35264" y="67926"/>
                  </a:lnTo>
                  <a:lnTo>
                    <a:pt x="34059" y="67988"/>
                  </a:lnTo>
                  <a:lnTo>
                    <a:pt x="32849" y="68050"/>
                  </a:lnTo>
                  <a:lnTo>
                    <a:pt x="31638" y="68137"/>
                  </a:lnTo>
                  <a:lnTo>
                    <a:pt x="30433" y="68236"/>
                  </a:lnTo>
                  <a:lnTo>
                    <a:pt x="29227" y="68348"/>
                  </a:lnTo>
                  <a:lnTo>
                    <a:pt x="27913" y="68460"/>
                  </a:lnTo>
                  <a:lnTo>
                    <a:pt x="27242" y="68534"/>
                  </a:lnTo>
                  <a:lnTo>
                    <a:pt x="26901" y="68584"/>
                  </a:lnTo>
                  <a:lnTo>
                    <a:pt x="26561" y="68634"/>
                  </a:lnTo>
                  <a:lnTo>
                    <a:pt x="26221" y="68708"/>
                  </a:lnTo>
                  <a:lnTo>
                    <a:pt x="25881" y="68783"/>
                  </a:lnTo>
                  <a:lnTo>
                    <a:pt x="25536" y="68882"/>
                  </a:lnTo>
                  <a:lnTo>
                    <a:pt x="25201" y="68994"/>
                  </a:lnTo>
                  <a:lnTo>
                    <a:pt x="24860" y="69118"/>
                  </a:lnTo>
                  <a:lnTo>
                    <a:pt x="24524" y="69267"/>
                  </a:lnTo>
                  <a:lnTo>
                    <a:pt x="24189" y="69441"/>
                  </a:lnTo>
                  <a:lnTo>
                    <a:pt x="23861" y="69639"/>
                  </a:lnTo>
                  <a:lnTo>
                    <a:pt x="23534" y="69863"/>
                  </a:lnTo>
                  <a:lnTo>
                    <a:pt x="23370" y="69987"/>
                  </a:lnTo>
                  <a:lnTo>
                    <a:pt x="23211" y="70111"/>
                  </a:lnTo>
                  <a:lnTo>
                    <a:pt x="23047" y="70248"/>
                  </a:lnTo>
                  <a:lnTo>
                    <a:pt x="22892" y="70385"/>
                  </a:lnTo>
                  <a:lnTo>
                    <a:pt x="22733" y="70546"/>
                  </a:lnTo>
                  <a:lnTo>
                    <a:pt x="22578" y="70695"/>
                  </a:lnTo>
                  <a:lnTo>
                    <a:pt x="22423" y="70869"/>
                  </a:lnTo>
                  <a:lnTo>
                    <a:pt x="22268" y="71043"/>
                  </a:lnTo>
                  <a:lnTo>
                    <a:pt x="22117" y="71229"/>
                  </a:lnTo>
                  <a:lnTo>
                    <a:pt x="21966" y="71415"/>
                  </a:lnTo>
                  <a:lnTo>
                    <a:pt x="21820" y="71626"/>
                  </a:lnTo>
                  <a:lnTo>
                    <a:pt x="21674" y="71837"/>
                  </a:lnTo>
                  <a:lnTo>
                    <a:pt x="21527" y="72061"/>
                  </a:lnTo>
                  <a:lnTo>
                    <a:pt x="21385" y="72284"/>
                  </a:lnTo>
                  <a:lnTo>
                    <a:pt x="21243" y="72533"/>
                  </a:lnTo>
                  <a:lnTo>
                    <a:pt x="21105" y="72781"/>
                  </a:lnTo>
                  <a:lnTo>
                    <a:pt x="20967" y="73042"/>
                  </a:lnTo>
                  <a:lnTo>
                    <a:pt x="20834" y="73315"/>
                  </a:lnTo>
                  <a:lnTo>
                    <a:pt x="20700" y="73601"/>
                  </a:lnTo>
                  <a:lnTo>
                    <a:pt x="20567" y="73899"/>
                  </a:lnTo>
                  <a:lnTo>
                    <a:pt x="20442" y="74209"/>
                  </a:lnTo>
                  <a:lnTo>
                    <a:pt x="20313" y="74532"/>
                  </a:lnTo>
                  <a:lnTo>
                    <a:pt x="20192" y="74855"/>
                  </a:lnTo>
                  <a:lnTo>
                    <a:pt x="20072" y="75203"/>
                  </a:lnTo>
                  <a:lnTo>
                    <a:pt x="19951" y="75563"/>
                  </a:lnTo>
                  <a:lnTo>
                    <a:pt x="19835" y="75923"/>
                  </a:lnTo>
                  <a:lnTo>
                    <a:pt x="19723" y="76308"/>
                  </a:lnTo>
                  <a:lnTo>
                    <a:pt x="19615" y="76705"/>
                  </a:lnTo>
                  <a:lnTo>
                    <a:pt x="19508" y="77115"/>
                  </a:lnTo>
                  <a:lnTo>
                    <a:pt x="19400" y="77525"/>
                  </a:lnTo>
                  <a:lnTo>
                    <a:pt x="19262" y="78133"/>
                  </a:lnTo>
                  <a:lnTo>
                    <a:pt x="19129" y="78754"/>
                  </a:lnTo>
                  <a:lnTo>
                    <a:pt x="18999" y="79387"/>
                  </a:lnTo>
                  <a:lnTo>
                    <a:pt x="18879" y="80046"/>
                  </a:lnTo>
                  <a:lnTo>
                    <a:pt x="18758" y="80716"/>
                  </a:lnTo>
                  <a:lnTo>
                    <a:pt x="18646" y="81399"/>
                  </a:lnTo>
                  <a:lnTo>
                    <a:pt x="18539" y="82107"/>
                  </a:lnTo>
                  <a:lnTo>
                    <a:pt x="18435" y="82815"/>
                  </a:lnTo>
                  <a:lnTo>
                    <a:pt x="18336" y="83547"/>
                  </a:lnTo>
                  <a:lnTo>
                    <a:pt x="18246" y="84292"/>
                  </a:lnTo>
                  <a:lnTo>
                    <a:pt x="18155" y="85037"/>
                  </a:lnTo>
                  <a:lnTo>
                    <a:pt x="18074" y="85807"/>
                  </a:lnTo>
                  <a:lnTo>
                    <a:pt x="17992" y="86590"/>
                  </a:lnTo>
                  <a:lnTo>
                    <a:pt x="17919" y="87372"/>
                  </a:lnTo>
                  <a:lnTo>
                    <a:pt x="17845" y="88179"/>
                  </a:lnTo>
                  <a:lnTo>
                    <a:pt x="17776" y="88986"/>
                  </a:lnTo>
                  <a:lnTo>
                    <a:pt x="17716" y="89806"/>
                  </a:lnTo>
                  <a:lnTo>
                    <a:pt x="17656" y="90638"/>
                  </a:lnTo>
                  <a:lnTo>
                    <a:pt x="17600" y="91470"/>
                  </a:lnTo>
                  <a:lnTo>
                    <a:pt x="17544" y="92314"/>
                  </a:lnTo>
                  <a:lnTo>
                    <a:pt x="17497" y="93171"/>
                  </a:lnTo>
                  <a:lnTo>
                    <a:pt x="17449" y="94028"/>
                  </a:lnTo>
                  <a:lnTo>
                    <a:pt x="17410" y="94897"/>
                  </a:lnTo>
                  <a:lnTo>
                    <a:pt x="17367" y="95766"/>
                  </a:lnTo>
                  <a:lnTo>
                    <a:pt x="17333" y="96648"/>
                  </a:lnTo>
                  <a:lnTo>
                    <a:pt x="17298" y="97530"/>
                  </a:lnTo>
                  <a:lnTo>
                    <a:pt x="17268" y="98411"/>
                  </a:lnTo>
                  <a:lnTo>
                    <a:pt x="17238" y="99306"/>
                  </a:lnTo>
                  <a:lnTo>
                    <a:pt x="17191" y="101094"/>
                  </a:lnTo>
                  <a:lnTo>
                    <a:pt x="17148" y="102882"/>
                  </a:lnTo>
                  <a:lnTo>
                    <a:pt x="17118" y="104682"/>
                  </a:lnTo>
                  <a:lnTo>
                    <a:pt x="17092" y="106483"/>
                  </a:lnTo>
                  <a:lnTo>
                    <a:pt x="17075" y="108284"/>
                  </a:lnTo>
                  <a:lnTo>
                    <a:pt x="17062" y="110059"/>
                  </a:lnTo>
                  <a:lnTo>
                    <a:pt x="17053" y="111835"/>
                  </a:lnTo>
                  <a:lnTo>
                    <a:pt x="17049" y="113598"/>
                  </a:lnTo>
                  <a:lnTo>
                    <a:pt x="17044" y="117038"/>
                  </a:lnTo>
                  <a:lnTo>
                    <a:pt x="17044" y="120354"/>
                  </a:lnTo>
                  <a:lnTo>
                    <a:pt x="17044" y="123520"/>
                  </a:lnTo>
                  <a:lnTo>
                    <a:pt x="17036" y="125035"/>
                  </a:lnTo>
                  <a:lnTo>
                    <a:pt x="17027" y="126500"/>
                  </a:lnTo>
                  <a:lnTo>
                    <a:pt x="17014" y="127904"/>
                  </a:lnTo>
                  <a:lnTo>
                    <a:pt x="16993" y="129245"/>
                  </a:lnTo>
                  <a:lnTo>
                    <a:pt x="16958" y="131567"/>
                  </a:lnTo>
                  <a:lnTo>
                    <a:pt x="16924" y="133877"/>
                  </a:lnTo>
                  <a:lnTo>
                    <a:pt x="16894" y="136199"/>
                  </a:lnTo>
                  <a:lnTo>
                    <a:pt x="16868" y="138508"/>
                  </a:lnTo>
                  <a:lnTo>
                    <a:pt x="16842" y="140818"/>
                  </a:lnTo>
                  <a:lnTo>
                    <a:pt x="16825" y="143140"/>
                  </a:lnTo>
                  <a:lnTo>
                    <a:pt x="16808" y="145450"/>
                  </a:lnTo>
                  <a:lnTo>
                    <a:pt x="16795" y="147760"/>
                  </a:lnTo>
                  <a:lnTo>
                    <a:pt x="16786" y="150082"/>
                  </a:lnTo>
                  <a:lnTo>
                    <a:pt x="16777" y="152392"/>
                  </a:lnTo>
                  <a:lnTo>
                    <a:pt x="16777" y="154701"/>
                  </a:lnTo>
                  <a:lnTo>
                    <a:pt x="16777" y="157011"/>
                  </a:lnTo>
                  <a:lnTo>
                    <a:pt x="16782" y="159321"/>
                  </a:lnTo>
                  <a:lnTo>
                    <a:pt x="16790" y="161630"/>
                  </a:lnTo>
                  <a:lnTo>
                    <a:pt x="16799" y="163952"/>
                  </a:lnTo>
                  <a:lnTo>
                    <a:pt x="16816" y="166262"/>
                  </a:lnTo>
                  <a:lnTo>
                    <a:pt x="16833" y="168572"/>
                  </a:lnTo>
                  <a:lnTo>
                    <a:pt x="16851" y="170882"/>
                  </a:lnTo>
                  <a:lnTo>
                    <a:pt x="16876" y="173191"/>
                  </a:lnTo>
                  <a:lnTo>
                    <a:pt x="16902" y="175501"/>
                  </a:lnTo>
                  <a:lnTo>
                    <a:pt x="16932" y="177811"/>
                  </a:lnTo>
                  <a:lnTo>
                    <a:pt x="16963" y="180120"/>
                  </a:lnTo>
                  <a:lnTo>
                    <a:pt x="16997" y="182430"/>
                  </a:lnTo>
                  <a:lnTo>
                    <a:pt x="17036" y="184740"/>
                  </a:lnTo>
                  <a:lnTo>
                    <a:pt x="17079" y="187050"/>
                  </a:lnTo>
                  <a:lnTo>
                    <a:pt x="17122" y="189347"/>
                  </a:lnTo>
                  <a:lnTo>
                    <a:pt x="17169" y="191657"/>
                  </a:lnTo>
                  <a:lnTo>
                    <a:pt x="17221" y="193966"/>
                  </a:lnTo>
                  <a:lnTo>
                    <a:pt x="17273" y="196276"/>
                  </a:lnTo>
                  <a:lnTo>
                    <a:pt x="17329" y="198586"/>
                  </a:lnTo>
                  <a:lnTo>
                    <a:pt x="17385" y="200883"/>
                  </a:lnTo>
                  <a:lnTo>
                    <a:pt x="17445" y="203193"/>
                  </a:lnTo>
                  <a:lnTo>
                    <a:pt x="17462" y="203528"/>
                  </a:lnTo>
                  <a:lnTo>
                    <a:pt x="17484" y="203851"/>
                  </a:lnTo>
                  <a:lnTo>
                    <a:pt x="17514" y="204149"/>
                  </a:lnTo>
                  <a:lnTo>
                    <a:pt x="17548" y="204434"/>
                  </a:lnTo>
                  <a:lnTo>
                    <a:pt x="17591" y="204695"/>
                  </a:lnTo>
                  <a:lnTo>
                    <a:pt x="17643" y="204944"/>
                  </a:lnTo>
                  <a:lnTo>
                    <a:pt x="17699" y="205179"/>
                  </a:lnTo>
                  <a:lnTo>
                    <a:pt x="17764" y="205391"/>
                  </a:lnTo>
                  <a:lnTo>
                    <a:pt x="17832" y="205589"/>
                  </a:lnTo>
                  <a:lnTo>
                    <a:pt x="17901" y="205763"/>
                  </a:lnTo>
                  <a:lnTo>
                    <a:pt x="17979" y="205925"/>
                  </a:lnTo>
                  <a:lnTo>
                    <a:pt x="18061" y="206061"/>
                  </a:lnTo>
                  <a:lnTo>
                    <a:pt x="18142" y="206185"/>
                  </a:lnTo>
                  <a:lnTo>
                    <a:pt x="18229" y="206297"/>
                  </a:lnTo>
                  <a:lnTo>
                    <a:pt x="18319" y="206384"/>
                  </a:lnTo>
                  <a:lnTo>
                    <a:pt x="18409" y="206459"/>
                  </a:lnTo>
                  <a:lnTo>
                    <a:pt x="18500" y="206508"/>
                  </a:lnTo>
                  <a:lnTo>
                    <a:pt x="18590" y="206545"/>
                  </a:lnTo>
                  <a:lnTo>
                    <a:pt x="18685" y="206570"/>
                  </a:lnTo>
                  <a:lnTo>
                    <a:pt x="18775" y="206570"/>
                  </a:lnTo>
                  <a:lnTo>
                    <a:pt x="18870" y="206558"/>
                  </a:lnTo>
                  <a:lnTo>
                    <a:pt x="18961" y="206521"/>
                  </a:lnTo>
                  <a:lnTo>
                    <a:pt x="19051" y="206471"/>
                  </a:lnTo>
                  <a:lnTo>
                    <a:pt x="19137" y="206409"/>
                  </a:lnTo>
                  <a:lnTo>
                    <a:pt x="19223" y="206322"/>
                  </a:lnTo>
                  <a:lnTo>
                    <a:pt x="19305" y="206223"/>
                  </a:lnTo>
                  <a:lnTo>
                    <a:pt x="19383" y="206098"/>
                  </a:lnTo>
                  <a:lnTo>
                    <a:pt x="19456" y="205962"/>
                  </a:lnTo>
                  <a:lnTo>
                    <a:pt x="19529" y="205813"/>
                  </a:lnTo>
                  <a:lnTo>
                    <a:pt x="19594" y="205639"/>
                  </a:lnTo>
                  <a:lnTo>
                    <a:pt x="19654" y="205453"/>
                  </a:lnTo>
                  <a:lnTo>
                    <a:pt x="19710" y="205242"/>
                  </a:lnTo>
                  <a:lnTo>
                    <a:pt x="19710" y="205515"/>
                  </a:lnTo>
                  <a:lnTo>
                    <a:pt x="19719" y="205788"/>
                  </a:lnTo>
                  <a:lnTo>
                    <a:pt x="19736" y="206061"/>
                  </a:lnTo>
                  <a:lnTo>
                    <a:pt x="19762" y="206322"/>
                  </a:lnTo>
                  <a:lnTo>
                    <a:pt x="19792" y="206583"/>
                  </a:lnTo>
                  <a:lnTo>
                    <a:pt x="19835" y="206831"/>
                  </a:lnTo>
                  <a:lnTo>
                    <a:pt x="19882" y="207067"/>
                  </a:lnTo>
                  <a:lnTo>
                    <a:pt x="19943" y="207290"/>
                  </a:lnTo>
                  <a:lnTo>
                    <a:pt x="20007" y="207502"/>
                  </a:lnTo>
                  <a:lnTo>
                    <a:pt x="20042" y="207601"/>
                  </a:lnTo>
                  <a:lnTo>
                    <a:pt x="20080" y="207700"/>
                  </a:lnTo>
                  <a:lnTo>
                    <a:pt x="20119" y="207787"/>
                  </a:lnTo>
                  <a:lnTo>
                    <a:pt x="20162" y="207874"/>
                  </a:lnTo>
                  <a:lnTo>
                    <a:pt x="20205" y="207949"/>
                  </a:lnTo>
                  <a:lnTo>
                    <a:pt x="20253" y="208023"/>
                  </a:lnTo>
                  <a:lnTo>
                    <a:pt x="20300" y="208085"/>
                  </a:lnTo>
                  <a:lnTo>
                    <a:pt x="20352" y="208147"/>
                  </a:lnTo>
                  <a:lnTo>
                    <a:pt x="20403" y="208209"/>
                  </a:lnTo>
                  <a:lnTo>
                    <a:pt x="20455" y="208247"/>
                  </a:lnTo>
                  <a:lnTo>
                    <a:pt x="20511" y="208296"/>
                  </a:lnTo>
                  <a:lnTo>
                    <a:pt x="20571" y="208321"/>
                  </a:lnTo>
                  <a:lnTo>
                    <a:pt x="20632" y="208346"/>
                  </a:lnTo>
                  <a:lnTo>
                    <a:pt x="20696" y="208371"/>
                  </a:lnTo>
                  <a:lnTo>
                    <a:pt x="22109" y="208570"/>
                  </a:lnTo>
                  <a:lnTo>
                    <a:pt x="23521" y="208768"/>
                  </a:lnTo>
                  <a:lnTo>
                    <a:pt x="24942" y="208942"/>
                  </a:lnTo>
                  <a:lnTo>
                    <a:pt x="26363" y="209116"/>
                  </a:lnTo>
                  <a:lnTo>
                    <a:pt x="27784" y="209277"/>
                  </a:lnTo>
                  <a:lnTo>
                    <a:pt x="29210" y="209426"/>
                  </a:lnTo>
                  <a:lnTo>
                    <a:pt x="30635" y="209575"/>
                  </a:lnTo>
                  <a:lnTo>
                    <a:pt x="32065" y="209700"/>
                  </a:lnTo>
                  <a:lnTo>
                    <a:pt x="33499" y="209824"/>
                  </a:lnTo>
                  <a:lnTo>
                    <a:pt x="34928" y="209935"/>
                  </a:lnTo>
                  <a:lnTo>
                    <a:pt x="36362" y="210022"/>
                  </a:lnTo>
                  <a:lnTo>
                    <a:pt x="37801" y="210122"/>
                  </a:lnTo>
                  <a:lnTo>
                    <a:pt x="39239" y="210196"/>
                  </a:lnTo>
                  <a:lnTo>
                    <a:pt x="40677" y="210258"/>
                  </a:lnTo>
                  <a:lnTo>
                    <a:pt x="42116" y="210320"/>
                  </a:lnTo>
                  <a:lnTo>
                    <a:pt x="43558" y="210370"/>
                  </a:lnTo>
                  <a:lnTo>
                    <a:pt x="43675" y="215014"/>
                  </a:lnTo>
                  <a:lnTo>
                    <a:pt x="43787" y="219634"/>
                  </a:lnTo>
                  <a:lnTo>
                    <a:pt x="43894" y="224253"/>
                  </a:lnTo>
                  <a:lnTo>
                    <a:pt x="43993" y="228873"/>
                  </a:lnTo>
                  <a:lnTo>
                    <a:pt x="43967" y="229096"/>
                  </a:lnTo>
                  <a:lnTo>
                    <a:pt x="43950" y="229332"/>
                  </a:lnTo>
                  <a:lnTo>
                    <a:pt x="43946" y="229580"/>
                  </a:lnTo>
                  <a:lnTo>
                    <a:pt x="43946" y="229816"/>
                  </a:lnTo>
                  <a:lnTo>
                    <a:pt x="43954" y="230052"/>
                  </a:lnTo>
                  <a:lnTo>
                    <a:pt x="43976" y="230288"/>
                  </a:lnTo>
                  <a:lnTo>
                    <a:pt x="44006" y="230512"/>
                  </a:lnTo>
                  <a:lnTo>
                    <a:pt x="44045" y="230735"/>
                  </a:lnTo>
                  <a:lnTo>
                    <a:pt x="44187" y="237168"/>
                  </a:lnTo>
                  <a:lnTo>
                    <a:pt x="44325" y="243612"/>
                  </a:lnTo>
                  <a:lnTo>
                    <a:pt x="44467" y="250057"/>
                  </a:lnTo>
                  <a:lnTo>
                    <a:pt x="44609" y="256502"/>
                  </a:lnTo>
                  <a:lnTo>
                    <a:pt x="41616" y="255993"/>
                  </a:lnTo>
                  <a:lnTo>
                    <a:pt x="40122" y="255745"/>
                  </a:lnTo>
                  <a:lnTo>
                    <a:pt x="38623" y="255521"/>
                  </a:lnTo>
                  <a:lnTo>
                    <a:pt x="37129" y="255310"/>
                  </a:lnTo>
                  <a:lnTo>
                    <a:pt x="36384" y="255211"/>
                  </a:lnTo>
                  <a:lnTo>
                    <a:pt x="35635" y="255124"/>
                  </a:lnTo>
                  <a:lnTo>
                    <a:pt x="34890" y="255049"/>
                  </a:lnTo>
                  <a:lnTo>
                    <a:pt x="34140" y="254987"/>
                  </a:lnTo>
                  <a:lnTo>
                    <a:pt x="33395" y="254925"/>
                  </a:lnTo>
                  <a:lnTo>
                    <a:pt x="32650" y="254888"/>
                  </a:lnTo>
                  <a:lnTo>
                    <a:pt x="31901" y="254851"/>
                  </a:lnTo>
                  <a:lnTo>
                    <a:pt x="31156" y="254838"/>
                  </a:lnTo>
                  <a:lnTo>
                    <a:pt x="30411" y="254826"/>
                  </a:lnTo>
                  <a:lnTo>
                    <a:pt x="29666" y="254838"/>
                  </a:lnTo>
                  <a:lnTo>
                    <a:pt x="28921" y="254863"/>
                  </a:lnTo>
                  <a:lnTo>
                    <a:pt x="28172" y="254913"/>
                  </a:lnTo>
                  <a:lnTo>
                    <a:pt x="27427" y="254975"/>
                  </a:lnTo>
                  <a:lnTo>
                    <a:pt x="26682" y="255049"/>
                  </a:lnTo>
                  <a:lnTo>
                    <a:pt x="25937" y="255149"/>
                  </a:lnTo>
                  <a:lnTo>
                    <a:pt x="25192" y="255273"/>
                  </a:lnTo>
                  <a:lnTo>
                    <a:pt x="24447" y="255409"/>
                  </a:lnTo>
                  <a:lnTo>
                    <a:pt x="23702" y="255571"/>
                  </a:lnTo>
                  <a:lnTo>
                    <a:pt x="22957" y="255757"/>
                  </a:lnTo>
                  <a:lnTo>
                    <a:pt x="22216" y="255968"/>
                  </a:lnTo>
                  <a:lnTo>
                    <a:pt x="21471" y="256192"/>
                  </a:lnTo>
                  <a:lnTo>
                    <a:pt x="20726" y="256452"/>
                  </a:lnTo>
                  <a:lnTo>
                    <a:pt x="20218" y="256651"/>
                  </a:lnTo>
                  <a:lnTo>
                    <a:pt x="19736" y="256862"/>
                  </a:lnTo>
                  <a:lnTo>
                    <a:pt x="19275" y="257086"/>
                  </a:lnTo>
                  <a:lnTo>
                    <a:pt x="18836" y="257334"/>
                  </a:lnTo>
                  <a:lnTo>
                    <a:pt x="18418" y="257595"/>
                  </a:lnTo>
                  <a:lnTo>
                    <a:pt x="18220" y="257732"/>
                  </a:lnTo>
                  <a:lnTo>
                    <a:pt x="18022" y="257868"/>
                  </a:lnTo>
                  <a:lnTo>
                    <a:pt x="17832" y="258017"/>
                  </a:lnTo>
                  <a:lnTo>
                    <a:pt x="17647" y="258166"/>
                  </a:lnTo>
                  <a:lnTo>
                    <a:pt x="17466" y="258315"/>
                  </a:lnTo>
                  <a:lnTo>
                    <a:pt x="17290" y="258477"/>
                  </a:lnTo>
                  <a:lnTo>
                    <a:pt x="17122" y="258638"/>
                  </a:lnTo>
                  <a:lnTo>
                    <a:pt x="16954" y="258812"/>
                  </a:lnTo>
                  <a:lnTo>
                    <a:pt x="16795" y="258986"/>
                  </a:lnTo>
                  <a:lnTo>
                    <a:pt x="16635" y="259160"/>
                  </a:lnTo>
                  <a:lnTo>
                    <a:pt x="16485" y="259346"/>
                  </a:lnTo>
                  <a:lnTo>
                    <a:pt x="16338" y="259532"/>
                  </a:lnTo>
                  <a:lnTo>
                    <a:pt x="16196" y="259718"/>
                  </a:lnTo>
                  <a:lnTo>
                    <a:pt x="16058" y="259917"/>
                  </a:lnTo>
                  <a:lnTo>
                    <a:pt x="15920" y="260128"/>
                  </a:lnTo>
                  <a:lnTo>
                    <a:pt x="15791" y="260327"/>
                  </a:lnTo>
                  <a:lnTo>
                    <a:pt x="15666" y="260550"/>
                  </a:lnTo>
                  <a:lnTo>
                    <a:pt x="15546" y="260761"/>
                  </a:lnTo>
                  <a:lnTo>
                    <a:pt x="15425" y="260985"/>
                  </a:lnTo>
                  <a:lnTo>
                    <a:pt x="15313" y="261221"/>
                  </a:lnTo>
                  <a:lnTo>
                    <a:pt x="15201" y="261457"/>
                  </a:lnTo>
                  <a:lnTo>
                    <a:pt x="15098" y="261693"/>
                  </a:lnTo>
                  <a:lnTo>
                    <a:pt x="14995" y="261941"/>
                  </a:lnTo>
                  <a:lnTo>
                    <a:pt x="14896" y="262189"/>
                  </a:lnTo>
                  <a:lnTo>
                    <a:pt x="14801" y="262450"/>
                  </a:lnTo>
                  <a:lnTo>
                    <a:pt x="14710" y="262711"/>
                  </a:lnTo>
                  <a:lnTo>
                    <a:pt x="14624" y="262984"/>
                  </a:lnTo>
                  <a:lnTo>
                    <a:pt x="14538" y="263257"/>
                  </a:lnTo>
                  <a:lnTo>
                    <a:pt x="14461" y="263543"/>
                  </a:lnTo>
                  <a:lnTo>
                    <a:pt x="14383" y="263829"/>
                  </a:lnTo>
                  <a:lnTo>
                    <a:pt x="14310" y="264114"/>
                  </a:lnTo>
                  <a:lnTo>
                    <a:pt x="14237" y="264425"/>
                  </a:lnTo>
                  <a:lnTo>
                    <a:pt x="14168" y="264723"/>
                  </a:lnTo>
                  <a:lnTo>
                    <a:pt x="14103" y="265033"/>
                  </a:lnTo>
                  <a:lnTo>
                    <a:pt x="14043" y="265356"/>
                  </a:lnTo>
                  <a:lnTo>
                    <a:pt x="13983" y="265679"/>
                  </a:lnTo>
                  <a:lnTo>
                    <a:pt x="13927" y="266014"/>
                  </a:lnTo>
                  <a:lnTo>
                    <a:pt x="13875" y="266349"/>
                  </a:lnTo>
                  <a:lnTo>
                    <a:pt x="13828" y="266685"/>
                  </a:lnTo>
                  <a:lnTo>
                    <a:pt x="13780" y="267045"/>
                  </a:lnTo>
                  <a:lnTo>
                    <a:pt x="13733" y="267393"/>
                  </a:lnTo>
                  <a:lnTo>
                    <a:pt x="13690" y="267765"/>
                  </a:lnTo>
                  <a:lnTo>
                    <a:pt x="13651" y="268138"/>
                  </a:lnTo>
                  <a:lnTo>
                    <a:pt x="13612" y="268510"/>
                  </a:lnTo>
                  <a:lnTo>
                    <a:pt x="13578" y="268895"/>
                  </a:lnTo>
                  <a:lnTo>
                    <a:pt x="13548" y="269280"/>
                  </a:lnTo>
                  <a:lnTo>
                    <a:pt x="13513" y="269677"/>
                  </a:lnTo>
                  <a:lnTo>
                    <a:pt x="13487" y="270087"/>
                  </a:lnTo>
                  <a:lnTo>
                    <a:pt x="13436" y="270919"/>
                  </a:lnTo>
                  <a:lnTo>
                    <a:pt x="13393" y="271776"/>
                  </a:lnTo>
                  <a:lnTo>
                    <a:pt x="13358" y="272670"/>
                  </a:lnTo>
                  <a:lnTo>
                    <a:pt x="13087" y="272757"/>
                  </a:lnTo>
                  <a:lnTo>
                    <a:pt x="12820" y="272856"/>
                  </a:lnTo>
                  <a:lnTo>
                    <a:pt x="12549" y="272968"/>
                  </a:lnTo>
                  <a:lnTo>
                    <a:pt x="12277" y="273105"/>
                  </a:lnTo>
                  <a:lnTo>
                    <a:pt x="12006" y="273241"/>
                  </a:lnTo>
                  <a:lnTo>
                    <a:pt x="11735" y="273390"/>
                  </a:lnTo>
                  <a:lnTo>
                    <a:pt x="11463" y="273564"/>
                  </a:lnTo>
                  <a:lnTo>
                    <a:pt x="11192" y="273738"/>
                  </a:lnTo>
                  <a:lnTo>
                    <a:pt x="10925" y="273924"/>
                  </a:lnTo>
                  <a:lnTo>
                    <a:pt x="10654" y="274135"/>
                  </a:lnTo>
                  <a:lnTo>
                    <a:pt x="10387" y="274346"/>
                  </a:lnTo>
                  <a:lnTo>
                    <a:pt x="10124" y="274582"/>
                  </a:lnTo>
                  <a:lnTo>
                    <a:pt x="9857" y="274818"/>
                  </a:lnTo>
                  <a:lnTo>
                    <a:pt x="9594" y="275079"/>
                  </a:lnTo>
                  <a:lnTo>
                    <a:pt x="9336" y="275340"/>
                  </a:lnTo>
                  <a:lnTo>
                    <a:pt x="9078" y="275626"/>
                  </a:lnTo>
                  <a:lnTo>
                    <a:pt x="8819" y="275911"/>
                  </a:lnTo>
                  <a:lnTo>
                    <a:pt x="8565" y="276222"/>
                  </a:lnTo>
                  <a:lnTo>
                    <a:pt x="8315" y="276532"/>
                  </a:lnTo>
                  <a:lnTo>
                    <a:pt x="8066" y="276867"/>
                  </a:lnTo>
                  <a:lnTo>
                    <a:pt x="7820" y="277215"/>
                  </a:lnTo>
                  <a:lnTo>
                    <a:pt x="7579" y="277563"/>
                  </a:lnTo>
                  <a:lnTo>
                    <a:pt x="7338" y="277935"/>
                  </a:lnTo>
                  <a:lnTo>
                    <a:pt x="7101" y="278320"/>
                  </a:lnTo>
                  <a:lnTo>
                    <a:pt x="6873" y="278718"/>
                  </a:lnTo>
                  <a:lnTo>
                    <a:pt x="6645" y="279115"/>
                  </a:lnTo>
                  <a:lnTo>
                    <a:pt x="6421" y="279537"/>
                  </a:lnTo>
                  <a:lnTo>
                    <a:pt x="6201" y="279972"/>
                  </a:lnTo>
                  <a:lnTo>
                    <a:pt x="5986" y="280419"/>
                  </a:lnTo>
                  <a:lnTo>
                    <a:pt x="5775" y="280878"/>
                  </a:lnTo>
                  <a:lnTo>
                    <a:pt x="5572" y="281350"/>
                  </a:lnTo>
                  <a:lnTo>
                    <a:pt x="5370" y="281834"/>
                  </a:lnTo>
                  <a:lnTo>
                    <a:pt x="5176" y="282331"/>
                  </a:lnTo>
                  <a:lnTo>
                    <a:pt x="4987" y="282840"/>
                  </a:lnTo>
                  <a:lnTo>
                    <a:pt x="4802" y="283362"/>
                  </a:lnTo>
                  <a:lnTo>
                    <a:pt x="4625" y="283896"/>
                  </a:lnTo>
                  <a:lnTo>
                    <a:pt x="4453" y="284442"/>
                  </a:lnTo>
                  <a:lnTo>
                    <a:pt x="4285" y="285001"/>
                  </a:lnTo>
                  <a:lnTo>
                    <a:pt x="4125" y="285572"/>
                  </a:lnTo>
                  <a:lnTo>
                    <a:pt x="3975" y="286156"/>
                  </a:lnTo>
                  <a:lnTo>
                    <a:pt x="3828" y="286752"/>
                  </a:lnTo>
                  <a:lnTo>
                    <a:pt x="3691" y="287360"/>
                  </a:lnTo>
                  <a:lnTo>
                    <a:pt x="3557" y="287981"/>
                  </a:lnTo>
                  <a:lnTo>
                    <a:pt x="3432" y="288627"/>
                  </a:lnTo>
                  <a:lnTo>
                    <a:pt x="3316" y="289273"/>
                  </a:lnTo>
                  <a:lnTo>
                    <a:pt x="3208" y="289931"/>
                  </a:lnTo>
                  <a:lnTo>
                    <a:pt x="3105" y="290614"/>
                  </a:lnTo>
                  <a:lnTo>
                    <a:pt x="3014" y="291297"/>
                  </a:lnTo>
                  <a:lnTo>
                    <a:pt x="2928" y="291992"/>
                  </a:lnTo>
                  <a:lnTo>
                    <a:pt x="2851" y="292712"/>
                  </a:lnTo>
                  <a:lnTo>
                    <a:pt x="2782" y="293433"/>
                  </a:lnTo>
                  <a:lnTo>
                    <a:pt x="2726" y="294178"/>
                  </a:lnTo>
                  <a:lnTo>
                    <a:pt x="2674" y="294923"/>
                  </a:lnTo>
                  <a:lnTo>
                    <a:pt x="2635" y="295693"/>
                  </a:lnTo>
                  <a:lnTo>
                    <a:pt x="2601" y="296463"/>
                  </a:lnTo>
                  <a:lnTo>
                    <a:pt x="2579" y="297257"/>
                  </a:lnTo>
                  <a:lnTo>
                    <a:pt x="2571" y="298052"/>
                  </a:lnTo>
                  <a:lnTo>
                    <a:pt x="2567" y="298872"/>
                  </a:lnTo>
                  <a:lnTo>
                    <a:pt x="2575" y="299691"/>
                  </a:lnTo>
                  <a:lnTo>
                    <a:pt x="2592" y="300536"/>
                  </a:lnTo>
                  <a:lnTo>
                    <a:pt x="2623" y="301392"/>
                  </a:lnTo>
                  <a:lnTo>
                    <a:pt x="2661" y="302262"/>
                  </a:lnTo>
                  <a:lnTo>
                    <a:pt x="2713" y="303131"/>
                  </a:lnTo>
                  <a:lnTo>
                    <a:pt x="2773" y="304025"/>
                  </a:lnTo>
                  <a:lnTo>
                    <a:pt x="2851" y="304944"/>
                  </a:lnTo>
                  <a:lnTo>
                    <a:pt x="2933" y="305850"/>
                  </a:lnTo>
                  <a:lnTo>
                    <a:pt x="3023" y="306744"/>
                  </a:lnTo>
                  <a:lnTo>
                    <a:pt x="3118" y="307639"/>
                  </a:lnTo>
                  <a:lnTo>
                    <a:pt x="3225" y="308520"/>
                  </a:lnTo>
                  <a:lnTo>
                    <a:pt x="3342" y="309389"/>
                  </a:lnTo>
                  <a:lnTo>
                    <a:pt x="3462" y="310259"/>
                  </a:lnTo>
                  <a:lnTo>
                    <a:pt x="3596" y="311103"/>
                  </a:lnTo>
                  <a:lnTo>
                    <a:pt x="3734" y="311948"/>
                  </a:lnTo>
                  <a:lnTo>
                    <a:pt x="3880" y="312780"/>
                  </a:lnTo>
                  <a:lnTo>
                    <a:pt x="4035" y="313599"/>
                  </a:lnTo>
                  <a:lnTo>
                    <a:pt x="4199" y="314406"/>
                  </a:lnTo>
                  <a:lnTo>
                    <a:pt x="4367" y="315201"/>
                  </a:lnTo>
                  <a:lnTo>
                    <a:pt x="4543" y="315971"/>
                  </a:lnTo>
                  <a:lnTo>
                    <a:pt x="4733" y="316741"/>
                  </a:lnTo>
                  <a:lnTo>
                    <a:pt x="4922" y="317486"/>
                  </a:lnTo>
                  <a:lnTo>
                    <a:pt x="5125" y="318256"/>
                  </a:lnTo>
                  <a:lnTo>
                    <a:pt x="5331" y="319013"/>
                  </a:lnTo>
                  <a:lnTo>
                    <a:pt x="5547" y="319746"/>
                  </a:lnTo>
                  <a:lnTo>
                    <a:pt x="5770" y="320454"/>
                  </a:lnTo>
                  <a:lnTo>
                    <a:pt x="5999" y="321149"/>
                  </a:lnTo>
                  <a:lnTo>
                    <a:pt x="6236" y="321820"/>
                  </a:lnTo>
                  <a:lnTo>
                    <a:pt x="6477" y="322478"/>
                  </a:lnTo>
                  <a:lnTo>
                    <a:pt x="6722" y="323111"/>
                  </a:lnTo>
                  <a:lnTo>
                    <a:pt x="6976" y="323720"/>
                  </a:lnTo>
                  <a:lnTo>
                    <a:pt x="7235" y="324303"/>
                  </a:lnTo>
                  <a:lnTo>
                    <a:pt x="7502" y="324862"/>
                  </a:lnTo>
                  <a:lnTo>
                    <a:pt x="7773" y="325408"/>
                  </a:lnTo>
                  <a:lnTo>
                    <a:pt x="8044" y="325918"/>
                  </a:lnTo>
                  <a:lnTo>
                    <a:pt x="8324" y="326414"/>
                  </a:lnTo>
                  <a:lnTo>
                    <a:pt x="8608" y="326886"/>
                  </a:lnTo>
                  <a:lnTo>
                    <a:pt x="8897" y="327321"/>
                  </a:lnTo>
                  <a:lnTo>
                    <a:pt x="8802" y="327805"/>
                  </a:lnTo>
                  <a:lnTo>
                    <a:pt x="8707" y="328289"/>
                  </a:lnTo>
                  <a:lnTo>
                    <a:pt x="8522" y="329270"/>
                  </a:lnTo>
                  <a:lnTo>
                    <a:pt x="8350" y="330264"/>
                  </a:lnTo>
                  <a:lnTo>
                    <a:pt x="8186" y="331270"/>
                  </a:lnTo>
                  <a:lnTo>
                    <a:pt x="8027" y="332288"/>
                  </a:lnTo>
                  <a:lnTo>
                    <a:pt x="7881" y="333319"/>
                  </a:lnTo>
                  <a:lnTo>
                    <a:pt x="7738" y="334362"/>
                  </a:lnTo>
                  <a:lnTo>
                    <a:pt x="7605" y="335417"/>
                  </a:lnTo>
                  <a:lnTo>
                    <a:pt x="7480" y="336485"/>
                  </a:lnTo>
                  <a:lnTo>
                    <a:pt x="7364" y="337553"/>
                  </a:lnTo>
                  <a:lnTo>
                    <a:pt x="7252" y="338633"/>
                  </a:lnTo>
                  <a:lnTo>
                    <a:pt x="7148" y="339714"/>
                  </a:lnTo>
                  <a:lnTo>
                    <a:pt x="7054" y="340819"/>
                  </a:lnTo>
                  <a:lnTo>
                    <a:pt x="6963" y="341924"/>
                  </a:lnTo>
                  <a:lnTo>
                    <a:pt x="6877" y="343029"/>
                  </a:lnTo>
                  <a:lnTo>
                    <a:pt x="6800" y="344147"/>
                  </a:lnTo>
                  <a:lnTo>
                    <a:pt x="6408" y="343625"/>
                  </a:lnTo>
                  <a:lnTo>
                    <a:pt x="6012" y="343141"/>
                  </a:lnTo>
                  <a:lnTo>
                    <a:pt x="5611" y="342682"/>
                  </a:lnTo>
                  <a:lnTo>
                    <a:pt x="5409" y="342458"/>
                  </a:lnTo>
                  <a:lnTo>
                    <a:pt x="5206" y="342234"/>
                  </a:lnTo>
                  <a:lnTo>
                    <a:pt x="5000" y="342036"/>
                  </a:lnTo>
                  <a:lnTo>
                    <a:pt x="4797" y="341825"/>
                  </a:lnTo>
                  <a:lnTo>
                    <a:pt x="4591" y="341638"/>
                  </a:lnTo>
                  <a:lnTo>
                    <a:pt x="4384" y="341452"/>
                  </a:lnTo>
                  <a:lnTo>
                    <a:pt x="4177" y="341278"/>
                  </a:lnTo>
                  <a:lnTo>
                    <a:pt x="3966" y="341104"/>
                  </a:lnTo>
                  <a:lnTo>
                    <a:pt x="3759" y="340943"/>
                  </a:lnTo>
                  <a:lnTo>
                    <a:pt x="3548" y="340794"/>
                  </a:lnTo>
                  <a:lnTo>
                    <a:pt x="3716" y="338112"/>
                  </a:lnTo>
                  <a:lnTo>
                    <a:pt x="3884" y="335454"/>
                  </a:lnTo>
                  <a:lnTo>
                    <a:pt x="4061" y="332822"/>
                  </a:lnTo>
                  <a:lnTo>
                    <a:pt x="4233" y="330226"/>
                  </a:lnTo>
                  <a:lnTo>
                    <a:pt x="4414" y="327668"/>
                  </a:lnTo>
                  <a:lnTo>
                    <a:pt x="4595" y="325135"/>
                  </a:lnTo>
                  <a:lnTo>
                    <a:pt x="4776" y="322639"/>
                  </a:lnTo>
                  <a:lnTo>
                    <a:pt x="4957" y="320193"/>
                  </a:lnTo>
                  <a:lnTo>
                    <a:pt x="4969" y="320007"/>
                  </a:lnTo>
                  <a:lnTo>
                    <a:pt x="4978" y="319833"/>
                  </a:lnTo>
                  <a:lnTo>
                    <a:pt x="4987" y="319659"/>
                  </a:lnTo>
                  <a:lnTo>
                    <a:pt x="4987" y="319485"/>
                  </a:lnTo>
                  <a:lnTo>
                    <a:pt x="4987" y="319324"/>
                  </a:lnTo>
                  <a:lnTo>
                    <a:pt x="4982" y="319162"/>
                  </a:lnTo>
                  <a:lnTo>
                    <a:pt x="4978" y="319001"/>
                  </a:lnTo>
                  <a:lnTo>
                    <a:pt x="4965" y="318839"/>
                  </a:lnTo>
                  <a:lnTo>
                    <a:pt x="4952" y="318690"/>
                  </a:lnTo>
                  <a:lnTo>
                    <a:pt x="4939" y="318541"/>
                  </a:lnTo>
                  <a:lnTo>
                    <a:pt x="4918" y="318405"/>
                  </a:lnTo>
                  <a:lnTo>
                    <a:pt x="4901" y="318268"/>
                  </a:lnTo>
                  <a:lnTo>
                    <a:pt x="4875" y="318132"/>
                  </a:lnTo>
                  <a:lnTo>
                    <a:pt x="4853" y="318007"/>
                  </a:lnTo>
                  <a:lnTo>
                    <a:pt x="4823" y="317883"/>
                  </a:lnTo>
                  <a:lnTo>
                    <a:pt x="4793" y="317771"/>
                  </a:lnTo>
                  <a:lnTo>
                    <a:pt x="4750" y="317622"/>
                  </a:lnTo>
                  <a:lnTo>
                    <a:pt x="4698" y="317473"/>
                  </a:lnTo>
                  <a:lnTo>
                    <a:pt x="4647" y="317337"/>
                  </a:lnTo>
                  <a:lnTo>
                    <a:pt x="4595" y="317213"/>
                  </a:lnTo>
                  <a:lnTo>
                    <a:pt x="4535" y="317101"/>
                  </a:lnTo>
                  <a:lnTo>
                    <a:pt x="4479" y="317002"/>
                  </a:lnTo>
                  <a:lnTo>
                    <a:pt x="4414" y="316915"/>
                  </a:lnTo>
                  <a:lnTo>
                    <a:pt x="4354" y="316828"/>
                  </a:lnTo>
                  <a:lnTo>
                    <a:pt x="4289" y="316753"/>
                  </a:lnTo>
                  <a:lnTo>
                    <a:pt x="4224" y="316704"/>
                  </a:lnTo>
                  <a:lnTo>
                    <a:pt x="4156" y="316654"/>
                  </a:lnTo>
                  <a:lnTo>
                    <a:pt x="4091" y="316617"/>
                  </a:lnTo>
                  <a:lnTo>
                    <a:pt x="4022" y="316592"/>
                  </a:lnTo>
                  <a:lnTo>
                    <a:pt x="3953" y="316579"/>
                  </a:lnTo>
                  <a:lnTo>
                    <a:pt x="3889" y="316579"/>
                  </a:lnTo>
                  <a:lnTo>
                    <a:pt x="3820" y="316592"/>
                  </a:lnTo>
                  <a:lnTo>
                    <a:pt x="3755" y="316617"/>
                  </a:lnTo>
                  <a:lnTo>
                    <a:pt x="3691" y="316654"/>
                  </a:lnTo>
                  <a:lnTo>
                    <a:pt x="3626" y="316704"/>
                  </a:lnTo>
                  <a:lnTo>
                    <a:pt x="3561" y="316766"/>
                  </a:lnTo>
                  <a:lnTo>
                    <a:pt x="3501" y="316840"/>
                  </a:lnTo>
                  <a:lnTo>
                    <a:pt x="3441" y="316939"/>
                  </a:lnTo>
                  <a:lnTo>
                    <a:pt x="3385" y="317039"/>
                  </a:lnTo>
                  <a:lnTo>
                    <a:pt x="3333" y="317163"/>
                  </a:lnTo>
                  <a:lnTo>
                    <a:pt x="3281" y="317300"/>
                  </a:lnTo>
                  <a:lnTo>
                    <a:pt x="3230" y="317449"/>
                  </a:lnTo>
                  <a:lnTo>
                    <a:pt x="3187" y="317610"/>
                  </a:lnTo>
                  <a:lnTo>
                    <a:pt x="3144" y="317784"/>
                  </a:lnTo>
                  <a:lnTo>
                    <a:pt x="3105" y="317983"/>
                  </a:lnTo>
                  <a:lnTo>
                    <a:pt x="3070" y="318194"/>
                  </a:lnTo>
                  <a:lnTo>
                    <a:pt x="3040" y="318417"/>
                  </a:lnTo>
                  <a:lnTo>
                    <a:pt x="3019" y="318653"/>
                  </a:lnTo>
                  <a:lnTo>
                    <a:pt x="2795" y="321211"/>
                  </a:lnTo>
                  <a:lnTo>
                    <a:pt x="2579" y="323769"/>
                  </a:lnTo>
                  <a:lnTo>
                    <a:pt x="2373" y="326340"/>
                  </a:lnTo>
                  <a:lnTo>
                    <a:pt x="2179" y="328910"/>
                  </a:lnTo>
                  <a:lnTo>
                    <a:pt x="1990" y="331481"/>
                  </a:lnTo>
                  <a:lnTo>
                    <a:pt x="1809" y="334064"/>
                  </a:lnTo>
                  <a:lnTo>
                    <a:pt x="1641" y="336646"/>
                  </a:lnTo>
                  <a:lnTo>
                    <a:pt x="1477" y="339229"/>
                  </a:lnTo>
                  <a:lnTo>
                    <a:pt x="1322" y="341825"/>
                  </a:lnTo>
                  <a:lnTo>
                    <a:pt x="1176" y="344420"/>
                  </a:lnTo>
                  <a:lnTo>
                    <a:pt x="1042" y="347015"/>
                  </a:lnTo>
                  <a:lnTo>
                    <a:pt x="913" y="349623"/>
                  </a:lnTo>
                  <a:lnTo>
                    <a:pt x="792" y="352231"/>
                  </a:lnTo>
                  <a:lnTo>
                    <a:pt x="680" y="354839"/>
                  </a:lnTo>
                  <a:lnTo>
                    <a:pt x="577" y="357446"/>
                  </a:lnTo>
                  <a:lnTo>
                    <a:pt x="482" y="360066"/>
                  </a:lnTo>
                  <a:lnTo>
                    <a:pt x="400" y="362687"/>
                  </a:lnTo>
                  <a:lnTo>
                    <a:pt x="323" y="365307"/>
                  </a:lnTo>
                  <a:lnTo>
                    <a:pt x="250" y="367927"/>
                  </a:lnTo>
                  <a:lnTo>
                    <a:pt x="189" y="370547"/>
                  </a:lnTo>
                  <a:lnTo>
                    <a:pt x="138" y="373180"/>
                  </a:lnTo>
                  <a:lnTo>
                    <a:pt x="95" y="375800"/>
                  </a:lnTo>
                  <a:lnTo>
                    <a:pt x="60" y="378432"/>
                  </a:lnTo>
                  <a:lnTo>
                    <a:pt x="30" y="381065"/>
                  </a:lnTo>
                  <a:lnTo>
                    <a:pt x="13" y="383685"/>
                  </a:lnTo>
                  <a:lnTo>
                    <a:pt x="0" y="386318"/>
                  </a:lnTo>
                  <a:lnTo>
                    <a:pt x="0" y="388950"/>
                  </a:lnTo>
                  <a:lnTo>
                    <a:pt x="4" y="391583"/>
                  </a:lnTo>
                  <a:lnTo>
                    <a:pt x="17" y="394215"/>
                  </a:lnTo>
                  <a:lnTo>
                    <a:pt x="39" y="396848"/>
                  </a:lnTo>
                  <a:lnTo>
                    <a:pt x="69" y="399480"/>
                  </a:lnTo>
                  <a:lnTo>
                    <a:pt x="108" y="402101"/>
                  </a:lnTo>
                  <a:lnTo>
                    <a:pt x="142" y="404311"/>
                  </a:lnTo>
                  <a:lnTo>
                    <a:pt x="177" y="406571"/>
                  </a:lnTo>
                  <a:lnTo>
                    <a:pt x="237" y="411228"/>
                  </a:lnTo>
                  <a:lnTo>
                    <a:pt x="276" y="413612"/>
                  </a:lnTo>
                  <a:lnTo>
                    <a:pt x="314" y="416033"/>
                  </a:lnTo>
                  <a:lnTo>
                    <a:pt x="362" y="418467"/>
                  </a:lnTo>
                  <a:lnTo>
                    <a:pt x="418" y="420926"/>
                  </a:lnTo>
                  <a:lnTo>
                    <a:pt x="448" y="422155"/>
                  </a:lnTo>
                  <a:lnTo>
                    <a:pt x="487" y="423385"/>
                  </a:lnTo>
                  <a:lnTo>
                    <a:pt x="521" y="424626"/>
                  </a:lnTo>
                  <a:lnTo>
                    <a:pt x="564" y="425856"/>
                  </a:lnTo>
                  <a:lnTo>
                    <a:pt x="611" y="427098"/>
                  </a:lnTo>
                  <a:lnTo>
                    <a:pt x="659" y="428327"/>
                  </a:lnTo>
                  <a:lnTo>
                    <a:pt x="711" y="429556"/>
                  </a:lnTo>
                  <a:lnTo>
                    <a:pt x="771" y="430786"/>
                  </a:lnTo>
                  <a:lnTo>
                    <a:pt x="831" y="432015"/>
                  </a:lnTo>
                  <a:lnTo>
                    <a:pt x="900" y="433232"/>
                  </a:lnTo>
                  <a:lnTo>
                    <a:pt x="973" y="434449"/>
                  </a:lnTo>
                  <a:lnTo>
                    <a:pt x="1051" y="435653"/>
                  </a:lnTo>
                  <a:lnTo>
                    <a:pt x="1133" y="436858"/>
                  </a:lnTo>
                  <a:lnTo>
                    <a:pt x="1223" y="438050"/>
                  </a:lnTo>
                  <a:lnTo>
                    <a:pt x="1318" y="439230"/>
                  </a:lnTo>
                  <a:lnTo>
                    <a:pt x="1417" y="440409"/>
                  </a:lnTo>
                  <a:lnTo>
                    <a:pt x="1382" y="440534"/>
                  </a:lnTo>
                  <a:lnTo>
                    <a:pt x="1348" y="440670"/>
                  </a:lnTo>
                  <a:lnTo>
                    <a:pt x="1322" y="440807"/>
                  </a:lnTo>
                  <a:lnTo>
                    <a:pt x="1296" y="440956"/>
                  </a:lnTo>
                  <a:lnTo>
                    <a:pt x="1275" y="441105"/>
                  </a:lnTo>
                  <a:lnTo>
                    <a:pt x="1257" y="441254"/>
                  </a:lnTo>
                  <a:lnTo>
                    <a:pt x="1240" y="441403"/>
                  </a:lnTo>
                  <a:lnTo>
                    <a:pt x="1232" y="441552"/>
                  </a:lnTo>
                  <a:lnTo>
                    <a:pt x="1223" y="441713"/>
                  </a:lnTo>
                  <a:lnTo>
                    <a:pt x="1219" y="441875"/>
                  </a:lnTo>
                  <a:lnTo>
                    <a:pt x="1219" y="442024"/>
                  </a:lnTo>
                  <a:lnTo>
                    <a:pt x="1219" y="442185"/>
                  </a:lnTo>
                  <a:lnTo>
                    <a:pt x="1227" y="442347"/>
                  </a:lnTo>
                  <a:lnTo>
                    <a:pt x="1236" y="442508"/>
                  </a:lnTo>
                  <a:lnTo>
                    <a:pt x="1245" y="442657"/>
                  </a:lnTo>
                  <a:lnTo>
                    <a:pt x="1262" y="442818"/>
                  </a:lnTo>
                  <a:lnTo>
                    <a:pt x="1279" y="442968"/>
                  </a:lnTo>
                  <a:lnTo>
                    <a:pt x="1296" y="443129"/>
                  </a:lnTo>
                  <a:lnTo>
                    <a:pt x="1322" y="443278"/>
                  </a:lnTo>
                  <a:lnTo>
                    <a:pt x="1348" y="443415"/>
                  </a:lnTo>
                  <a:lnTo>
                    <a:pt x="1374" y="443564"/>
                  </a:lnTo>
                  <a:lnTo>
                    <a:pt x="1408" y="443700"/>
                  </a:lnTo>
                  <a:lnTo>
                    <a:pt x="1438" y="443837"/>
                  </a:lnTo>
                  <a:lnTo>
                    <a:pt x="1477" y="443961"/>
                  </a:lnTo>
                  <a:lnTo>
                    <a:pt x="1516" y="444085"/>
                  </a:lnTo>
                  <a:lnTo>
                    <a:pt x="1559" y="444197"/>
                  </a:lnTo>
                  <a:lnTo>
                    <a:pt x="1602" y="444309"/>
                  </a:lnTo>
                  <a:lnTo>
                    <a:pt x="1645" y="444408"/>
                  </a:lnTo>
                  <a:lnTo>
                    <a:pt x="1697" y="444507"/>
                  </a:lnTo>
                  <a:lnTo>
                    <a:pt x="1744" y="444594"/>
                  </a:lnTo>
                  <a:lnTo>
                    <a:pt x="1800" y="444669"/>
                  </a:lnTo>
                  <a:lnTo>
                    <a:pt x="1852" y="444743"/>
                  </a:lnTo>
                  <a:lnTo>
                    <a:pt x="1968" y="445687"/>
                  </a:lnTo>
                  <a:lnTo>
                    <a:pt x="2089" y="446631"/>
                  </a:lnTo>
                  <a:lnTo>
                    <a:pt x="2213" y="447562"/>
                  </a:lnTo>
                  <a:lnTo>
                    <a:pt x="2347" y="448481"/>
                  </a:lnTo>
                  <a:lnTo>
                    <a:pt x="2485" y="449387"/>
                  </a:lnTo>
                  <a:lnTo>
                    <a:pt x="2627" y="450294"/>
                  </a:lnTo>
                  <a:lnTo>
                    <a:pt x="2778" y="451176"/>
                  </a:lnTo>
                  <a:lnTo>
                    <a:pt x="2933" y="452045"/>
                  </a:lnTo>
                  <a:lnTo>
                    <a:pt x="3096" y="452914"/>
                  </a:lnTo>
                  <a:lnTo>
                    <a:pt x="3268" y="453759"/>
                  </a:lnTo>
                  <a:lnTo>
                    <a:pt x="3445" y="454591"/>
                  </a:lnTo>
                  <a:lnTo>
                    <a:pt x="3630" y="455398"/>
                  </a:lnTo>
                  <a:lnTo>
                    <a:pt x="3820" y="456205"/>
                  </a:lnTo>
                  <a:lnTo>
                    <a:pt x="4018" y="456975"/>
                  </a:lnTo>
                  <a:lnTo>
                    <a:pt x="4224" y="457745"/>
                  </a:lnTo>
                  <a:lnTo>
                    <a:pt x="4332" y="458117"/>
                  </a:lnTo>
                  <a:lnTo>
                    <a:pt x="4440" y="458490"/>
                  </a:lnTo>
                  <a:lnTo>
                    <a:pt x="4474" y="458589"/>
                  </a:lnTo>
                  <a:lnTo>
                    <a:pt x="4504" y="458688"/>
                  </a:lnTo>
                  <a:lnTo>
                    <a:pt x="4539" y="458763"/>
                  </a:lnTo>
                  <a:lnTo>
                    <a:pt x="4573" y="458837"/>
                  </a:lnTo>
                  <a:lnTo>
                    <a:pt x="4608" y="458900"/>
                  </a:lnTo>
                  <a:lnTo>
                    <a:pt x="4642" y="458949"/>
                  </a:lnTo>
                  <a:lnTo>
                    <a:pt x="4681" y="458974"/>
                  </a:lnTo>
                  <a:lnTo>
                    <a:pt x="4715" y="458999"/>
                  </a:lnTo>
                  <a:lnTo>
                    <a:pt x="4750" y="459024"/>
                  </a:lnTo>
                  <a:lnTo>
                    <a:pt x="4819" y="459024"/>
                  </a:lnTo>
                  <a:lnTo>
                    <a:pt x="4853" y="458999"/>
                  </a:lnTo>
                  <a:lnTo>
                    <a:pt x="4888" y="458974"/>
                  </a:lnTo>
                  <a:lnTo>
                    <a:pt x="4922" y="458949"/>
                  </a:lnTo>
                  <a:lnTo>
                    <a:pt x="4957" y="458912"/>
                  </a:lnTo>
                  <a:lnTo>
                    <a:pt x="4987" y="458862"/>
                  </a:lnTo>
                  <a:lnTo>
                    <a:pt x="5034" y="458788"/>
                  </a:lnTo>
                  <a:lnTo>
                    <a:pt x="5077" y="458701"/>
                  </a:lnTo>
                  <a:lnTo>
                    <a:pt x="5116" y="458601"/>
                  </a:lnTo>
                  <a:lnTo>
                    <a:pt x="5155" y="458502"/>
                  </a:lnTo>
                  <a:lnTo>
                    <a:pt x="5189" y="458378"/>
                  </a:lnTo>
                  <a:lnTo>
                    <a:pt x="5219" y="458241"/>
                  </a:lnTo>
                  <a:lnTo>
                    <a:pt x="5249" y="458105"/>
                  </a:lnTo>
                  <a:lnTo>
                    <a:pt x="5271" y="457956"/>
                  </a:lnTo>
                  <a:lnTo>
                    <a:pt x="5288" y="457807"/>
                  </a:lnTo>
                  <a:lnTo>
                    <a:pt x="5305" y="457645"/>
                  </a:lnTo>
                  <a:lnTo>
                    <a:pt x="5314" y="457484"/>
                  </a:lnTo>
                  <a:lnTo>
                    <a:pt x="5314" y="457322"/>
                  </a:lnTo>
                  <a:lnTo>
                    <a:pt x="5314" y="457149"/>
                  </a:lnTo>
                  <a:lnTo>
                    <a:pt x="5301" y="456987"/>
                  </a:lnTo>
                  <a:lnTo>
                    <a:pt x="5288" y="456826"/>
                  </a:lnTo>
                  <a:lnTo>
                    <a:pt x="5262" y="456664"/>
                  </a:lnTo>
                  <a:lnTo>
                    <a:pt x="5142" y="455919"/>
                  </a:lnTo>
                  <a:lnTo>
                    <a:pt x="5021" y="455162"/>
                  </a:lnTo>
                  <a:lnTo>
                    <a:pt x="4905" y="454392"/>
                  </a:lnTo>
                  <a:lnTo>
                    <a:pt x="4789" y="453634"/>
                  </a:lnTo>
                  <a:lnTo>
                    <a:pt x="4677" y="452852"/>
                  </a:lnTo>
                  <a:lnTo>
                    <a:pt x="4569" y="452082"/>
                  </a:lnTo>
                  <a:lnTo>
                    <a:pt x="4461" y="451300"/>
                  </a:lnTo>
                  <a:lnTo>
                    <a:pt x="4358" y="450518"/>
                  </a:lnTo>
                  <a:lnTo>
                    <a:pt x="4255" y="449735"/>
                  </a:lnTo>
                  <a:lnTo>
                    <a:pt x="4156" y="448940"/>
                  </a:lnTo>
                  <a:lnTo>
                    <a:pt x="3962" y="447339"/>
                  </a:lnTo>
                  <a:lnTo>
                    <a:pt x="3777" y="445724"/>
                  </a:lnTo>
                  <a:lnTo>
                    <a:pt x="3600" y="444085"/>
                  </a:lnTo>
                  <a:lnTo>
                    <a:pt x="3979" y="443824"/>
                  </a:lnTo>
                  <a:lnTo>
                    <a:pt x="4354" y="443551"/>
                  </a:lnTo>
                  <a:lnTo>
                    <a:pt x="4733" y="443266"/>
                  </a:lnTo>
                  <a:lnTo>
                    <a:pt x="5107" y="442980"/>
                  </a:lnTo>
                  <a:lnTo>
                    <a:pt x="5482" y="442669"/>
                  </a:lnTo>
                  <a:lnTo>
                    <a:pt x="5857" y="442359"/>
                  </a:lnTo>
                  <a:lnTo>
                    <a:pt x="6606" y="441713"/>
                  </a:lnTo>
                  <a:lnTo>
                    <a:pt x="7351" y="441055"/>
                  </a:lnTo>
                  <a:lnTo>
                    <a:pt x="8096" y="440397"/>
                  </a:lnTo>
                  <a:lnTo>
                    <a:pt x="8837" y="439739"/>
                  </a:lnTo>
                  <a:lnTo>
                    <a:pt x="9577" y="439106"/>
                  </a:lnTo>
                  <a:lnTo>
                    <a:pt x="9905" y="442322"/>
                  </a:lnTo>
                  <a:lnTo>
                    <a:pt x="10072" y="443924"/>
                  </a:lnTo>
                  <a:lnTo>
                    <a:pt x="10240" y="445526"/>
                  </a:lnTo>
                  <a:lnTo>
                    <a:pt x="10417" y="447127"/>
                  </a:lnTo>
                  <a:lnTo>
                    <a:pt x="10594" y="448729"/>
                  </a:lnTo>
                  <a:lnTo>
                    <a:pt x="10779" y="450319"/>
                  </a:lnTo>
                  <a:lnTo>
                    <a:pt x="10968" y="451921"/>
                  </a:lnTo>
                  <a:lnTo>
                    <a:pt x="10581" y="452181"/>
                  </a:lnTo>
                  <a:lnTo>
                    <a:pt x="10193" y="452467"/>
                  </a:lnTo>
                  <a:lnTo>
                    <a:pt x="9805" y="452790"/>
                  </a:lnTo>
                  <a:lnTo>
                    <a:pt x="9418" y="453125"/>
                  </a:lnTo>
                  <a:lnTo>
                    <a:pt x="9030" y="453485"/>
                  </a:lnTo>
                  <a:lnTo>
                    <a:pt x="8643" y="453883"/>
                  </a:lnTo>
                  <a:lnTo>
                    <a:pt x="8259" y="454293"/>
                  </a:lnTo>
                  <a:lnTo>
                    <a:pt x="7881" y="454740"/>
                  </a:lnTo>
                  <a:lnTo>
                    <a:pt x="7691" y="454975"/>
                  </a:lnTo>
                  <a:lnTo>
                    <a:pt x="7506" y="455211"/>
                  </a:lnTo>
                  <a:lnTo>
                    <a:pt x="7321" y="455460"/>
                  </a:lnTo>
                  <a:lnTo>
                    <a:pt x="7136" y="455708"/>
                  </a:lnTo>
                  <a:lnTo>
                    <a:pt x="6955" y="455969"/>
                  </a:lnTo>
                  <a:lnTo>
                    <a:pt x="6774" y="456230"/>
                  </a:lnTo>
                  <a:lnTo>
                    <a:pt x="6593" y="456503"/>
                  </a:lnTo>
                  <a:lnTo>
                    <a:pt x="6416" y="456788"/>
                  </a:lnTo>
                  <a:lnTo>
                    <a:pt x="6244" y="457074"/>
                  </a:lnTo>
                  <a:lnTo>
                    <a:pt x="6072" y="457360"/>
                  </a:lnTo>
                  <a:lnTo>
                    <a:pt x="5900" y="457670"/>
                  </a:lnTo>
                  <a:lnTo>
                    <a:pt x="5732" y="457968"/>
                  </a:lnTo>
                  <a:lnTo>
                    <a:pt x="5568" y="458291"/>
                  </a:lnTo>
                  <a:lnTo>
                    <a:pt x="5404" y="458614"/>
                  </a:lnTo>
                  <a:lnTo>
                    <a:pt x="5245" y="458937"/>
                  </a:lnTo>
                  <a:lnTo>
                    <a:pt x="5086" y="459272"/>
                  </a:lnTo>
                  <a:lnTo>
                    <a:pt x="4909" y="459669"/>
                  </a:lnTo>
                  <a:lnTo>
                    <a:pt x="4737" y="460079"/>
                  </a:lnTo>
                  <a:lnTo>
                    <a:pt x="4573" y="460489"/>
                  </a:lnTo>
                  <a:lnTo>
                    <a:pt x="4410" y="460911"/>
                  </a:lnTo>
                  <a:lnTo>
                    <a:pt x="4250" y="461346"/>
                  </a:lnTo>
                  <a:lnTo>
                    <a:pt x="4095" y="461793"/>
                  </a:lnTo>
                  <a:lnTo>
                    <a:pt x="3949" y="462240"/>
                  </a:lnTo>
                  <a:lnTo>
                    <a:pt x="3802" y="462712"/>
                  </a:lnTo>
                  <a:lnTo>
                    <a:pt x="3665" y="463184"/>
                  </a:lnTo>
                  <a:lnTo>
                    <a:pt x="3531" y="463668"/>
                  </a:lnTo>
                  <a:lnTo>
                    <a:pt x="3406" y="464165"/>
                  </a:lnTo>
                  <a:lnTo>
                    <a:pt x="3281" y="464674"/>
                  </a:lnTo>
                  <a:lnTo>
                    <a:pt x="3165" y="465195"/>
                  </a:lnTo>
                  <a:lnTo>
                    <a:pt x="3057" y="465717"/>
                  </a:lnTo>
                  <a:lnTo>
                    <a:pt x="2954" y="466263"/>
                  </a:lnTo>
                  <a:lnTo>
                    <a:pt x="2855" y="466810"/>
                  </a:lnTo>
                  <a:lnTo>
                    <a:pt x="2765" y="467368"/>
                  </a:lnTo>
                  <a:lnTo>
                    <a:pt x="2683" y="467940"/>
                  </a:lnTo>
                  <a:lnTo>
                    <a:pt x="2605" y="468523"/>
                  </a:lnTo>
                  <a:lnTo>
                    <a:pt x="2536" y="469119"/>
                  </a:lnTo>
                  <a:lnTo>
                    <a:pt x="2472" y="469728"/>
                  </a:lnTo>
                  <a:lnTo>
                    <a:pt x="2416" y="470349"/>
                  </a:lnTo>
                  <a:lnTo>
                    <a:pt x="2373" y="470970"/>
                  </a:lnTo>
                  <a:lnTo>
                    <a:pt x="2330" y="471615"/>
                  </a:lnTo>
                  <a:lnTo>
                    <a:pt x="2300" y="472273"/>
                  </a:lnTo>
                  <a:lnTo>
                    <a:pt x="2278" y="472932"/>
                  </a:lnTo>
                  <a:lnTo>
                    <a:pt x="2261" y="473615"/>
                  </a:lnTo>
                  <a:lnTo>
                    <a:pt x="2257" y="474298"/>
                  </a:lnTo>
                  <a:lnTo>
                    <a:pt x="2261" y="474993"/>
                  </a:lnTo>
                  <a:lnTo>
                    <a:pt x="2269" y="475713"/>
                  </a:lnTo>
                  <a:lnTo>
                    <a:pt x="2291" y="476433"/>
                  </a:lnTo>
                  <a:lnTo>
                    <a:pt x="2321" y="477166"/>
                  </a:lnTo>
                  <a:lnTo>
                    <a:pt x="2347" y="477601"/>
                  </a:lnTo>
                  <a:lnTo>
                    <a:pt x="2368" y="478035"/>
                  </a:lnTo>
                  <a:lnTo>
                    <a:pt x="2399" y="478458"/>
                  </a:lnTo>
                  <a:lnTo>
                    <a:pt x="2429" y="478867"/>
                  </a:lnTo>
                  <a:lnTo>
                    <a:pt x="2463" y="479277"/>
                  </a:lnTo>
                  <a:lnTo>
                    <a:pt x="2498" y="479674"/>
                  </a:lnTo>
                  <a:lnTo>
                    <a:pt x="2536" y="480072"/>
                  </a:lnTo>
                  <a:lnTo>
                    <a:pt x="2575" y="480469"/>
                  </a:lnTo>
                  <a:lnTo>
                    <a:pt x="2618" y="480854"/>
                  </a:lnTo>
                  <a:lnTo>
                    <a:pt x="2666" y="481227"/>
                  </a:lnTo>
                  <a:lnTo>
                    <a:pt x="2713" y="481599"/>
                  </a:lnTo>
                  <a:lnTo>
                    <a:pt x="2765" y="481972"/>
                  </a:lnTo>
                  <a:lnTo>
                    <a:pt x="2816" y="482332"/>
                  </a:lnTo>
                  <a:lnTo>
                    <a:pt x="2872" y="482680"/>
                  </a:lnTo>
                  <a:lnTo>
                    <a:pt x="2928" y="483027"/>
                  </a:lnTo>
                  <a:lnTo>
                    <a:pt x="2989" y="483375"/>
                  </a:lnTo>
                  <a:lnTo>
                    <a:pt x="3049" y="483710"/>
                  </a:lnTo>
                  <a:lnTo>
                    <a:pt x="3113" y="484046"/>
                  </a:lnTo>
                  <a:lnTo>
                    <a:pt x="3182" y="484368"/>
                  </a:lnTo>
                  <a:lnTo>
                    <a:pt x="3247" y="484679"/>
                  </a:lnTo>
                  <a:lnTo>
                    <a:pt x="3320" y="485002"/>
                  </a:lnTo>
                  <a:lnTo>
                    <a:pt x="3389" y="485312"/>
                  </a:lnTo>
                  <a:lnTo>
                    <a:pt x="3462" y="485610"/>
                  </a:lnTo>
                  <a:lnTo>
                    <a:pt x="3540" y="485908"/>
                  </a:lnTo>
                  <a:lnTo>
                    <a:pt x="3617" y="486194"/>
                  </a:lnTo>
                  <a:lnTo>
                    <a:pt x="3699" y="486479"/>
                  </a:lnTo>
                  <a:lnTo>
                    <a:pt x="3781" y="486765"/>
                  </a:lnTo>
                  <a:lnTo>
                    <a:pt x="3863" y="487038"/>
                  </a:lnTo>
                  <a:lnTo>
                    <a:pt x="4035" y="487560"/>
                  </a:lnTo>
                  <a:lnTo>
                    <a:pt x="4212" y="488069"/>
                  </a:lnTo>
                  <a:lnTo>
                    <a:pt x="4190" y="488131"/>
                  </a:lnTo>
                  <a:lnTo>
                    <a:pt x="4164" y="488168"/>
                  </a:lnTo>
                  <a:lnTo>
                    <a:pt x="4138" y="488205"/>
                  </a:lnTo>
                  <a:lnTo>
                    <a:pt x="4117" y="488255"/>
                  </a:lnTo>
                  <a:lnTo>
                    <a:pt x="4018" y="488541"/>
                  </a:lnTo>
                  <a:lnTo>
                    <a:pt x="3927" y="488851"/>
                  </a:lnTo>
                  <a:lnTo>
                    <a:pt x="3841" y="489162"/>
                  </a:lnTo>
                  <a:lnTo>
                    <a:pt x="3768" y="489484"/>
                  </a:lnTo>
                  <a:lnTo>
                    <a:pt x="3699" y="489820"/>
                  </a:lnTo>
                  <a:lnTo>
                    <a:pt x="3639" y="490167"/>
                  </a:lnTo>
                  <a:lnTo>
                    <a:pt x="3583" y="490528"/>
                  </a:lnTo>
                  <a:lnTo>
                    <a:pt x="3535" y="490888"/>
                  </a:lnTo>
                  <a:lnTo>
                    <a:pt x="3497" y="491260"/>
                  </a:lnTo>
                  <a:lnTo>
                    <a:pt x="3467" y="491645"/>
                  </a:lnTo>
                  <a:lnTo>
                    <a:pt x="3441" y="492030"/>
                  </a:lnTo>
                  <a:lnTo>
                    <a:pt x="3419" y="492415"/>
                  </a:lnTo>
                  <a:lnTo>
                    <a:pt x="3406" y="492812"/>
                  </a:lnTo>
                  <a:lnTo>
                    <a:pt x="3398" y="493210"/>
                  </a:lnTo>
                  <a:lnTo>
                    <a:pt x="3398" y="493607"/>
                  </a:lnTo>
                  <a:lnTo>
                    <a:pt x="3402" y="494005"/>
                  </a:lnTo>
                  <a:lnTo>
                    <a:pt x="3415" y="494402"/>
                  </a:lnTo>
                  <a:lnTo>
                    <a:pt x="3432" y="494799"/>
                  </a:lnTo>
                  <a:lnTo>
                    <a:pt x="3454" y="495197"/>
                  </a:lnTo>
                  <a:lnTo>
                    <a:pt x="3479" y="495594"/>
                  </a:lnTo>
                  <a:lnTo>
                    <a:pt x="3514" y="495991"/>
                  </a:lnTo>
                  <a:lnTo>
                    <a:pt x="3548" y="496376"/>
                  </a:lnTo>
                  <a:lnTo>
                    <a:pt x="3591" y="496749"/>
                  </a:lnTo>
                  <a:lnTo>
                    <a:pt x="3643" y="497134"/>
                  </a:lnTo>
                  <a:lnTo>
                    <a:pt x="3695" y="497506"/>
                  </a:lnTo>
                  <a:lnTo>
                    <a:pt x="3751" y="497866"/>
                  </a:lnTo>
                  <a:lnTo>
                    <a:pt x="3811" y="498214"/>
                  </a:lnTo>
                  <a:lnTo>
                    <a:pt x="3876" y="498562"/>
                  </a:lnTo>
                  <a:lnTo>
                    <a:pt x="3949" y="498885"/>
                  </a:lnTo>
                  <a:lnTo>
                    <a:pt x="4022" y="499208"/>
                  </a:lnTo>
                  <a:lnTo>
                    <a:pt x="4100" y="499518"/>
                  </a:lnTo>
                  <a:lnTo>
                    <a:pt x="4181" y="499816"/>
                  </a:lnTo>
                  <a:lnTo>
                    <a:pt x="4276" y="500127"/>
                  </a:lnTo>
                  <a:lnTo>
                    <a:pt x="4375" y="500412"/>
                  </a:lnTo>
                  <a:lnTo>
                    <a:pt x="4474" y="500698"/>
                  </a:lnTo>
                  <a:lnTo>
                    <a:pt x="4582" y="500971"/>
                  </a:lnTo>
                  <a:lnTo>
                    <a:pt x="4694" y="501219"/>
                  </a:lnTo>
                  <a:lnTo>
                    <a:pt x="4806" y="501455"/>
                  </a:lnTo>
                  <a:lnTo>
                    <a:pt x="4922" y="501691"/>
                  </a:lnTo>
                  <a:lnTo>
                    <a:pt x="5038" y="501902"/>
                  </a:lnTo>
                  <a:lnTo>
                    <a:pt x="5163" y="502101"/>
                  </a:lnTo>
                  <a:lnTo>
                    <a:pt x="5288" y="502287"/>
                  </a:lnTo>
                  <a:lnTo>
                    <a:pt x="5413" y="502461"/>
                  </a:lnTo>
                  <a:lnTo>
                    <a:pt x="5542" y="502623"/>
                  </a:lnTo>
                  <a:lnTo>
                    <a:pt x="5676" y="502772"/>
                  </a:lnTo>
                  <a:lnTo>
                    <a:pt x="5805" y="502896"/>
                  </a:lnTo>
                  <a:lnTo>
                    <a:pt x="5943" y="503020"/>
                  </a:lnTo>
                  <a:lnTo>
                    <a:pt x="6076" y="503119"/>
                  </a:lnTo>
                  <a:lnTo>
                    <a:pt x="6214" y="503219"/>
                  </a:lnTo>
                  <a:lnTo>
                    <a:pt x="6352" y="503293"/>
                  </a:lnTo>
                  <a:lnTo>
                    <a:pt x="6494" y="503355"/>
                  </a:lnTo>
                  <a:lnTo>
                    <a:pt x="6632" y="503405"/>
                  </a:lnTo>
                  <a:lnTo>
                    <a:pt x="6774" y="503442"/>
                  </a:lnTo>
                  <a:lnTo>
                    <a:pt x="6912" y="503467"/>
                  </a:lnTo>
                  <a:lnTo>
                    <a:pt x="7054" y="503479"/>
                  </a:lnTo>
                  <a:lnTo>
                    <a:pt x="7196" y="503467"/>
                  </a:lnTo>
                  <a:lnTo>
                    <a:pt x="7338" y="503454"/>
                  </a:lnTo>
                  <a:lnTo>
                    <a:pt x="7476" y="503417"/>
                  </a:lnTo>
                  <a:lnTo>
                    <a:pt x="7618" y="503380"/>
                  </a:lnTo>
                  <a:lnTo>
                    <a:pt x="7756" y="503318"/>
                  </a:lnTo>
                  <a:lnTo>
                    <a:pt x="7893" y="503243"/>
                  </a:lnTo>
                  <a:lnTo>
                    <a:pt x="8031" y="503156"/>
                  </a:lnTo>
                  <a:lnTo>
                    <a:pt x="8165" y="503057"/>
                  </a:lnTo>
                  <a:lnTo>
                    <a:pt x="8303" y="502933"/>
                  </a:lnTo>
                  <a:lnTo>
                    <a:pt x="8376" y="502846"/>
                  </a:lnTo>
                  <a:lnTo>
                    <a:pt x="8440" y="502747"/>
                  </a:lnTo>
                  <a:lnTo>
                    <a:pt x="8505" y="502635"/>
                  </a:lnTo>
                  <a:lnTo>
                    <a:pt x="8561" y="502511"/>
                  </a:lnTo>
                  <a:lnTo>
                    <a:pt x="8613" y="502374"/>
                  </a:lnTo>
                  <a:lnTo>
                    <a:pt x="8660" y="502225"/>
                  </a:lnTo>
                  <a:lnTo>
                    <a:pt x="8699" y="502064"/>
                  </a:lnTo>
                  <a:lnTo>
                    <a:pt x="8733" y="501890"/>
                  </a:lnTo>
                  <a:lnTo>
                    <a:pt x="8763" y="501704"/>
                  </a:lnTo>
                  <a:lnTo>
                    <a:pt x="8789" y="501517"/>
                  </a:lnTo>
                  <a:lnTo>
                    <a:pt x="8806" y="501331"/>
                  </a:lnTo>
                  <a:lnTo>
                    <a:pt x="8819" y="501132"/>
                  </a:lnTo>
                  <a:lnTo>
                    <a:pt x="8828" y="500921"/>
                  </a:lnTo>
                  <a:lnTo>
                    <a:pt x="8832" y="500710"/>
                  </a:lnTo>
                  <a:lnTo>
                    <a:pt x="8828" y="500499"/>
                  </a:lnTo>
                  <a:lnTo>
                    <a:pt x="8819" y="500276"/>
                  </a:lnTo>
                  <a:lnTo>
                    <a:pt x="8798" y="499878"/>
                  </a:lnTo>
                  <a:lnTo>
                    <a:pt x="8781" y="499493"/>
                  </a:lnTo>
                  <a:lnTo>
                    <a:pt x="8768" y="499108"/>
                  </a:lnTo>
                  <a:lnTo>
                    <a:pt x="8759" y="498723"/>
                  </a:lnTo>
                  <a:lnTo>
                    <a:pt x="8755" y="498351"/>
                  </a:lnTo>
                  <a:lnTo>
                    <a:pt x="8759" y="497978"/>
                  </a:lnTo>
                  <a:lnTo>
                    <a:pt x="8763" y="497618"/>
                  </a:lnTo>
                  <a:lnTo>
                    <a:pt x="8772" y="497258"/>
                  </a:lnTo>
                  <a:lnTo>
                    <a:pt x="8789" y="496885"/>
                  </a:lnTo>
                  <a:lnTo>
                    <a:pt x="8806" y="496525"/>
                  </a:lnTo>
                  <a:lnTo>
                    <a:pt x="8828" y="496165"/>
                  </a:lnTo>
                  <a:lnTo>
                    <a:pt x="8854" y="495818"/>
                  </a:lnTo>
                  <a:lnTo>
                    <a:pt x="8884" y="495457"/>
                  </a:lnTo>
                  <a:lnTo>
                    <a:pt x="8918" y="495097"/>
                  </a:lnTo>
                  <a:lnTo>
                    <a:pt x="8957" y="494725"/>
                  </a:lnTo>
                  <a:lnTo>
                    <a:pt x="8996" y="494365"/>
                  </a:lnTo>
                  <a:lnTo>
                    <a:pt x="9250" y="494476"/>
                  </a:lnTo>
                  <a:lnTo>
                    <a:pt x="9508" y="494588"/>
                  </a:lnTo>
                  <a:lnTo>
                    <a:pt x="9771" y="494688"/>
                  </a:lnTo>
                  <a:lnTo>
                    <a:pt x="10034" y="494774"/>
                  </a:lnTo>
                  <a:lnTo>
                    <a:pt x="10296" y="494849"/>
                  </a:lnTo>
                  <a:lnTo>
                    <a:pt x="10555" y="494899"/>
                  </a:lnTo>
                  <a:lnTo>
                    <a:pt x="10817" y="494948"/>
                  </a:lnTo>
                  <a:lnTo>
                    <a:pt x="11080" y="494973"/>
                  </a:lnTo>
                  <a:lnTo>
                    <a:pt x="11162" y="495681"/>
                  </a:lnTo>
                  <a:lnTo>
                    <a:pt x="11252" y="496401"/>
                  </a:lnTo>
                  <a:lnTo>
                    <a:pt x="11351" y="497109"/>
                  </a:lnTo>
                  <a:lnTo>
                    <a:pt x="11455" y="497804"/>
                  </a:lnTo>
                  <a:lnTo>
                    <a:pt x="11571" y="498487"/>
                  </a:lnTo>
                  <a:lnTo>
                    <a:pt x="11631" y="498823"/>
                  </a:lnTo>
                  <a:lnTo>
                    <a:pt x="11696" y="499158"/>
                  </a:lnTo>
                  <a:lnTo>
                    <a:pt x="11761" y="499481"/>
                  </a:lnTo>
                  <a:lnTo>
                    <a:pt x="11829" y="499804"/>
                  </a:lnTo>
                  <a:lnTo>
                    <a:pt x="11898" y="500127"/>
                  </a:lnTo>
                  <a:lnTo>
                    <a:pt x="11972" y="500437"/>
                  </a:lnTo>
                  <a:lnTo>
                    <a:pt x="12045" y="500735"/>
                  </a:lnTo>
                  <a:lnTo>
                    <a:pt x="12122" y="501033"/>
                  </a:lnTo>
                  <a:lnTo>
                    <a:pt x="12204" y="501331"/>
                  </a:lnTo>
                  <a:lnTo>
                    <a:pt x="12286" y="501604"/>
                  </a:lnTo>
                  <a:lnTo>
                    <a:pt x="12372" y="501890"/>
                  </a:lnTo>
                  <a:lnTo>
                    <a:pt x="12462" y="502151"/>
                  </a:lnTo>
                  <a:lnTo>
                    <a:pt x="12553" y="502411"/>
                  </a:lnTo>
                  <a:lnTo>
                    <a:pt x="12648" y="502660"/>
                  </a:lnTo>
                  <a:lnTo>
                    <a:pt x="12742" y="502908"/>
                  </a:lnTo>
                  <a:lnTo>
                    <a:pt x="12841" y="503132"/>
                  </a:lnTo>
                  <a:lnTo>
                    <a:pt x="12945" y="503355"/>
                  </a:lnTo>
                  <a:lnTo>
                    <a:pt x="13052" y="503566"/>
                  </a:lnTo>
                  <a:lnTo>
                    <a:pt x="13160" y="503765"/>
                  </a:lnTo>
                  <a:lnTo>
                    <a:pt x="13272" y="503951"/>
                  </a:lnTo>
                  <a:lnTo>
                    <a:pt x="13384" y="504125"/>
                  </a:lnTo>
                  <a:lnTo>
                    <a:pt x="13505" y="504286"/>
                  </a:lnTo>
                  <a:lnTo>
                    <a:pt x="13625" y="504436"/>
                  </a:lnTo>
                  <a:lnTo>
                    <a:pt x="13750" y="504572"/>
                  </a:lnTo>
                  <a:lnTo>
                    <a:pt x="13875" y="504696"/>
                  </a:lnTo>
                  <a:lnTo>
                    <a:pt x="14000" y="504808"/>
                  </a:lnTo>
                  <a:lnTo>
                    <a:pt x="14125" y="504895"/>
                  </a:lnTo>
                  <a:lnTo>
                    <a:pt x="14254" y="504982"/>
                  </a:lnTo>
                  <a:lnTo>
                    <a:pt x="14379" y="505044"/>
                  </a:lnTo>
                  <a:lnTo>
                    <a:pt x="14508" y="505094"/>
                  </a:lnTo>
                  <a:lnTo>
                    <a:pt x="14633" y="505131"/>
                  </a:lnTo>
                  <a:lnTo>
                    <a:pt x="14762" y="505156"/>
                  </a:lnTo>
                  <a:lnTo>
                    <a:pt x="15016" y="505156"/>
                  </a:lnTo>
                  <a:lnTo>
                    <a:pt x="15141" y="505131"/>
                  </a:lnTo>
                  <a:lnTo>
                    <a:pt x="15266" y="505094"/>
                  </a:lnTo>
                  <a:lnTo>
                    <a:pt x="15391" y="505044"/>
                  </a:lnTo>
                  <a:lnTo>
                    <a:pt x="15516" y="504969"/>
                  </a:lnTo>
                  <a:lnTo>
                    <a:pt x="15636" y="504895"/>
                  </a:lnTo>
                  <a:lnTo>
                    <a:pt x="15757" y="504796"/>
                  </a:lnTo>
                  <a:lnTo>
                    <a:pt x="15873" y="504684"/>
                  </a:lnTo>
                  <a:lnTo>
                    <a:pt x="15989" y="504560"/>
                  </a:lnTo>
                  <a:lnTo>
                    <a:pt x="16106" y="504411"/>
                  </a:lnTo>
                  <a:lnTo>
                    <a:pt x="16218" y="504262"/>
                  </a:lnTo>
                  <a:lnTo>
                    <a:pt x="16325" y="504088"/>
                  </a:lnTo>
                  <a:lnTo>
                    <a:pt x="16433" y="503889"/>
                  </a:lnTo>
                  <a:lnTo>
                    <a:pt x="16536" y="503690"/>
                  </a:lnTo>
                  <a:lnTo>
                    <a:pt x="16640" y="503467"/>
                  </a:lnTo>
                  <a:lnTo>
                    <a:pt x="16734" y="503231"/>
                  </a:lnTo>
                  <a:lnTo>
                    <a:pt x="16829" y="502983"/>
                  </a:lnTo>
                  <a:lnTo>
                    <a:pt x="16924" y="502722"/>
                  </a:lnTo>
                  <a:lnTo>
                    <a:pt x="17010" y="502436"/>
                  </a:lnTo>
                  <a:lnTo>
                    <a:pt x="17092" y="502138"/>
                  </a:lnTo>
                  <a:lnTo>
                    <a:pt x="17174" y="501815"/>
                  </a:lnTo>
                  <a:lnTo>
                    <a:pt x="17195" y="501691"/>
                  </a:lnTo>
                  <a:lnTo>
                    <a:pt x="17221" y="501567"/>
                  </a:lnTo>
                  <a:lnTo>
                    <a:pt x="17238" y="501430"/>
                  </a:lnTo>
                  <a:lnTo>
                    <a:pt x="17251" y="501294"/>
                  </a:lnTo>
                  <a:lnTo>
                    <a:pt x="17264" y="501157"/>
                  </a:lnTo>
                  <a:lnTo>
                    <a:pt x="17268" y="501008"/>
                  </a:lnTo>
                  <a:lnTo>
                    <a:pt x="17273" y="500872"/>
                  </a:lnTo>
                  <a:lnTo>
                    <a:pt x="17277" y="500723"/>
                  </a:lnTo>
                  <a:lnTo>
                    <a:pt x="17273" y="500574"/>
                  </a:lnTo>
                  <a:lnTo>
                    <a:pt x="17268" y="500437"/>
                  </a:lnTo>
                  <a:lnTo>
                    <a:pt x="17260" y="500288"/>
                  </a:lnTo>
                  <a:lnTo>
                    <a:pt x="17247" y="500151"/>
                  </a:lnTo>
                  <a:lnTo>
                    <a:pt x="17234" y="500015"/>
                  </a:lnTo>
                  <a:lnTo>
                    <a:pt x="17217" y="499878"/>
                  </a:lnTo>
                  <a:lnTo>
                    <a:pt x="17195" y="499754"/>
                  </a:lnTo>
                  <a:lnTo>
                    <a:pt x="17174" y="499630"/>
                  </a:lnTo>
                  <a:lnTo>
                    <a:pt x="17023" y="498848"/>
                  </a:lnTo>
                  <a:lnTo>
                    <a:pt x="16885" y="498065"/>
                  </a:lnTo>
                  <a:lnTo>
                    <a:pt x="16747" y="497270"/>
                  </a:lnTo>
                  <a:lnTo>
                    <a:pt x="16622" y="496463"/>
                  </a:lnTo>
                  <a:lnTo>
                    <a:pt x="16497" y="495644"/>
                  </a:lnTo>
                  <a:lnTo>
                    <a:pt x="16377" y="494824"/>
                  </a:lnTo>
                  <a:lnTo>
                    <a:pt x="16265" y="493992"/>
                  </a:lnTo>
                  <a:lnTo>
                    <a:pt x="16153" y="493148"/>
                  </a:lnTo>
                  <a:lnTo>
                    <a:pt x="16536" y="492800"/>
                  </a:lnTo>
                  <a:lnTo>
                    <a:pt x="16726" y="492614"/>
                  </a:lnTo>
                  <a:lnTo>
                    <a:pt x="16919" y="492428"/>
                  </a:lnTo>
                  <a:lnTo>
                    <a:pt x="17109" y="492229"/>
                  </a:lnTo>
                  <a:lnTo>
                    <a:pt x="17303" y="492018"/>
                  </a:lnTo>
                  <a:lnTo>
                    <a:pt x="17492" y="491794"/>
                  </a:lnTo>
                  <a:lnTo>
                    <a:pt x="17682" y="491571"/>
                  </a:lnTo>
                  <a:lnTo>
                    <a:pt x="17871" y="491335"/>
                  </a:lnTo>
                  <a:lnTo>
                    <a:pt x="18061" y="491086"/>
                  </a:lnTo>
                  <a:lnTo>
                    <a:pt x="18250" y="490838"/>
                  </a:lnTo>
                  <a:lnTo>
                    <a:pt x="18440" y="490565"/>
                  </a:lnTo>
                  <a:lnTo>
                    <a:pt x="18625" y="490304"/>
                  </a:lnTo>
                  <a:lnTo>
                    <a:pt x="18810" y="490018"/>
                  </a:lnTo>
                  <a:lnTo>
                    <a:pt x="18991" y="489720"/>
                  </a:lnTo>
                  <a:lnTo>
                    <a:pt x="19176" y="489422"/>
                  </a:lnTo>
                  <a:lnTo>
                    <a:pt x="19452" y="490329"/>
                  </a:lnTo>
                  <a:lnTo>
                    <a:pt x="19744" y="491260"/>
                  </a:lnTo>
                  <a:lnTo>
                    <a:pt x="20046" y="492204"/>
                  </a:lnTo>
                  <a:lnTo>
                    <a:pt x="20205" y="492676"/>
                  </a:lnTo>
                  <a:lnTo>
                    <a:pt x="20365" y="493148"/>
                  </a:lnTo>
                  <a:lnTo>
                    <a:pt x="20528" y="493607"/>
                  </a:lnTo>
                  <a:lnTo>
                    <a:pt x="20692" y="494054"/>
                  </a:lnTo>
                  <a:lnTo>
                    <a:pt x="20860" y="494501"/>
                  </a:lnTo>
                  <a:lnTo>
                    <a:pt x="21028" y="494923"/>
                  </a:lnTo>
                  <a:lnTo>
                    <a:pt x="21200" y="495321"/>
                  </a:lnTo>
                  <a:lnTo>
                    <a:pt x="21377" y="495706"/>
                  </a:lnTo>
                  <a:lnTo>
                    <a:pt x="21553" y="496066"/>
                  </a:lnTo>
                  <a:lnTo>
                    <a:pt x="21730" y="496414"/>
                  </a:lnTo>
                  <a:lnTo>
                    <a:pt x="21910" y="496712"/>
                  </a:lnTo>
                  <a:lnTo>
                    <a:pt x="22001" y="496861"/>
                  </a:lnTo>
                  <a:lnTo>
                    <a:pt x="22091" y="496997"/>
                  </a:lnTo>
                  <a:lnTo>
                    <a:pt x="22182" y="497121"/>
                  </a:lnTo>
                  <a:lnTo>
                    <a:pt x="22277" y="497233"/>
                  </a:lnTo>
                  <a:lnTo>
                    <a:pt x="22367" y="497345"/>
                  </a:lnTo>
                  <a:lnTo>
                    <a:pt x="22462" y="497444"/>
                  </a:lnTo>
                  <a:lnTo>
                    <a:pt x="22552" y="497531"/>
                  </a:lnTo>
                  <a:lnTo>
                    <a:pt x="22647" y="497606"/>
                  </a:lnTo>
                  <a:lnTo>
                    <a:pt x="22737" y="497668"/>
                  </a:lnTo>
                  <a:lnTo>
                    <a:pt x="22832" y="497730"/>
                  </a:lnTo>
                  <a:lnTo>
                    <a:pt x="22927" y="497780"/>
                  </a:lnTo>
                  <a:lnTo>
                    <a:pt x="23022" y="497817"/>
                  </a:lnTo>
                  <a:lnTo>
                    <a:pt x="23116" y="497829"/>
                  </a:lnTo>
                  <a:lnTo>
                    <a:pt x="23207" y="497842"/>
                  </a:lnTo>
                  <a:lnTo>
                    <a:pt x="23301" y="497842"/>
                  </a:lnTo>
                  <a:lnTo>
                    <a:pt x="23396" y="497829"/>
                  </a:lnTo>
                  <a:lnTo>
                    <a:pt x="23491" y="497804"/>
                  </a:lnTo>
                  <a:lnTo>
                    <a:pt x="23590" y="497755"/>
                  </a:lnTo>
                  <a:lnTo>
                    <a:pt x="23685" y="497705"/>
                  </a:lnTo>
                  <a:lnTo>
                    <a:pt x="23779" y="497631"/>
                  </a:lnTo>
                  <a:lnTo>
                    <a:pt x="23874" y="497544"/>
                  </a:lnTo>
                  <a:lnTo>
                    <a:pt x="23969" y="497444"/>
                  </a:lnTo>
                  <a:lnTo>
                    <a:pt x="24064" y="497333"/>
                  </a:lnTo>
                  <a:lnTo>
                    <a:pt x="24163" y="497208"/>
                  </a:lnTo>
                  <a:lnTo>
                    <a:pt x="24257" y="497059"/>
                  </a:lnTo>
                  <a:lnTo>
                    <a:pt x="24352" y="496898"/>
                  </a:lnTo>
                  <a:lnTo>
                    <a:pt x="24447" y="496724"/>
                  </a:lnTo>
                  <a:lnTo>
                    <a:pt x="24542" y="496525"/>
                  </a:lnTo>
                  <a:lnTo>
                    <a:pt x="24636" y="496314"/>
                  </a:lnTo>
                  <a:lnTo>
                    <a:pt x="24735" y="496091"/>
                  </a:lnTo>
                  <a:lnTo>
                    <a:pt x="24809" y="495892"/>
                  </a:lnTo>
                  <a:lnTo>
                    <a:pt x="24878" y="495693"/>
                  </a:lnTo>
                  <a:lnTo>
                    <a:pt x="24942" y="495482"/>
                  </a:lnTo>
                  <a:lnTo>
                    <a:pt x="25007" y="495259"/>
                  </a:lnTo>
                  <a:lnTo>
                    <a:pt x="25067" y="495035"/>
                  </a:lnTo>
                  <a:lnTo>
                    <a:pt x="25123" y="494812"/>
                  </a:lnTo>
                  <a:lnTo>
                    <a:pt x="25175" y="494576"/>
                  </a:lnTo>
                  <a:lnTo>
                    <a:pt x="25222" y="494327"/>
                  </a:lnTo>
                  <a:lnTo>
                    <a:pt x="25265" y="494079"/>
                  </a:lnTo>
                  <a:lnTo>
                    <a:pt x="25304" y="493831"/>
                  </a:lnTo>
                  <a:lnTo>
                    <a:pt x="25343" y="493570"/>
                  </a:lnTo>
                  <a:lnTo>
                    <a:pt x="25377" y="493309"/>
                  </a:lnTo>
                  <a:lnTo>
                    <a:pt x="25407" y="493048"/>
                  </a:lnTo>
                  <a:lnTo>
                    <a:pt x="25433" y="492775"/>
                  </a:lnTo>
                  <a:lnTo>
                    <a:pt x="25459" y="492502"/>
                  </a:lnTo>
                  <a:lnTo>
                    <a:pt x="25476" y="492216"/>
                  </a:lnTo>
                  <a:lnTo>
                    <a:pt x="25493" y="491918"/>
                  </a:lnTo>
                  <a:lnTo>
                    <a:pt x="25506" y="491608"/>
                  </a:lnTo>
                  <a:lnTo>
                    <a:pt x="25515" y="491285"/>
                  </a:lnTo>
                  <a:lnTo>
                    <a:pt x="25519" y="490975"/>
                  </a:lnTo>
                  <a:lnTo>
                    <a:pt x="25519" y="490664"/>
                  </a:lnTo>
                  <a:lnTo>
                    <a:pt x="25519" y="490341"/>
                  </a:lnTo>
                  <a:lnTo>
                    <a:pt x="25511" y="490031"/>
                  </a:lnTo>
                  <a:lnTo>
                    <a:pt x="25502" y="489720"/>
                  </a:lnTo>
                  <a:lnTo>
                    <a:pt x="25489" y="489398"/>
                  </a:lnTo>
                  <a:lnTo>
                    <a:pt x="25467" y="489087"/>
                  </a:lnTo>
                  <a:lnTo>
                    <a:pt x="25446" y="488777"/>
                  </a:lnTo>
                  <a:lnTo>
                    <a:pt x="25424" y="488466"/>
                  </a:lnTo>
                  <a:lnTo>
                    <a:pt x="25394" y="488168"/>
                  </a:lnTo>
                  <a:lnTo>
                    <a:pt x="25360" y="487870"/>
                  </a:lnTo>
                  <a:lnTo>
                    <a:pt x="25325" y="487572"/>
                  </a:lnTo>
                  <a:lnTo>
                    <a:pt x="25282" y="487287"/>
                  </a:lnTo>
                  <a:lnTo>
                    <a:pt x="25235" y="486976"/>
                  </a:lnTo>
                  <a:lnTo>
                    <a:pt x="25183" y="486678"/>
                  </a:lnTo>
                  <a:lnTo>
                    <a:pt x="25132" y="486380"/>
                  </a:lnTo>
                  <a:lnTo>
                    <a:pt x="25076" y="486107"/>
                  </a:lnTo>
                  <a:lnTo>
                    <a:pt x="25015" y="485821"/>
                  </a:lnTo>
                  <a:lnTo>
                    <a:pt x="24951" y="485560"/>
                  </a:lnTo>
                  <a:lnTo>
                    <a:pt x="24882" y="485287"/>
                  </a:lnTo>
                  <a:lnTo>
                    <a:pt x="24813" y="485039"/>
                  </a:lnTo>
                  <a:lnTo>
                    <a:pt x="24744" y="484791"/>
                  </a:lnTo>
                  <a:lnTo>
                    <a:pt x="24667" y="484542"/>
                  </a:lnTo>
                  <a:lnTo>
                    <a:pt x="24593" y="484306"/>
                  </a:lnTo>
                  <a:lnTo>
                    <a:pt x="24511" y="484070"/>
                  </a:lnTo>
                  <a:lnTo>
                    <a:pt x="24430" y="483847"/>
                  </a:lnTo>
                  <a:lnTo>
                    <a:pt x="24348" y="483623"/>
                  </a:lnTo>
                  <a:lnTo>
                    <a:pt x="24176" y="483201"/>
                  </a:lnTo>
                  <a:lnTo>
                    <a:pt x="23999" y="482804"/>
                  </a:lnTo>
                  <a:lnTo>
                    <a:pt x="23814" y="482406"/>
                  </a:lnTo>
                  <a:lnTo>
                    <a:pt x="23624" y="482046"/>
                  </a:lnTo>
                  <a:lnTo>
                    <a:pt x="23431" y="481686"/>
                  </a:lnTo>
                  <a:lnTo>
                    <a:pt x="23233" y="481338"/>
                  </a:lnTo>
                  <a:lnTo>
                    <a:pt x="23034" y="481016"/>
                  </a:lnTo>
                  <a:lnTo>
                    <a:pt x="22832" y="480693"/>
                  </a:lnTo>
                  <a:lnTo>
                    <a:pt x="22634" y="480382"/>
                  </a:lnTo>
                  <a:lnTo>
                    <a:pt x="22729" y="479960"/>
                  </a:lnTo>
                  <a:lnTo>
                    <a:pt x="22815" y="479538"/>
                  </a:lnTo>
                  <a:lnTo>
                    <a:pt x="22901" y="479103"/>
                  </a:lnTo>
                  <a:lnTo>
                    <a:pt x="22983" y="478656"/>
                  </a:lnTo>
                  <a:lnTo>
                    <a:pt x="23060" y="478222"/>
                  </a:lnTo>
                  <a:lnTo>
                    <a:pt x="23133" y="477762"/>
                  </a:lnTo>
                  <a:lnTo>
                    <a:pt x="23202" y="477315"/>
                  </a:lnTo>
                  <a:lnTo>
                    <a:pt x="23267" y="476856"/>
                  </a:lnTo>
                  <a:lnTo>
                    <a:pt x="23327" y="476384"/>
                  </a:lnTo>
                  <a:lnTo>
                    <a:pt x="23383" y="475912"/>
                  </a:lnTo>
                  <a:lnTo>
                    <a:pt x="23435" y="475440"/>
                  </a:lnTo>
                  <a:lnTo>
                    <a:pt x="23478" y="474956"/>
                  </a:lnTo>
                  <a:lnTo>
                    <a:pt x="23521" y="474471"/>
                  </a:lnTo>
                  <a:lnTo>
                    <a:pt x="23555" y="473975"/>
                  </a:lnTo>
                  <a:lnTo>
                    <a:pt x="23586" y="473478"/>
                  </a:lnTo>
                  <a:lnTo>
                    <a:pt x="23611" y="472981"/>
                  </a:lnTo>
                  <a:lnTo>
                    <a:pt x="23633" y="472472"/>
                  </a:lnTo>
                  <a:lnTo>
                    <a:pt x="23650" y="471963"/>
                  </a:lnTo>
                  <a:lnTo>
                    <a:pt x="23659" y="471454"/>
                  </a:lnTo>
                  <a:lnTo>
                    <a:pt x="23663" y="470932"/>
                  </a:lnTo>
                  <a:lnTo>
                    <a:pt x="23659" y="470411"/>
                  </a:lnTo>
                  <a:lnTo>
                    <a:pt x="23655" y="469877"/>
                  </a:lnTo>
                  <a:lnTo>
                    <a:pt x="23642" y="469343"/>
                  </a:lnTo>
                  <a:lnTo>
                    <a:pt x="23620" y="468809"/>
                  </a:lnTo>
                  <a:lnTo>
                    <a:pt x="23599" y="468263"/>
                  </a:lnTo>
                  <a:lnTo>
                    <a:pt x="23564" y="467716"/>
                  </a:lnTo>
                  <a:lnTo>
                    <a:pt x="23530" y="467170"/>
                  </a:lnTo>
                  <a:lnTo>
                    <a:pt x="23487" y="466611"/>
                  </a:lnTo>
                  <a:lnTo>
                    <a:pt x="23435" y="466052"/>
                  </a:lnTo>
                  <a:lnTo>
                    <a:pt x="23379" y="465493"/>
                  </a:lnTo>
                  <a:lnTo>
                    <a:pt x="23319" y="464922"/>
                  </a:lnTo>
                  <a:lnTo>
                    <a:pt x="23245" y="464351"/>
                  </a:lnTo>
                  <a:lnTo>
                    <a:pt x="23181" y="463842"/>
                  </a:lnTo>
                  <a:lnTo>
                    <a:pt x="23108" y="463345"/>
                  </a:lnTo>
                  <a:lnTo>
                    <a:pt x="23030" y="462848"/>
                  </a:lnTo>
                  <a:lnTo>
                    <a:pt x="22953" y="462364"/>
                  </a:lnTo>
                  <a:lnTo>
                    <a:pt x="22866" y="461880"/>
                  </a:lnTo>
                  <a:lnTo>
                    <a:pt x="22776" y="461420"/>
                  </a:lnTo>
                  <a:lnTo>
                    <a:pt x="22686" y="460961"/>
                  </a:lnTo>
                  <a:lnTo>
                    <a:pt x="22587" y="460514"/>
                  </a:lnTo>
                  <a:lnTo>
                    <a:pt x="22488" y="460067"/>
                  </a:lnTo>
                  <a:lnTo>
                    <a:pt x="22384" y="459632"/>
                  </a:lnTo>
                  <a:lnTo>
                    <a:pt x="22277" y="459210"/>
                  </a:lnTo>
                  <a:lnTo>
                    <a:pt x="22165" y="458800"/>
                  </a:lnTo>
                  <a:lnTo>
                    <a:pt x="22048" y="458390"/>
                  </a:lnTo>
                  <a:lnTo>
                    <a:pt x="21928" y="458005"/>
                  </a:lnTo>
                  <a:lnTo>
                    <a:pt x="21807" y="457620"/>
                  </a:lnTo>
                  <a:lnTo>
                    <a:pt x="21682" y="457236"/>
                  </a:lnTo>
                  <a:lnTo>
                    <a:pt x="21557" y="456875"/>
                  </a:lnTo>
                  <a:lnTo>
                    <a:pt x="21424" y="456515"/>
                  </a:lnTo>
                  <a:lnTo>
                    <a:pt x="21290" y="456168"/>
                  </a:lnTo>
                  <a:lnTo>
                    <a:pt x="21153" y="455832"/>
                  </a:lnTo>
                  <a:lnTo>
                    <a:pt x="21015" y="455509"/>
                  </a:lnTo>
                  <a:lnTo>
                    <a:pt x="20873" y="455187"/>
                  </a:lnTo>
                  <a:lnTo>
                    <a:pt x="20726" y="454889"/>
                  </a:lnTo>
                  <a:lnTo>
                    <a:pt x="20580" y="454591"/>
                  </a:lnTo>
                  <a:lnTo>
                    <a:pt x="20429" y="454305"/>
                  </a:lnTo>
                  <a:lnTo>
                    <a:pt x="20278" y="454032"/>
                  </a:lnTo>
                  <a:lnTo>
                    <a:pt x="20128" y="453759"/>
                  </a:lnTo>
                  <a:lnTo>
                    <a:pt x="19968" y="453510"/>
                  </a:lnTo>
                  <a:lnTo>
                    <a:pt x="19813" y="453262"/>
                  </a:lnTo>
                  <a:lnTo>
                    <a:pt x="19654" y="453026"/>
                  </a:lnTo>
                  <a:lnTo>
                    <a:pt x="19490" y="452815"/>
                  </a:lnTo>
                  <a:lnTo>
                    <a:pt x="19327" y="452604"/>
                  </a:lnTo>
                  <a:lnTo>
                    <a:pt x="19163" y="452393"/>
                  </a:lnTo>
                  <a:lnTo>
                    <a:pt x="18995" y="452206"/>
                  </a:lnTo>
                  <a:lnTo>
                    <a:pt x="18827" y="452032"/>
                  </a:lnTo>
                  <a:lnTo>
                    <a:pt x="18659" y="451859"/>
                  </a:lnTo>
                  <a:lnTo>
                    <a:pt x="18487" y="451710"/>
                  </a:lnTo>
                  <a:lnTo>
                    <a:pt x="18315" y="451561"/>
                  </a:lnTo>
                  <a:lnTo>
                    <a:pt x="18142" y="451424"/>
                  </a:lnTo>
                  <a:lnTo>
                    <a:pt x="17970" y="451312"/>
                  </a:lnTo>
                  <a:lnTo>
                    <a:pt x="17794" y="451200"/>
                  </a:lnTo>
                  <a:lnTo>
                    <a:pt x="17621" y="451101"/>
                  </a:lnTo>
                  <a:lnTo>
                    <a:pt x="17445" y="451014"/>
                  </a:lnTo>
                  <a:lnTo>
                    <a:pt x="17268" y="450940"/>
                  </a:lnTo>
                  <a:lnTo>
                    <a:pt x="17087" y="450878"/>
                  </a:lnTo>
                  <a:lnTo>
                    <a:pt x="16911" y="450828"/>
                  </a:lnTo>
                  <a:lnTo>
                    <a:pt x="16734" y="450791"/>
                  </a:lnTo>
                  <a:lnTo>
                    <a:pt x="16553" y="450766"/>
                  </a:lnTo>
                  <a:lnTo>
                    <a:pt x="16377" y="450741"/>
                  </a:lnTo>
                  <a:lnTo>
                    <a:pt x="16200" y="450741"/>
                  </a:lnTo>
                  <a:lnTo>
                    <a:pt x="16019" y="450753"/>
                  </a:lnTo>
                  <a:lnTo>
                    <a:pt x="15843" y="450778"/>
                  </a:lnTo>
                  <a:lnTo>
                    <a:pt x="15662" y="450816"/>
                  </a:lnTo>
                  <a:lnTo>
                    <a:pt x="15485" y="450865"/>
                  </a:lnTo>
                  <a:lnTo>
                    <a:pt x="15309" y="450927"/>
                  </a:lnTo>
                  <a:lnTo>
                    <a:pt x="15132" y="451002"/>
                  </a:lnTo>
                  <a:lnTo>
                    <a:pt x="14956" y="451089"/>
                  </a:lnTo>
                  <a:lnTo>
                    <a:pt x="14779" y="451188"/>
                  </a:lnTo>
                  <a:lnTo>
                    <a:pt x="14607" y="451300"/>
                  </a:lnTo>
                  <a:lnTo>
                    <a:pt x="14430" y="451424"/>
                  </a:lnTo>
                  <a:lnTo>
                    <a:pt x="14258" y="451561"/>
                  </a:lnTo>
                  <a:lnTo>
                    <a:pt x="14086" y="451710"/>
                  </a:lnTo>
                  <a:lnTo>
                    <a:pt x="13914" y="451871"/>
                  </a:lnTo>
                  <a:lnTo>
                    <a:pt x="13746" y="452057"/>
                  </a:lnTo>
                  <a:lnTo>
                    <a:pt x="13707" y="451921"/>
                  </a:lnTo>
                  <a:lnTo>
                    <a:pt x="13664" y="451784"/>
                  </a:lnTo>
                  <a:lnTo>
                    <a:pt x="13617" y="451672"/>
                  </a:lnTo>
                  <a:lnTo>
                    <a:pt x="13569" y="451548"/>
                  </a:lnTo>
                  <a:lnTo>
                    <a:pt x="13522" y="451449"/>
                  </a:lnTo>
                  <a:lnTo>
                    <a:pt x="13470" y="451350"/>
                  </a:lnTo>
                  <a:lnTo>
                    <a:pt x="13414" y="451263"/>
                  </a:lnTo>
                  <a:lnTo>
                    <a:pt x="13358" y="451188"/>
                  </a:lnTo>
                  <a:lnTo>
                    <a:pt x="13298" y="451114"/>
                  </a:lnTo>
                  <a:lnTo>
                    <a:pt x="13238" y="451051"/>
                  </a:lnTo>
                  <a:lnTo>
                    <a:pt x="13177" y="451002"/>
                  </a:lnTo>
                  <a:lnTo>
                    <a:pt x="13108" y="450965"/>
                  </a:lnTo>
                  <a:lnTo>
                    <a:pt x="13044" y="450940"/>
                  </a:lnTo>
                  <a:lnTo>
                    <a:pt x="12971" y="450927"/>
                  </a:lnTo>
                  <a:lnTo>
                    <a:pt x="12902" y="450927"/>
                  </a:lnTo>
                  <a:lnTo>
                    <a:pt x="12824" y="450940"/>
                  </a:lnTo>
                  <a:lnTo>
                    <a:pt x="12600" y="448916"/>
                  </a:lnTo>
                  <a:lnTo>
                    <a:pt x="12376" y="446842"/>
                  </a:lnTo>
                  <a:lnTo>
                    <a:pt x="12148" y="444731"/>
                  </a:lnTo>
                  <a:lnTo>
                    <a:pt x="11920" y="442583"/>
                  </a:lnTo>
                  <a:lnTo>
                    <a:pt x="11692" y="440397"/>
                  </a:lnTo>
                  <a:lnTo>
                    <a:pt x="11468" y="438162"/>
                  </a:lnTo>
                  <a:lnTo>
                    <a:pt x="11244" y="435902"/>
                  </a:lnTo>
                  <a:lnTo>
                    <a:pt x="11020" y="433605"/>
                  </a:lnTo>
                  <a:lnTo>
                    <a:pt x="10800" y="431270"/>
                  </a:lnTo>
                  <a:lnTo>
                    <a:pt x="10581" y="428911"/>
                  </a:lnTo>
                  <a:lnTo>
                    <a:pt x="10370" y="426526"/>
                  </a:lnTo>
                  <a:lnTo>
                    <a:pt x="10159" y="424117"/>
                  </a:lnTo>
                  <a:lnTo>
                    <a:pt x="9952" y="421671"/>
                  </a:lnTo>
                  <a:lnTo>
                    <a:pt x="9749" y="419212"/>
                  </a:lnTo>
                  <a:lnTo>
                    <a:pt x="9556" y="416729"/>
                  </a:lnTo>
                  <a:lnTo>
                    <a:pt x="9366" y="414233"/>
                  </a:lnTo>
                  <a:lnTo>
                    <a:pt x="9181" y="411712"/>
                  </a:lnTo>
                  <a:lnTo>
                    <a:pt x="9004" y="409179"/>
                  </a:lnTo>
                  <a:lnTo>
                    <a:pt x="8837" y="406621"/>
                  </a:lnTo>
                  <a:lnTo>
                    <a:pt x="8677" y="404063"/>
                  </a:lnTo>
                  <a:lnTo>
                    <a:pt x="8522" y="401492"/>
                  </a:lnTo>
                  <a:lnTo>
                    <a:pt x="8380" y="398922"/>
                  </a:lnTo>
                  <a:lnTo>
                    <a:pt x="8242" y="396326"/>
                  </a:lnTo>
                  <a:lnTo>
                    <a:pt x="8117" y="393743"/>
                  </a:lnTo>
                  <a:lnTo>
                    <a:pt x="8061" y="392452"/>
                  </a:lnTo>
                  <a:lnTo>
                    <a:pt x="8005" y="391148"/>
                  </a:lnTo>
                  <a:lnTo>
                    <a:pt x="7954" y="389857"/>
                  </a:lnTo>
                  <a:lnTo>
                    <a:pt x="7902" y="388553"/>
                  </a:lnTo>
                  <a:lnTo>
                    <a:pt x="7855" y="387261"/>
                  </a:lnTo>
                  <a:lnTo>
                    <a:pt x="7812" y="385970"/>
                  </a:lnTo>
                  <a:lnTo>
                    <a:pt x="7769" y="384666"/>
                  </a:lnTo>
                  <a:lnTo>
                    <a:pt x="7730" y="383375"/>
                  </a:lnTo>
                  <a:lnTo>
                    <a:pt x="7695" y="382083"/>
                  </a:lnTo>
                  <a:lnTo>
                    <a:pt x="7665" y="380792"/>
                  </a:lnTo>
                  <a:lnTo>
                    <a:pt x="7635" y="379500"/>
                  </a:lnTo>
                  <a:lnTo>
                    <a:pt x="7609" y="378209"/>
                  </a:lnTo>
                  <a:lnTo>
                    <a:pt x="7588" y="376930"/>
                  </a:lnTo>
                  <a:lnTo>
                    <a:pt x="7570" y="375638"/>
                  </a:lnTo>
                  <a:lnTo>
                    <a:pt x="7553" y="374359"/>
                  </a:lnTo>
                  <a:lnTo>
                    <a:pt x="7540" y="373080"/>
                  </a:lnTo>
                  <a:lnTo>
                    <a:pt x="7570" y="372956"/>
                  </a:lnTo>
                  <a:lnTo>
                    <a:pt x="7596" y="372819"/>
                  </a:lnTo>
                  <a:lnTo>
                    <a:pt x="7614" y="372683"/>
                  </a:lnTo>
                  <a:lnTo>
                    <a:pt x="7631" y="372546"/>
                  </a:lnTo>
                  <a:lnTo>
                    <a:pt x="7644" y="372397"/>
                  </a:lnTo>
                  <a:lnTo>
                    <a:pt x="7657" y="372248"/>
                  </a:lnTo>
                  <a:lnTo>
                    <a:pt x="7661" y="372099"/>
                  </a:lnTo>
                  <a:lnTo>
                    <a:pt x="7661" y="371950"/>
                  </a:lnTo>
                  <a:lnTo>
                    <a:pt x="7661" y="371801"/>
                  </a:lnTo>
                  <a:lnTo>
                    <a:pt x="7657" y="371652"/>
                  </a:lnTo>
                  <a:lnTo>
                    <a:pt x="7644" y="371503"/>
                  </a:lnTo>
                  <a:lnTo>
                    <a:pt x="7631" y="371354"/>
                  </a:lnTo>
                  <a:lnTo>
                    <a:pt x="7614" y="371205"/>
                  </a:lnTo>
                  <a:lnTo>
                    <a:pt x="7596" y="371069"/>
                  </a:lnTo>
                  <a:lnTo>
                    <a:pt x="7570" y="370932"/>
                  </a:lnTo>
                  <a:lnTo>
                    <a:pt x="7540" y="370795"/>
                  </a:lnTo>
                  <a:lnTo>
                    <a:pt x="7540" y="369367"/>
                  </a:lnTo>
                  <a:lnTo>
                    <a:pt x="7540" y="367952"/>
                  </a:lnTo>
                  <a:lnTo>
                    <a:pt x="7549" y="366536"/>
                  </a:lnTo>
                  <a:lnTo>
                    <a:pt x="7562" y="365120"/>
                  </a:lnTo>
                  <a:lnTo>
                    <a:pt x="7579" y="363717"/>
                  </a:lnTo>
                  <a:lnTo>
                    <a:pt x="7601" y="362314"/>
                  </a:lnTo>
                  <a:lnTo>
                    <a:pt x="7631" y="360911"/>
                  </a:lnTo>
                  <a:lnTo>
                    <a:pt x="7661" y="359532"/>
                  </a:lnTo>
                  <a:lnTo>
                    <a:pt x="7700" y="358142"/>
                  </a:lnTo>
                  <a:lnTo>
                    <a:pt x="7743" y="356776"/>
                  </a:lnTo>
                  <a:lnTo>
                    <a:pt x="7794" y="355410"/>
                  </a:lnTo>
                  <a:lnTo>
                    <a:pt x="7850" y="354044"/>
                  </a:lnTo>
                  <a:lnTo>
                    <a:pt x="7911" y="352703"/>
                  </a:lnTo>
                  <a:lnTo>
                    <a:pt x="7975" y="351349"/>
                  </a:lnTo>
                  <a:lnTo>
                    <a:pt x="8048" y="350020"/>
                  </a:lnTo>
                  <a:lnTo>
                    <a:pt x="8130" y="348692"/>
                  </a:lnTo>
                  <a:lnTo>
                    <a:pt x="8216" y="347388"/>
                  </a:lnTo>
                  <a:lnTo>
                    <a:pt x="8307" y="346084"/>
                  </a:lnTo>
                  <a:lnTo>
                    <a:pt x="8406" y="344780"/>
                  </a:lnTo>
                  <a:lnTo>
                    <a:pt x="8509" y="343501"/>
                  </a:lnTo>
                  <a:lnTo>
                    <a:pt x="8621" y="342234"/>
                  </a:lnTo>
                  <a:lnTo>
                    <a:pt x="8737" y="340968"/>
                  </a:lnTo>
                  <a:lnTo>
                    <a:pt x="8862" y="339714"/>
                  </a:lnTo>
                  <a:lnTo>
                    <a:pt x="8992" y="338484"/>
                  </a:lnTo>
                  <a:lnTo>
                    <a:pt x="9134" y="337255"/>
                  </a:lnTo>
                  <a:lnTo>
                    <a:pt x="9276" y="336038"/>
                  </a:lnTo>
                  <a:lnTo>
                    <a:pt x="9431" y="334846"/>
                  </a:lnTo>
                  <a:lnTo>
                    <a:pt x="9590" y="333654"/>
                  </a:lnTo>
                  <a:lnTo>
                    <a:pt x="9758" y="332487"/>
                  </a:lnTo>
                  <a:lnTo>
                    <a:pt x="9930" y="331319"/>
                  </a:lnTo>
                  <a:lnTo>
                    <a:pt x="10116" y="330177"/>
                  </a:lnTo>
                  <a:lnTo>
                    <a:pt x="10305" y="329047"/>
                  </a:lnTo>
                  <a:lnTo>
                    <a:pt x="10538" y="329258"/>
                  </a:lnTo>
                  <a:lnTo>
                    <a:pt x="10774" y="329444"/>
                  </a:lnTo>
                  <a:lnTo>
                    <a:pt x="11011" y="329630"/>
                  </a:lnTo>
                  <a:lnTo>
                    <a:pt x="11252" y="329792"/>
                  </a:lnTo>
                  <a:lnTo>
                    <a:pt x="11494" y="329928"/>
                  </a:lnTo>
                  <a:lnTo>
                    <a:pt x="11735" y="330053"/>
                  </a:lnTo>
                  <a:lnTo>
                    <a:pt x="11980" y="330152"/>
                  </a:lnTo>
                  <a:lnTo>
                    <a:pt x="12226" y="330239"/>
                  </a:lnTo>
                  <a:lnTo>
                    <a:pt x="12475" y="330313"/>
                  </a:lnTo>
                  <a:lnTo>
                    <a:pt x="12725" y="330351"/>
                  </a:lnTo>
                  <a:lnTo>
                    <a:pt x="12975" y="330388"/>
                  </a:lnTo>
                  <a:lnTo>
                    <a:pt x="13225" y="330388"/>
                  </a:lnTo>
                  <a:lnTo>
                    <a:pt x="13479" y="330376"/>
                  </a:lnTo>
                  <a:lnTo>
                    <a:pt x="13733" y="330338"/>
                  </a:lnTo>
                  <a:lnTo>
                    <a:pt x="13991" y="330289"/>
                  </a:lnTo>
                  <a:lnTo>
                    <a:pt x="14245" y="330214"/>
                  </a:lnTo>
                  <a:lnTo>
                    <a:pt x="14327" y="332350"/>
                  </a:lnTo>
                  <a:lnTo>
                    <a:pt x="14413" y="334473"/>
                  </a:lnTo>
                  <a:lnTo>
                    <a:pt x="14504" y="336609"/>
                  </a:lnTo>
                  <a:lnTo>
                    <a:pt x="14594" y="338733"/>
                  </a:lnTo>
                  <a:lnTo>
                    <a:pt x="14693" y="340856"/>
                  </a:lnTo>
                  <a:lnTo>
                    <a:pt x="14796" y="342967"/>
                  </a:lnTo>
                  <a:lnTo>
                    <a:pt x="14904" y="345091"/>
                  </a:lnTo>
                  <a:lnTo>
                    <a:pt x="15016" y="347202"/>
                  </a:lnTo>
                  <a:lnTo>
                    <a:pt x="15132" y="349313"/>
                  </a:lnTo>
                  <a:lnTo>
                    <a:pt x="15257" y="351411"/>
                  </a:lnTo>
                  <a:lnTo>
                    <a:pt x="15382" y="353510"/>
                  </a:lnTo>
                  <a:lnTo>
                    <a:pt x="15516" y="355608"/>
                  </a:lnTo>
                  <a:lnTo>
                    <a:pt x="15653" y="357707"/>
                  </a:lnTo>
                  <a:lnTo>
                    <a:pt x="15796" y="359793"/>
                  </a:lnTo>
                  <a:lnTo>
                    <a:pt x="15942" y="361867"/>
                  </a:lnTo>
                  <a:lnTo>
                    <a:pt x="16097" y="363953"/>
                  </a:lnTo>
                  <a:lnTo>
                    <a:pt x="16256" y="366027"/>
                  </a:lnTo>
                  <a:lnTo>
                    <a:pt x="16420" y="368088"/>
                  </a:lnTo>
                  <a:lnTo>
                    <a:pt x="16592" y="370150"/>
                  </a:lnTo>
                  <a:lnTo>
                    <a:pt x="16769" y="372199"/>
                  </a:lnTo>
                  <a:lnTo>
                    <a:pt x="16954" y="374248"/>
                  </a:lnTo>
                  <a:lnTo>
                    <a:pt x="17143" y="376296"/>
                  </a:lnTo>
                  <a:lnTo>
                    <a:pt x="17337" y="378333"/>
                  </a:lnTo>
                  <a:lnTo>
                    <a:pt x="17540" y="380357"/>
                  </a:lnTo>
                  <a:lnTo>
                    <a:pt x="17751" y="382381"/>
                  </a:lnTo>
                  <a:lnTo>
                    <a:pt x="17966" y="384393"/>
                  </a:lnTo>
                  <a:lnTo>
                    <a:pt x="18186" y="386405"/>
                  </a:lnTo>
                  <a:lnTo>
                    <a:pt x="18414" y="388404"/>
                  </a:lnTo>
                  <a:lnTo>
                    <a:pt x="18651" y="390391"/>
                  </a:lnTo>
                  <a:lnTo>
                    <a:pt x="18892" y="392377"/>
                  </a:lnTo>
                  <a:lnTo>
                    <a:pt x="19142" y="394352"/>
                  </a:lnTo>
                  <a:lnTo>
                    <a:pt x="19400" y="396314"/>
                  </a:lnTo>
                  <a:lnTo>
                    <a:pt x="19663" y="398276"/>
                  </a:lnTo>
                  <a:lnTo>
                    <a:pt x="19934" y="400226"/>
                  </a:lnTo>
                  <a:lnTo>
                    <a:pt x="20214" y="402163"/>
                  </a:lnTo>
                  <a:lnTo>
                    <a:pt x="20502" y="404100"/>
                  </a:lnTo>
                  <a:lnTo>
                    <a:pt x="20795" y="406012"/>
                  </a:lnTo>
                  <a:lnTo>
                    <a:pt x="21097" y="407925"/>
                  </a:lnTo>
                  <a:lnTo>
                    <a:pt x="21407" y="409824"/>
                  </a:lnTo>
                  <a:lnTo>
                    <a:pt x="21725" y="411724"/>
                  </a:lnTo>
                  <a:lnTo>
                    <a:pt x="22048" y="413599"/>
                  </a:lnTo>
                  <a:lnTo>
                    <a:pt x="22384" y="415475"/>
                  </a:lnTo>
                  <a:lnTo>
                    <a:pt x="22724" y="417337"/>
                  </a:lnTo>
                  <a:lnTo>
                    <a:pt x="23077" y="419187"/>
                  </a:lnTo>
                  <a:lnTo>
                    <a:pt x="23435" y="421025"/>
                  </a:lnTo>
                  <a:lnTo>
                    <a:pt x="23805" y="422851"/>
                  </a:lnTo>
                  <a:lnTo>
                    <a:pt x="24180" y="424664"/>
                  </a:lnTo>
                  <a:lnTo>
                    <a:pt x="24567" y="426464"/>
                  </a:lnTo>
                  <a:lnTo>
                    <a:pt x="24959" y="428252"/>
                  </a:lnTo>
                  <a:lnTo>
                    <a:pt x="25364" y="430041"/>
                  </a:lnTo>
                  <a:lnTo>
                    <a:pt x="25773" y="431804"/>
                  </a:lnTo>
                  <a:lnTo>
                    <a:pt x="26195" y="433555"/>
                  </a:lnTo>
                  <a:lnTo>
                    <a:pt x="26626" y="435293"/>
                  </a:lnTo>
                  <a:lnTo>
                    <a:pt x="27065" y="437032"/>
                  </a:lnTo>
                  <a:lnTo>
                    <a:pt x="27289" y="437889"/>
                  </a:lnTo>
                  <a:lnTo>
                    <a:pt x="27517" y="438745"/>
                  </a:lnTo>
                  <a:lnTo>
                    <a:pt x="27746" y="439590"/>
                  </a:lnTo>
                  <a:lnTo>
                    <a:pt x="27974" y="440447"/>
                  </a:lnTo>
                  <a:lnTo>
                    <a:pt x="28211" y="441291"/>
                  </a:lnTo>
                  <a:lnTo>
                    <a:pt x="28443" y="442136"/>
                  </a:lnTo>
                  <a:lnTo>
                    <a:pt x="28684" y="442968"/>
                  </a:lnTo>
                  <a:lnTo>
                    <a:pt x="28921" y="443799"/>
                  </a:lnTo>
                  <a:lnTo>
                    <a:pt x="29167" y="444631"/>
                  </a:lnTo>
                  <a:lnTo>
                    <a:pt x="29412" y="445463"/>
                  </a:lnTo>
                  <a:lnTo>
                    <a:pt x="29658" y="446283"/>
                  </a:lnTo>
                  <a:lnTo>
                    <a:pt x="29912" y="447115"/>
                  </a:lnTo>
                  <a:lnTo>
                    <a:pt x="30161" y="447922"/>
                  </a:lnTo>
                  <a:lnTo>
                    <a:pt x="30420" y="448742"/>
                  </a:lnTo>
                  <a:lnTo>
                    <a:pt x="30678" y="449549"/>
                  </a:lnTo>
                  <a:lnTo>
                    <a:pt x="30937" y="450356"/>
                  </a:lnTo>
                  <a:lnTo>
                    <a:pt x="31199" y="451163"/>
                  </a:lnTo>
                  <a:lnTo>
                    <a:pt x="31466" y="451958"/>
                  </a:lnTo>
                  <a:lnTo>
                    <a:pt x="31733" y="452753"/>
                  </a:lnTo>
                  <a:lnTo>
                    <a:pt x="32004" y="453547"/>
                  </a:lnTo>
                  <a:lnTo>
                    <a:pt x="32060" y="453709"/>
                  </a:lnTo>
                  <a:lnTo>
                    <a:pt x="32116" y="453858"/>
                  </a:lnTo>
                  <a:lnTo>
                    <a:pt x="32177" y="453994"/>
                  </a:lnTo>
                  <a:lnTo>
                    <a:pt x="32237" y="454106"/>
                  </a:lnTo>
                  <a:lnTo>
                    <a:pt x="32297" y="454218"/>
                  </a:lnTo>
                  <a:lnTo>
                    <a:pt x="32358" y="454305"/>
                  </a:lnTo>
                  <a:lnTo>
                    <a:pt x="32422" y="454367"/>
                  </a:lnTo>
                  <a:lnTo>
                    <a:pt x="32491" y="454429"/>
                  </a:lnTo>
                  <a:lnTo>
                    <a:pt x="32177" y="455472"/>
                  </a:lnTo>
                  <a:lnTo>
                    <a:pt x="31871" y="456540"/>
                  </a:lnTo>
                  <a:lnTo>
                    <a:pt x="31574" y="457608"/>
                  </a:lnTo>
                  <a:lnTo>
                    <a:pt x="31285" y="458688"/>
                  </a:lnTo>
                  <a:lnTo>
                    <a:pt x="31010" y="459781"/>
                  </a:lnTo>
                  <a:lnTo>
                    <a:pt x="30738" y="460886"/>
                  </a:lnTo>
                  <a:lnTo>
                    <a:pt x="30480" y="462004"/>
                  </a:lnTo>
                  <a:lnTo>
                    <a:pt x="30226" y="463134"/>
                  </a:lnTo>
                  <a:lnTo>
                    <a:pt x="29981" y="464264"/>
                  </a:lnTo>
                  <a:lnTo>
                    <a:pt x="29744" y="465419"/>
                  </a:lnTo>
                  <a:lnTo>
                    <a:pt x="29515" y="466574"/>
                  </a:lnTo>
                  <a:lnTo>
                    <a:pt x="29296" y="467741"/>
                  </a:lnTo>
                  <a:lnTo>
                    <a:pt x="29080" y="468921"/>
                  </a:lnTo>
                  <a:lnTo>
                    <a:pt x="28874" y="470100"/>
                  </a:lnTo>
                  <a:lnTo>
                    <a:pt x="28676" y="471292"/>
                  </a:lnTo>
                  <a:lnTo>
                    <a:pt x="28482" y="472497"/>
                  </a:lnTo>
                  <a:lnTo>
                    <a:pt x="28297" y="473714"/>
                  </a:lnTo>
                  <a:lnTo>
                    <a:pt x="28116" y="474931"/>
                  </a:lnTo>
                  <a:lnTo>
                    <a:pt x="27944" y="476160"/>
                  </a:lnTo>
                  <a:lnTo>
                    <a:pt x="27776" y="477390"/>
                  </a:lnTo>
                  <a:lnTo>
                    <a:pt x="27616" y="478644"/>
                  </a:lnTo>
                  <a:lnTo>
                    <a:pt x="27457" y="479886"/>
                  </a:lnTo>
                  <a:lnTo>
                    <a:pt x="27311" y="481152"/>
                  </a:lnTo>
                  <a:lnTo>
                    <a:pt x="27164" y="482406"/>
                  </a:lnTo>
                  <a:lnTo>
                    <a:pt x="27022" y="483685"/>
                  </a:lnTo>
                  <a:lnTo>
                    <a:pt x="26889" y="484952"/>
                  </a:lnTo>
                  <a:lnTo>
                    <a:pt x="26759" y="486243"/>
                  </a:lnTo>
                  <a:lnTo>
                    <a:pt x="26635" y="487522"/>
                  </a:lnTo>
                  <a:lnTo>
                    <a:pt x="26510" y="488826"/>
                  </a:lnTo>
                  <a:lnTo>
                    <a:pt x="26393" y="490118"/>
                  </a:lnTo>
                  <a:lnTo>
                    <a:pt x="26281" y="491422"/>
                  </a:lnTo>
                  <a:lnTo>
                    <a:pt x="26174" y="492738"/>
                  </a:lnTo>
                  <a:lnTo>
                    <a:pt x="26001" y="494787"/>
                  </a:lnTo>
                  <a:lnTo>
                    <a:pt x="25842" y="496836"/>
                  </a:lnTo>
                  <a:lnTo>
                    <a:pt x="25691" y="498910"/>
                  </a:lnTo>
                  <a:lnTo>
                    <a:pt x="25541" y="500983"/>
                  </a:lnTo>
                  <a:lnTo>
                    <a:pt x="25399" y="503057"/>
                  </a:lnTo>
                  <a:lnTo>
                    <a:pt x="25265" y="505143"/>
                  </a:lnTo>
                  <a:lnTo>
                    <a:pt x="25132" y="507230"/>
                  </a:lnTo>
                  <a:lnTo>
                    <a:pt x="25002" y="509316"/>
                  </a:lnTo>
                  <a:lnTo>
                    <a:pt x="24748" y="513500"/>
                  </a:lnTo>
                  <a:lnTo>
                    <a:pt x="24494" y="517673"/>
                  </a:lnTo>
                  <a:lnTo>
                    <a:pt x="24240" y="521845"/>
                  </a:lnTo>
                  <a:lnTo>
                    <a:pt x="24111" y="523931"/>
                  </a:lnTo>
                  <a:lnTo>
                    <a:pt x="23973" y="526005"/>
                  </a:lnTo>
                  <a:lnTo>
                    <a:pt x="23960" y="526229"/>
                  </a:lnTo>
                  <a:lnTo>
                    <a:pt x="23952" y="526465"/>
                  </a:lnTo>
                  <a:lnTo>
                    <a:pt x="23947" y="526688"/>
                  </a:lnTo>
                  <a:lnTo>
                    <a:pt x="23947" y="526899"/>
                  </a:lnTo>
                  <a:lnTo>
                    <a:pt x="23952" y="527123"/>
                  </a:lnTo>
                  <a:lnTo>
                    <a:pt x="23960" y="527321"/>
                  </a:lnTo>
                  <a:lnTo>
                    <a:pt x="23973" y="527533"/>
                  </a:lnTo>
                  <a:lnTo>
                    <a:pt x="23990" y="527719"/>
                  </a:lnTo>
                  <a:lnTo>
                    <a:pt x="24008" y="527918"/>
                  </a:lnTo>
                  <a:lnTo>
                    <a:pt x="24033" y="528104"/>
                  </a:lnTo>
                  <a:lnTo>
                    <a:pt x="24059" y="528278"/>
                  </a:lnTo>
                  <a:lnTo>
                    <a:pt x="24085" y="528452"/>
                  </a:lnTo>
                  <a:lnTo>
                    <a:pt x="24120" y="528625"/>
                  </a:lnTo>
                  <a:lnTo>
                    <a:pt x="24154" y="528787"/>
                  </a:lnTo>
                  <a:lnTo>
                    <a:pt x="24193" y="528936"/>
                  </a:lnTo>
                  <a:lnTo>
                    <a:pt x="24232" y="529085"/>
                  </a:lnTo>
                  <a:lnTo>
                    <a:pt x="24275" y="529234"/>
                  </a:lnTo>
                  <a:lnTo>
                    <a:pt x="24318" y="529370"/>
                  </a:lnTo>
                  <a:lnTo>
                    <a:pt x="24365" y="529495"/>
                  </a:lnTo>
                  <a:lnTo>
                    <a:pt x="24412" y="529619"/>
                  </a:lnTo>
                  <a:lnTo>
                    <a:pt x="24464" y="529743"/>
                  </a:lnTo>
                  <a:lnTo>
                    <a:pt x="24516" y="529855"/>
                  </a:lnTo>
                  <a:lnTo>
                    <a:pt x="24572" y="529954"/>
                  </a:lnTo>
                  <a:lnTo>
                    <a:pt x="24628" y="530053"/>
                  </a:lnTo>
                  <a:lnTo>
                    <a:pt x="24684" y="530140"/>
                  </a:lnTo>
                  <a:lnTo>
                    <a:pt x="24740" y="530227"/>
                  </a:lnTo>
                  <a:lnTo>
                    <a:pt x="24800" y="530302"/>
                  </a:lnTo>
                  <a:lnTo>
                    <a:pt x="24860" y="530364"/>
                  </a:lnTo>
                  <a:lnTo>
                    <a:pt x="24921" y="530426"/>
                  </a:lnTo>
                  <a:lnTo>
                    <a:pt x="24981" y="530488"/>
                  </a:lnTo>
                  <a:lnTo>
                    <a:pt x="25045" y="530525"/>
                  </a:lnTo>
                  <a:lnTo>
                    <a:pt x="25106" y="530563"/>
                  </a:lnTo>
                  <a:lnTo>
                    <a:pt x="25127" y="530736"/>
                  </a:lnTo>
                  <a:lnTo>
                    <a:pt x="25153" y="530910"/>
                  </a:lnTo>
                  <a:lnTo>
                    <a:pt x="25183" y="531072"/>
                  </a:lnTo>
                  <a:lnTo>
                    <a:pt x="25213" y="531233"/>
                  </a:lnTo>
                  <a:lnTo>
                    <a:pt x="25248" y="531395"/>
                  </a:lnTo>
                  <a:lnTo>
                    <a:pt x="25287" y="531544"/>
                  </a:lnTo>
                  <a:lnTo>
                    <a:pt x="25330" y="531680"/>
                  </a:lnTo>
                  <a:lnTo>
                    <a:pt x="25373" y="531817"/>
                  </a:lnTo>
                  <a:lnTo>
                    <a:pt x="25420" y="531953"/>
                  </a:lnTo>
                  <a:lnTo>
                    <a:pt x="25472" y="532065"/>
                  </a:lnTo>
                  <a:lnTo>
                    <a:pt x="25528" y="532189"/>
                  </a:lnTo>
                  <a:lnTo>
                    <a:pt x="25584" y="532289"/>
                  </a:lnTo>
                  <a:lnTo>
                    <a:pt x="25644" y="532388"/>
                  </a:lnTo>
                  <a:lnTo>
                    <a:pt x="25709" y="532475"/>
                  </a:lnTo>
                  <a:lnTo>
                    <a:pt x="25778" y="532549"/>
                  </a:lnTo>
                  <a:lnTo>
                    <a:pt x="25851" y="532611"/>
                  </a:lnTo>
                  <a:lnTo>
                    <a:pt x="26294" y="532996"/>
                  </a:lnTo>
                  <a:lnTo>
                    <a:pt x="26738" y="533357"/>
                  </a:lnTo>
                  <a:lnTo>
                    <a:pt x="27186" y="533717"/>
                  </a:lnTo>
                  <a:lnTo>
                    <a:pt x="27638" y="534052"/>
                  </a:lnTo>
                  <a:lnTo>
                    <a:pt x="28090" y="534387"/>
                  </a:lnTo>
                  <a:lnTo>
                    <a:pt x="28542" y="534710"/>
                  </a:lnTo>
                  <a:lnTo>
                    <a:pt x="28999" y="535021"/>
                  </a:lnTo>
                  <a:lnTo>
                    <a:pt x="29451" y="535319"/>
                  </a:lnTo>
                  <a:lnTo>
                    <a:pt x="29360" y="535381"/>
                  </a:lnTo>
                  <a:lnTo>
                    <a:pt x="29274" y="535468"/>
                  </a:lnTo>
                  <a:lnTo>
                    <a:pt x="29192" y="535554"/>
                  </a:lnTo>
                  <a:lnTo>
                    <a:pt x="29111" y="535679"/>
                  </a:lnTo>
                  <a:lnTo>
                    <a:pt x="29037" y="535815"/>
                  </a:lnTo>
                  <a:lnTo>
                    <a:pt x="28969" y="535964"/>
                  </a:lnTo>
                  <a:lnTo>
                    <a:pt x="28900" y="536138"/>
                  </a:lnTo>
                  <a:lnTo>
                    <a:pt x="28844" y="536337"/>
                  </a:lnTo>
                  <a:lnTo>
                    <a:pt x="28788" y="536548"/>
                  </a:lnTo>
                  <a:lnTo>
                    <a:pt x="28745" y="536771"/>
                  </a:lnTo>
                  <a:lnTo>
                    <a:pt x="28706" y="537020"/>
                  </a:lnTo>
                  <a:lnTo>
                    <a:pt x="28676" y="537281"/>
                  </a:lnTo>
                  <a:lnTo>
                    <a:pt x="28654" y="537566"/>
                  </a:lnTo>
                  <a:lnTo>
                    <a:pt x="28641" y="537877"/>
                  </a:lnTo>
                  <a:lnTo>
                    <a:pt x="28637" y="538199"/>
                  </a:lnTo>
                  <a:lnTo>
                    <a:pt x="28646" y="538535"/>
                  </a:lnTo>
                  <a:lnTo>
                    <a:pt x="28719" y="540484"/>
                  </a:lnTo>
                  <a:lnTo>
                    <a:pt x="28801" y="542421"/>
                  </a:lnTo>
                  <a:lnTo>
                    <a:pt x="28891" y="544334"/>
                  </a:lnTo>
                  <a:lnTo>
                    <a:pt x="28943" y="545278"/>
                  </a:lnTo>
                  <a:lnTo>
                    <a:pt x="28994" y="546221"/>
                  </a:lnTo>
                  <a:lnTo>
                    <a:pt x="29050" y="547153"/>
                  </a:lnTo>
                  <a:lnTo>
                    <a:pt x="29106" y="548084"/>
                  </a:lnTo>
                  <a:lnTo>
                    <a:pt x="29167" y="549015"/>
                  </a:lnTo>
                  <a:lnTo>
                    <a:pt x="29227" y="549934"/>
                  </a:lnTo>
                  <a:lnTo>
                    <a:pt x="29291" y="550853"/>
                  </a:lnTo>
                  <a:lnTo>
                    <a:pt x="29356" y="551760"/>
                  </a:lnTo>
                  <a:lnTo>
                    <a:pt x="29425" y="552666"/>
                  </a:lnTo>
                  <a:lnTo>
                    <a:pt x="29498" y="553560"/>
                  </a:lnTo>
                  <a:lnTo>
                    <a:pt x="29571" y="554454"/>
                  </a:lnTo>
                  <a:lnTo>
                    <a:pt x="29649" y="555336"/>
                  </a:lnTo>
                  <a:lnTo>
                    <a:pt x="29726" y="556218"/>
                  </a:lnTo>
                  <a:lnTo>
                    <a:pt x="29804" y="557099"/>
                  </a:lnTo>
                  <a:lnTo>
                    <a:pt x="29890" y="557969"/>
                  </a:lnTo>
                  <a:lnTo>
                    <a:pt x="29976" y="558825"/>
                  </a:lnTo>
                  <a:lnTo>
                    <a:pt x="30062" y="559682"/>
                  </a:lnTo>
                  <a:lnTo>
                    <a:pt x="30153" y="560539"/>
                  </a:lnTo>
                  <a:lnTo>
                    <a:pt x="30247" y="561383"/>
                  </a:lnTo>
                  <a:lnTo>
                    <a:pt x="30342" y="562215"/>
                  </a:lnTo>
                  <a:lnTo>
                    <a:pt x="30441" y="563047"/>
                  </a:lnTo>
                  <a:lnTo>
                    <a:pt x="30540" y="563867"/>
                  </a:lnTo>
                  <a:lnTo>
                    <a:pt x="30644" y="564687"/>
                  </a:lnTo>
                  <a:lnTo>
                    <a:pt x="30747" y="565506"/>
                  </a:lnTo>
                  <a:lnTo>
                    <a:pt x="30855" y="566301"/>
                  </a:lnTo>
                  <a:lnTo>
                    <a:pt x="30967" y="567108"/>
                  </a:lnTo>
                  <a:lnTo>
                    <a:pt x="31079" y="567890"/>
                  </a:lnTo>
                  <a:lnTo>
                    <a:pt x="31191" y="568685"/>
                  </a:lnTo>
                  <a:lnTo>
                    <a:pt x="31311" y="569455"/>
                  </a:lnTo>
                  <a:lnTo>
                    <a:pt x="31427" y="570225"/>
                  </a:lnTo>
                  <a:lnTo>
                    <a:pt x="31552" y="570995"/>
                  </a:lnTo>
                  <a:lnTo>
                    <a:pt x="31677" y="571752"/>
                  </a:lnTo>
                  <a:lnTo>
                    <a:pt x="31802" y="572497"/>
                  </a:lnTo>
                  <a:lnTo>
                    <a:pt x="31936" y="573242"/>
                  </a:lnTo>
                  <a:lnTo>
                    <a:pt x="32065" y="573975"/>
                  </a:lnTo>
                  <a:lnTo>
                    <a:pt x="32203" y="574708"/>
                  </a:lnTo>
                  <a:lnTo>
                    <a:pt x="32336" y="575428"/>
                  </a:lnTo>
                  <a:lnTo>
                    <a:pt x="32478" y="576136"/>
                  </a:lnTo>
                  <a:lnTo>
                    <a:pt x="32620" y="576844"/>
                  </a:lnTo>
                  <a:lnTo>
                    <a:pt x="32767" y="577539"/>
                  </a:lnTo>
                  <a:lnTo>
                    <a:pt x="32913" y="578234"/>
                  </a:lnTo>
                  <a:lnTo>
                    <a:pt x="33064" y="578917"/>
                  </a:lnTo>
                  <a:lnTo>
                    <a:pt x="33215" y="579588"/>
                  </a:lnTo>
                  <a:lnTo>
                    <a:pt x="33370" y="580258"/>
                  </a:lnTo>
                  <a:lnTo>
                    <a:pt x="33525" y="580917"/>
                  </a:lnTo>
                  <a:lnTo>
                    <a:pt x="33688" y="581575"/>
                  </a:lnTo>
                  <a:lnTo>
                    <a:pt x="33848" y="582220"/>
                  </a:lnTo>
                  <a:lnTo>
                    <a:pt x="34016" y="582854"/>
                  </a:lnTo>
                  <a:lnTo>
                    <a:pt x="34179" y="583487"/>
                  </a:lnTo>
                  <a:lnTo>
                    <a:pt x="34351" y="584108"/>
                  </a:lnTo>
                  <a:lnTo>
                    <a:pt x="34524" y="584716"/>
                  </a:lnTo>
                  <a:lnTo>
                    <a:pt x="34700" y="585313"/>
                  </a:lnTo>
                  <a:lnTo>
                    <a:pt x="34877" y="585909"/>
                  </a:lnTo>
                  <a:lnTo>
                    <a:pt x="35058" y="586505"/>
                  </a:lnTo>
                  <a:lnTo>
                    <a:pt x="35239" y="587076"/>
                  </a:lnTo>
                  <a:lnTo>
                    <a:pt x="35424" y="587647"/>
                  </a:lnTo>
                  <a:lnTo>
                    <a:pt x="35613" y="588206"/>
                  </a:lnTo>
                  <a:lnTo>
                    <a:pt x="35803" y="588765"/>
                  </a:lnTo>
                  <a:lnTo>
                    <a:pt x="35996" y="589311"/>
                  </a:lnTo>
                  <a:lnTo>
                    <a:pt x="36195" y="589845"/>
                  </a:lnTo>
                  <a:lnTo>
                    <a:pt x="36393" y="590367"/>
                  </a:lnTo>
                  <a:lnTo>
                    <a:pt x="36591" y="590888"/>
                  </a:lnTo>
                  <a:lnTo>
                    <a:pt x="36797" y="591397"/>
                  </a:lnTo>
                  <a:lnTo>
                    <a:pt x="37004" y="591894"/>
                  </a:lnTo>
                  <a:lnTo>
                    <a:pt x="37211" y="592391"/>
                  </a:lnTo>
                  <a:lnTo>
                    <a:pt x="37422" y="592875"/>
                  </a:lnTo>
                  <a:lnTo>
                    <a:pt x="37637" y="593347"/>
                  </a:lnTo>
                  <a:lnTo>
                    <a:pt x="37852" y="593806"/>
                  </a:lnTo>
                  <a:lnTo>
                    <a:pt x="38072" y="594266"/>
                  </a:lnTo>
                  <a:lnTo>
                    <a:pt x="38296" y="594713"/>
                  </a:lnTo>
                  <a:lnTo>
                    <a:pt x="38520" y="595147"/>
                  </a:lnTo>
                  <a:lnTo>
                    <a:pt x="38744" y="595570"/>
                  </a:lnTo>
                  <a:lnTo>
                    <a:pt x="38976" y="595992"/>
                  </a:lnTo>
                  <a:lnTo>
                    <a:pt x="39209" y="596402"/>
                  </a:lnTo>
                  <a:lnTo>
                    <a:pt x="39441" y="596799"/>
                  </a:lnTo>
                  <a:lnTo>
                    <a:pt x="39683" y="597184"/>
                  </a:lnTo>
                  <a:lnTo>
                    <a:pt x="39919" y="597569"/>
                  </a:lnTo>
                  <a:lnTo>
                    <a:pt x="40165" y="597929"/>
                  </a:lnTo>
                  <a:lnTo>
                    <a:pt x="40410" y="598289"/>
                  </a:lnTo>
                  <a:lnTo>
                    <a:pt x="40660" y="598637"/>
                  </a:lnTo>
                  <a:lnTo>
                    <a:pt x="40910" y="598984"/>
                  </a:lnTo>
                  <a:lnTo>
                    <a:pt x="41164" y="599307"/>
                  </a:lnTo>
                  <a:lnTo>
                    <a:pt x="41418" y="599630"/>
                  </a:lnTo>
                  <a:lnTo>
                    <a:pt x="41676" y="599941"/>
                  </a:lnTo>
                  <a:lnTo>
                    <a:pt x="41939" y="600239"/>
                  </a:lnTo>
                  <a:lnTo>
                    <a:pt x="42206" y="600524"/>
                  </a:lnTo>
                  <a:lnTo>
                    <a:pt x="42473" y="600810"/>
                  </a:lnTo>
                  <a:lnTo>
                    <a:pt x="42740" y="601071"/>
                  </a:lnTo>
                  <a:lnTo>
                    <a:pt x="43016" y="601331"/>
                  </a:lnTo>
                  <a:lnTo>
                    <a:pt x="43287" y="601580"/>
                  </a:lnTo>
                  <a:lnTo>
                    <a:pt x="43567" y="601816"/>
                  </a:lnTo>
                  <a:lnTo>
                    <a:pt x="43847" y="602039"/>
                  </a:lnTo>
                  <a:lnTo>
                    <a:pt x="44131" y="602263"/>
                  </a:lnTo>
                  <a:lnTo>
                    <a:pt x="44415" y="602461"/>
                  </a:lnTo>
                  <a:lnTo>
                    <a:pt x="44704" y="602660"/>
                  </a:lnTo>
                  <a:lnTo>
                    <a:pt x="44997" y="602846"/>
                  </a:lnTo>
                  <a:lnTo>
                    <a:pt x="45289" y="603020"/>
                  </a:lnTo>
                  <a:lnTo>
                    <a:pt x="45587" y="603182"/>
                  </a:lnTo>
                  <a:lnTo>
                    <a:pt x="45888" y="603331"/>
                  </a:lnTo>
                  <a:lnTo>
                    <a:pt x="46189" y="603467"/>
                  </a:lnTo>
                  <a:lnTo>
                    <a:pt x="46495" y="603591"/>
                  </a:lnTo>
                  <a:lnTo>
                    <a:pt x="46801" y="603716"/>
                  </a:lnTo>
                  <a:lnTo>
                    <a:pt x="47115" y="603815"/>
                  </a:lnTo>
                  <a:lnTo>
                    <a:pt x="47425" y="603914"/>
                  </a:lnTo>
                  <a:lnTo>
                    <a:pt x="47744" y="604001"/>
                  </a:lnTo>
                  <a:lnTo>
                    <a:pt x="48063" y="604076"/>
                  </a:lnTo>
                  <a:lnTo>
                    <a:pt x="48386" y="604138"/>
                  </a:lnTo>
                  <a:lnTo>
                    <a:pt x="48709" y="604175"/>
                  </a:lnTo>
                  <a:lnTo>
                    <a:pt x="49036" y="604225"/>
                  </a:lnTo>
                  <a:lnTo>
                    <a:pt x="49367" y="604250"/>
                  </a:lnTo>
                  <a:lnTo>
                    <a:pt x="49699" y="604262"/>
                  </a:lnTo>
                  <a:lnTo>
                    <a:pt x="50035" y="604262"/>
                  </a:lnTo>
                  <a:lnTo>
                    <a:pt x="50371" y="604250"/>
                  </a:lnTo>
                  <a:lnTo>
                    <a:pt x="50715" y="604237"/>
                  </a:lnTo>
                  <a:lnTo>
                    <a:pt x="51056" y="604200"/>
                  </a:lnTo>
                  <a:lnTo>
                    <a:pt x="51404" y="604150"/>
                  </a:lnTo>
                  <a:lnTo>
                    <a:pt x="51753" y="604101"/>
                  </a:lnTo>
                  <a:lnTo>
                    <a:pt x="52106" y="604026"/>
                  </a:lnTo>
                  <a:lnTo>
                    <a:pt x="52459" y="603939"/>
                  </a:lnTo>
                  <a:lnTo>
                    <a:pt x="52821" y="603852"/>
                  </a:lnTo>
                  <a:lnTo>
                    <a:pt x="53179" y="603740"/>
                  </a:lnTo>
                  <a:lnTo>
                    <a:pt x="53545" y="603629"/>
                  </a:lnTo>
                  <a:lnTo>
                    <a:pt x="53829" y="603529"/>
                  </a:lnTo>
                  <a:lnTo>
                    <a:pt x="54117" y="603418"/>
                  </a:lnTo>
                  <a:lnTo>
                    <a:pt x="54402" y="603293"/>
                  </a:lnTo>
                  <a:lnTo>
                    <a:pt x="54686" y="603169"/>
                  </a:lnTo>
                  <a:lnTo>
                    <a:pt x="54970" y="603033"/>
                  </a:lnTo>
                  <a:lnTo>
                    <a:pt x="55259" y="602884"/>
                  </a:lnTo>
                  <a:lnTo>
                    <a:pt x="55538" y="602735"/>
                  </a:lnTo>
                  <a:lnTo>
                    <a:pt x="55823" y="602561"/>
                  </a:lnTo>
                  <a:lnTo>
                    <a:pt x="56107" y="602387"/>
                  </a:lnTo>
                  <a:lnTo>
                    <a:pt x="56391" y="602213"/>
                  </a:lnTo>
                  <a:lnTo>
                    <a:pt x="56671" y="602027"/>
                  </a:lnTo>
                  <a:lnTo>
                    <a:pt x="56951" y="601828"/>
                  </a:lnTo>
                  <a:lnTo>
                    <a:pt x="57231" y="601617"/>
                  </a:lnTo>
                  <a:lnTo>
                    <a:pt x="57511" y="601406"/>
                  </a:lnTo>
                  <a:lnTo>
                    <a:pt x="57791" y="601182"/>
                  </a:lnTo>
                  <a:lnTo>
                    <a:pt x="58071" y="600946"/>
                  </a:lnTo>
                  <a:lnTo>
                    <a:pt x="58346" y="600711"/>
                  </a:lnTo>
                  <a:lnTo>
                    <a:pt x="58622" y="600462"/>
                  </a:lnTo>
                  <a:lnTo>
                    <a:pt x="58897" y="600201"/>
                  </a:lnTo>
                  <a:lnTo>
                    <a:pt x="59173" y="599941"/>
                  </a:lnTo>
                  <a:lnTo>
                    <a:pt x="59444" y="599667"/>
                  </a:lnTo>
                  <a:lnTo>
                    <a:pt x="59720" y="599394"/>
                  </a:lnTo>
                  <a:lnTo>
                    <a:pt x="59991" y="599096"/>
                  </a:lnTo>
                  <a:lnTo>
                    <a:pt x="60258" y="598798"/>
                  </a:lnTo>
                  <a:lnTo>
                    <a:pt x="60529" y="598500"/>
                  </a:lnTo>
                  <a:lnTo>
                    <a:pt x="60796" y="598190"/>
                  </a:lnTo>
                  <a:lnTo>
                    <a:pt x="61063" y="597867"/>
                  </a:lnTo>
                  <a:lnTo>
                    <a:pt x="61326" y="597544"/>
                  </a:lnTo>
                  <a:lnTo>
                    <a:pt x="61589" y="597209"/>
                  </a:lnTo>
                  <a:lnTo>
                    <a:pt x="61851" y="596861"/>
                  </a:lnTo>
                  <a:lnTo>
                    <a:pt x="62114" y="596513"/>
                  </a:lnTo>
                  <a:lnTo>
                    <a:pt x="62373" y="596153"/>
                  </a:lnTo>
                  <a:lnTo>
                    <a:pt x="62631" y="595781"/>
                  </a:lnTo>
                  <a:lnTo>
                    <a:pt x="62885" y="595408"/>
                  </a:lnTo>
                  <a:lnTo>
                    <a:pt x="63143" y="595036"/>
                  </a:lnTo>
                  <a:lnTo>
                    <a:pt x="63393" y="594638"/>
                  </a:lnTo>
                  <a:lnTo>
                    <a:pt x="63647" y="594241"/>
                  </a:lnTo>
                  <a:lnTo>
                    <a:pt x="63897" y="593844"/>
                  </a:lnTo>
                  <a:lnTo>
                    <a:pt x="64142" y="593434"/>
                  </a:lnTo>
                  <a:lnTo>
                    <a:pt x="64388" y="593012"/>
                  </a:lnTo>
                  <a:lnTo>
                    <a:pt x="64633" y="592589"/>
                  </a:lnTo>
                  <a:lnTo>
                    <a:pt x="64875" y="592155"/>
                  </a:lnTo>
                  <a:lnTo>
                    <a:pt x="65116" y="591720"/>
                  </a:lnTo>
                  <a:lnTo>
                    <a:pt x="65357" y="591273"/>
                  </a:lnTo>
                  <a:lnTo>
                    <a:pt x="65594" y="590814"/>
                  </a:lnTo>
                  <a:lnTo>
                    <a:pt x="65826" y="590354"/>
                  </a:lnTo>
                  <a:lnTo>
                    <a:pt x="66059" y="589895"/>
                  </a:lnTo>
                  <a:lnTo>
                    <a:pt x="66287" y="589410"/>
                  </a:lnTo>
                  <a:lnTo>
                    <a:pt x="66515" y="588938"/>
                  </a:lnTo>
                  <a:lnTo>
                    <a:pt x="66743" y="588442"/>
                  </a:lnTo>
                  <a:lnTo>
                    <a:pt x="66967" y="587957"/>
                  </a:lnTo>
                  <a:lnTo>
                    <a:pt x="67187" y="587448"/>
                  </a:lnTo>
                  <a:lnTo>
                    <a:pt x="67407" y="586939"/>
                  </a:lnTo>
                  <a:lnTo>
                    <a:pt x="67622" y="586430"/>
                  </a:lnTo>
                  <a:lnTo>
                    <a:pt x="67837" y="585909"/>
                  </a:lnTo>
                  <a:lnTo>
                    <a:pt x="68048" y="585375"/>
                  </a:lnTo>
                  <a:lnTo>
                    <a:pt x="68259" y="584841"/>
                  </a:lnTo>
                  <a:lnTo>
                    <a:pt x="68466" y="584307"/>
                  </a:lnTo>
                  <a:lnTo>
                    <a:pt x="68668" y="583760"/>
                  </a:lnTo>
                  <a:lnTo>
                    <a:pt x="68871" y="583201"/>
                  </a:lnTo>
                  <a:lnTo>
                    <a:pt x="69069" y="582643"/>
                  </a:lnTo>
                  <a:lnTo>
                    <a:pt x="69267" y="582084"/>
                  </a:lnTo>
                  <a:lnTo>
                    <a:pt x="69461" y="581513"/>
                  </a:lnTo>
                  <a:lnTo>
                    <a:pt x="69650" y="580929"/>
                  </a:lnTo>
                  <a:lnTo>
                    <a:pt x="69840" y="580345"/>
                  </a:lnTo>
                  <a:lnTo>
                    <a:pt x="70025" y="579749"/>
                  </a:lnTo>
                  <a:lnTo>
                    <a:pt x="70206" y="579153"/>
                  </a:lnTo>
                  <a:lnTo>
                    <a:pt x="70387" y="578557"/>
                  </a:lnTo>
                  <a:lnTo>
                    <a:pt x="70563" y="577949"/>
                  </a:lnTo>
                  <a:lnTo>
                    <a:pt x="70735" y="577328"/>
                  </a:lnTo>
                  <a:lnTo>
                    <a:pt x="70908" y="576719"/>
                  </a:lnTo>
                  <a:lnTo>
                    <a:pt x="71076" y="576086"/>
                  </a:lnTo>
                  <a:lnTo>
                    <a:pt x="71239" y="575453"/>
                  </a:lnTo>
                  <a:lnTo>
                    <a:pt x="71399" y="574819"/>
                  </a:lnTo>
                  <a:lnTo>
                    <a:pt x="71558" y="574174"/>
                  </a:lnTo>
                  <a:lnTo>
                    <a:pt x="71713" y="573528"/>
                  </a:lnTo>
                  <a:lnTo>
                    <a:pt x="71864" y="572870"/>
                  </a:lnTo>
                  <a:lnTo>
                    <a:pt x="72010" y="572212"/>
                  </a:lnTo>
                  <a:lnTo>
                    <a:pt x="72156" y="571554"/>
                  </a:lnTo>
                  <a:lnTo>
                    <a:pt x="72294" y="570883"/>
                  </a:lnTo>
                  <a:lnTo>
                    <a:pt x="72432" y="570200"/>
                  </a:lnTo>
                  <a:lnTo>
                    <a:pt x="72566" y="569517"/>
                  </a:lnTo>
                  <a:lnTo>
                    <a:pt x="72699" y="568834"/>
                  </a:lnTo>
                  <a:lnTo>
                    <a:pt x="72824" y="568139"/>
                  </a:lnTo>
                  <a:lnTo>
                    <a:pt x="72949" y="567443"/>
                  </a:lnTo>
                  <a:lnTo>
                    <a:pt x="73069" y="566748"/>
                  </a:lnTo>
                  <a:lnTo>
                    <a:pt x="73186" y="566040"/>
                  </a:lnTo>
                  <a:lnTo>
                    <a:pt x="73298" y="565320"/>
                  </a:lnTo>
                  <a:lnTo>
                    <a:pt x="73405" y="564600"/>
                  </a:lnTo>
                  <a:lnTo>
                    <a:pt x="73509" y="563879"/>
                  </a:lnTo>
                  <a:lnTo>
                    <a:pt x="73612" y="563159"/>
                  </a:lnTo>
                  <a:lnTo>
                    <a:pt x="73707" y="562427"/>
                  </a:lnTo>
                  <a:lnTo>
                    <a:pt x="73801" y="561681"/>
                  </a:lnTo>
                  <a:lnTo>
                    <a:pt x="73888" y="560949"/>
                  </a:lnTo>
                  <a:lnTo>
                    <a:pt x="73974" y="560191"/>
                  </a:lnTo>
                  <a:lnTo>
                    <a:pt x="74056" y="559446"/>
                  </a:lnTo>
                  <a:lnTo>
                    <a:pt x="74133" y="558689"/>
                  </a:lnTo>
                  <a:lnTo>
                    <a:pt x="74206" y="557931"/>
                  </a:lnTo>
                  <a:lnTo>
                    <a:pt x="74275" y="557161"/>
                  </a:lnTo>
                  <a:lnTo>
                    <a:pt x="74340" y="556391"/>
                  </a:lnTo>
                  <a:lnTo>
                    <a:pt x="74400" y="555622"/>
                  </a:lnTo>
                  <a:lnTo>
                    <a:pt x="74452" y="554839"/>
                  </a:lnTo>
                  <a:lnTo>
                    <a:pt x="74503" y="554057"/>
                  </a:lnTo>
                  <a:lnTo>
                    <a:pt x="74551" y="553262"/>
                  </a:lnTo>
                  <a:lnTo>
                    <a:pt x="74594" y="552480"/>
                  </a:lnTo>
                  <a:lnTo>
                    <a:pt x="74633" y="551685"/>
                  </a:lnTo>
                  <a:lnTo>
                    <a:pt x="74667" y="550878"/>
                  </a:lnTo>
                  <a:lnTo>
                    <a:pt x="74697" y="550071"/>
                  </a:lnTo>
                  <a:lnTo>
                    <a:pt x="74719" y="549264"/>
                  </a:lnTo>
                  <a:lnTo>
                    <a:pt x="74740" y="548457"/>
                  </a:lnTo>
                  <a:lnTo>
                    <a:pt x="74753" y="547637"/>
                  </a:lnTo>
                  <a:lnTo>
                    <a:pt x="74766" y="546817"/>
                  </a:lnTo>
                  <a:lnTo>
                    <a:pt x="74770" y="545985"/>
                  </a:lnTo>
                  <a:lnTo>
                    <a:pt x="74770" y="545166"/>
                  </a:lnTo>
                  <a:lnTo>
                    <a:pt x="74766" y="544334"/>
                  </a:lnTo>
                  <a:lnTo>
                    <a:pt x="74757" y="543489"/>
                  </a:lnTo>
                  <a:lnTo>
                    <a:pt x="74745" y="542657"/>
                  </a:lnTo>
                  <a:lnTo>
                    <a:pt x="74727" y="541813"/>
                  </a:lnTo>
                  <a:lnTo>
                    <a:pt x="74701" y="540956"/>
                  </a:lnTo>
                  <a:lnTo>
                    <a:pt x="74676" y="540112"/>
                  </a:lnTo>
                  <a:lnTo>
                    <a:pt x="74641" y="539255"/>
                  </a:lnTo>
                  <a:lnTo>
                    <a:pt x="74602" y="538398"/>
                  </a:lnTo>
                  <a:lnTo>
                    <a:pt x="74559" y="537541"/>
                  </a:lnTo>
                  <a:lnTo>
                    <a:pt x="74508" y="536672"/>
                  </a:lnTo>
                  <a:lnTo>
                    <a:pt x="74456" y="535803"/>
                  </a:lnTo>
                  <a:lnTo>
                    <a:pt x="74396" y="534934"/>
                  </a:lnTo>
                  <a:lnTo>
                    <a:pt x="74331" y="534052"/>
                  </a:lnTo>
                  <a:lnTo>
                    <a:pt x="74258" y="533183"/>
                  </a:lnTo>
                  <a:lnTo>
                    <a:pt x="75076" y="532748"/>
                  </a:lnTo>
                  <a:lnTo>
                    <a:pt x="75886" y="532313"/>
                  </a:lnTo>
                  <a:lnTo>
                    <a:pt x="76682" y="531879"/>
                  </a:lnTo>
                  <a:lnTo>
                    <a:pt x="77475" y="531457"/>
                  </a:lnTo>
                  <a:lnTo>
                    <a:pt x="77505" y="531568"/>
                  </a:lnTo>
                  <a:lnTo>
                    <a:pt x="77535" y="531668"/>
                  </a:lnTo>
                  <a:lnTo>
                    <a:pt x="77569" y="531755"/>
                  </a:lnTo>
                  <a:lnTo>
                    <a:pt x="77608" y="531854"/>
                  </a:lnTo>
                  <a:lnTo>
                    <a:pt x="77647" y="531928"/>
                  </a:lnTo>
                  <a:lnTo>
                    <a:pt x="77690" y="532003"/>
                  </a:lnTo>
                  <a:lnTo>
                    <a:pt x="77733" y="532065"/>
                  </a:lnTo>
                  <a:lnTo>
                    <a:pt x="77776" y="532127"/>
                  </a:lnTo>
                  <a:lnTo>
                    <a:pt x="77824" y="532177"/>
                  </a:lnTo>
                  <a:lnTo>
                    <a:pt x="77871" y="532214"/>
                  </a:lnTo>
                  <a:lnTo>
                    <a:pt x="77923" y="532251"/>
                  </a:lnTo>
                  <a:lnTo>
                    <a:pt x="77970" y="532276"/>
                  </a:lnTo>
                  <a:lnTo>
                    <a:pt x="78022" y="532289"/>
                  </a:lnTo>
                  <a:lnTo>
                    <a:pt x="78073" y="532301"/>
                  </a:lnTo>
                  <a:lnTo>
                    <a:pt x="78121" y="532301"/>
                  </a:lnTo>
                  <a:lnTo>
                    <a:pt x="78172" y="532289"/>
                  </a:lnTo>
                  <a:lnTo>
                    <a:pt x="78220" y="532276"/>
                  </a:lnTo>
                  <a:lnTo>
                    <a:pt x="78267" y="532251"/>
                  </a:lnTo>
                  <a:lnTo>
                    <a:pt x="78314" y="532214"/>
                  </a:lnTo>
                  <a:lnTo>
                    <a:pt x="78362" y="532164"/>
                  </a:lnTo>
                  <a:lnTo>
                    <a:pt x="78409" y="532115"/>
                  </a:lnTo>
                  <a:lnTo>
                    <a:pt x="78452" y="532053"/>
                  </a:lnTo>
                  <a:lnTo>
                    <a:pt x="78491" y="531978"/>
                  </a:lnTo>
                  <a:lnTo>
                    <a:pt x="78530" y="531904"/>
                  </a:lnTo>
                  <a:lnTo>
                    <a:pt x="78569" y="531804"/>
                  </a:lnTo>
                  <a:lnTo>
                    <a:pt x="78603" y="531705"/>
                  </a:lnTo>
                  <a:lnTo>
                    <a:pt x="78633" y="531593"/>
                  </a:lnTo>
                  <a:lnTo>
                    <a:pt x="78659" y="531481"/>
                  </a:lnTo>
                  <a:lnTo>
                    <a:pt x="78685" y="531345"/>
                  </a:lnTo>
                  <a:lnTo>
                    <a:pt x="78706" y="531208"/>
                  </a:lnTo>
                  <a:lnTo>
                    <a:pt x="78724" y="531059"/>
                  </a:lnTo>
                  <a:lnTo>
                    <a:pt x="78736" y="530898"/>
                  </a:lnTo>
                  <a:lnTo>
                    <a:pt x="78840" y="529358"/>
                  </a:lnTo>
                  <a:lnTo>
                    <a:pt x="78935" y="527818"/>
                  </a:lnTo>
                  <a:lnTo>
                    <a:pt x="79021" y="526278"/>
                  </a:lnTo>
                  <a:lnTo>
                    <a:pt x="79094" y="524739"/>
                  </a:lnTo>
                  <a:lnTo>
                    <a:pt x="79159" y="523211"/>
                  </a:lnTo>
                  <a:lnTo>
                    <a:pt x="79219" y="521671"/>
                  </a:lnTo>
                  <a:lnTo>
                    <a:pt x="79266" y="520132"/>
                  </a:lnTo>
                  <a:lnTo>
                    <a:pt x="79301" y="518604"/>
                  </a:lnTo>
                  <a:lnTo>
                    <a:pt x="79331" y="517077"/>
                  </a:lnTo>
                  <a:lnTo>
                    <a:pt x="79352" y="515549"/>
                  </a:lnTo>
                  <a:lnTo>
                    <a:pt x="79361" y="514022"/>
                  </a:lnTo>
                  <a:lnTo>
                    <a:pt x="79361" y="512495"/>
                  </a:lnTo>
                  <a:lnTo>
                    <a:pt x="79352" y="510980"/>
                  </a:lnTo>
                  <a:lnTo>
                    <a:pt x="79335" y="509465"/>
                  </a:lnTo>
                  <a:lnTo>
                    <a:pt x="79309" y="507950"/>
                  </a:lnTo>
                  <a:lnTo>
                    <a:pt x="79275" y="506447"/>
                  </a:lnTo>
                  <a:lnTo>
                    <a:pt x="79232" y="504945"/>
                  </a:lnTo>
                  <a:lnTo>
                    <a:pt x="79180" y="503442"/>
                  </a:lnTo>
                  <a:lnTo>
                    <a:pt x="79120" y="501952"/>
                  </a:lnTo>
                  <a:lnTo>
                    <a:pt x="79047" y="500462"/>
                  </a:lnTo>
                  <a:lnTo>
                    <a:pt x="78969" y="498984"/>
                  </a:lnTo>
                  <a:lnTo>
                    <a:pt x="78883" y="497506"/>
                  </a:lnTo>
                  <a:lnTo>
                    <a:pt x="78784" y="496041"/>
                  </a:lnTo>
                  <a:lnTo>
                    <a:pt x="78681" y="494576"/>
                  </a:lnTo>
                  <a:lnTo>
                    <a:pt x="78569" y="493123"/>
                  </a:lnTo>
                  <a:lnTo>
                    <a:pt x="78444" y="491682"/>
                  </a:lnTo>
                  <a:lnTo>
                    <a:pt x="78314" y="490242"/>
                  </a:lnTo>
                  <a:lnTo>
                    <a:pt x="78177" y="488814"/>
                  </a:lnTo>
                  <a:lnTo>
                    <a:pt x="78030" y="487386"/>
                  </a:lnTo>
                  <a:lnTo>
                    <a:pt x="77875" y="485983"/>
                  </a:lnTo>
                  <a:lnTo>
                    <a:pt x="77712" y="484579"/>
                  </a:lnTo>
                  <a:lnTo>
                    <a:pt x="77539" y="483176"/>
                  </a:lnTo>
                  <a:lnTo>
                    <a:pt x="77402" y="482096"/>
                  </a:lnTo>
                  <a:lnTo>
                    <a:pt x="77255" y="481028"/>
                  </a:lnTo>
                  <a:lnTo>
                    <a:pt x="77109" y="479960"/>
                  </a:lnTo>
                  <a:lnTo>
                    <a:pt x="76954" y="478905"/>
                  </a:lnTo>
                  <a:lnTo>
                    <a:pt x="76799" y="477849"/>
                  </a:lnTo>
                  <a:lnTo>
                    <a:pt x="76635" y="476794"/>
                  </a:lnTo>
                  <a:lnTo>
                    <a:pt x="76467" y="475763"/>
                  </a:lnTo>
                  <a:lnTo>
                    <a:pt x="76295" y="474732"/>
                  </a:lnTo>
                  <a:lnTo>
                    <a:pt x="76118" y="473702"/>
                  </a:lnTo>
                  <a:lnTo>
                    <a:pt x="75937" y="472683"/>
                  </a:lnTo>
                  <a:lnTo>
                    <a:pt x="75752" y="471677"/>
                  </a:lnTo>
                  <a:lnTo>
                    <a:pt x="75558" y="470672"/>
                  </a:lnTo>
                  <a:lnTo>
                    <a:pt x="75365" y="469691"/>
                  </a:lnTo>
                  <a:lnTo>
                    <a:pt x="75167" y="468697"/>
                  </a:lnTo>
                  <a:lnTo>
                    <a:pt x="74960" y="467729"/>
                  </a:lnTo>
                  <a:lnTo>
                    <a:pt x="74753" y="466760"/>
                  </a:lnTo>
                  <a:lnTo>
                    <a:pt x="74538" y="465791"/>
                  </a:lnTo>
                  <a:lnTo>
                    <a:pt x="74318" y="464848"/>
                  </a:lnTo>
                  <a:lnTo>
                    <a:pt x="74099" y="463904"/>
                  </a:lnTo>
                  <a:lnTo>
                    <a:pt x="73870" y="462973"/>
                  </a:lnTo>
                  <a:lnTo>
                    <a:pt x="73638" y="462054"/>
                  </a:lnTo>
                  <a:lnTo>
                    <a:pt x="73401" y="461135"/>
                  </a:lnTo>
                  <a:lnTo>
                    <a:pt x="73164" y="460241"/>
                  </a:lnTo>
                  <a:lnTo>
                    <a:pt x="72919" y="459347"/>
                  </a:lnTo>
                  <a:lnTo>
                    <a:pt x="72669" y="458465"/>
                  </a:lnTo>
                  <a:lnTo>
                    <a:pt x="72415" y="457583"/>
                  </a:lnTo>
                  <a:lnTo>
                    <a:pt x="72156" y="456726"/>
                  </a:lnTo>
                  <a:lnTo>
                    <a:pt x="71894" y="455870"/>
                  </a:lnTo>
                  <a:lnTo>
                    <a:pt x="71627" y="455025"/>
                  </a:lnTo>
                  <a:lnTo>
                    <a:pt x="71355" y="454193"/>
                  </a:lnTo>
                  <a:lnTo>
                    <a:pt x="71080" y="453374"/>
                  </a:lnTo>
                  <a:lnTo>
                    <a:pt x="70800" y="452566"/>
                  </a:lnTo>
                  <a:lnTo>
                    <a:pt x="71114" y="451958"/>
                  </a:lnTo>
                  <a:lnTo>
                    <a:pt x="71424" y="451337"/>
                  </a:lnTo>
                  <a:lnTo>
                    <a:pt x="71730" y="450704"/>
                  </a:lnTo>
                  <a:lnTo>
                    <a:pt x="72032" y="450070"/>
                  </a:lnTo>
                  <a:lnTo>
                    <a:pt x="72333" y="449437"/>
                  </a:lnTo>
                  <a:lnTo>
                    <a:pt x="72634" y="448791"/>
                  </a:lnTo>
                  <a:lnTo>
                    <a:pt x="72932" y="448133"/>
                  </a:lnTo>
                  <a:lnTo>
                    <a:pt x="73224" y="447475"/>
                  </a:lnTo>
                  <a:lnTo>
                    <a:pt x="73513" y="446805"/>
                  </a:lnTo>
                  <a:lnTo>
                    <a:pt x="73801" y="446134"/>
                  </a:lnTo>
                  <a:lnTo>
                    <a:pt x="74086" y="445451"/>
                  </a:lnTo>
                  <a:lnTo>
                    <a:pt x="74370" y="444768"/>
                  </a:lnTo>
                  <a:lnTo>
                    <a:pt x="74650" y="444073"/>
                  </a:lnTo>
                  <a:lnTo>
                    <a:pt x="74930" y="443377"/>
                  </a:lnTo>
                  <a:lnTo>
                    <a:pt x="75205" y="442669"/>
                  </a:lnTo>
                  <a:lnTo>
                    <a:pt x="75477" y="441962"/>
                  </a:lnTo>
                  <a:lnTo>
                    <a:pt x="75748" y="441254"/>
                  </a:lnTo>
                  <a:lnTo>
                    <a:pt x="76015" y="440521"/>
                  </a:lnTo>
                  <a:lnTo>
                    <a:pt x="76278" y="439801"/>
                  </a:lnTo>
                  <a:lnTo>
                    <a:pt x="76540" y="439056"/>
                  </a:lnTo>
                  <a:lnTo>
                    <a:pt x="76803" y="438323"/>
                  </a:lnTo>
                  <a:lnTo>
                    <a:pt x="77057" y="437578"/>
                  </a:lnTo>
                  <a:lnTo>
                    <a:pt x="77315" y="436821"/>
                  </a:lnTo>
                  <a:lnTo>
                    <a:pt x="77565" y="436063"/>
                  </a:lnTo>
                  <a:lnTo>
                    <a:pt x="77815" y="435306"/>
                  </a:lnTo>
                  <a:lnTo>
                    <a:pt x="78065" y="434536"/>
                  </a:lnTo>
                  <a:lnTo>
                    <a:pt x="78310" y="433754"/>
                  </a:lnTo>
                  <a:lnTo>
                    <a:pt x="78551" y="432984"/>
                  </a:lnTo>
                  <a:lnTo>
                    <a:pt x="78792" y="432189"/>
                  </a:lnTo>
                  <a:lnTo>
                    <a:pt x="79029" y="431407"/>
                  </a:lnTo>
                  <a:lnTo>
                    <a:pt x="79266" y="430599"/>
                  </a:lnTo>
                  <a:lnTo>
                    <a:pt x="79499" y="429805"/>
                  </a:lnTo>
                  <a:lnTo>
                    <a:pt x="79731" y="428998"/>
                  </a:lnTo>
                  <a:lnTo>
                    <a:pt x="79959" y="428190"/>
                  </a:lnTo>
                  <a:lnTo>
                    <a:pt x="80183" y="427371"/>
                  </a:lnTo>
                  <a:lnTo>
                    <a:pt x="80407" y="426551"/>
                  </a:lnTo>
                  <a:lnTo>
                    <a:pt x="80631" y="425719"/>
                  </a:lnTo>
                  <a:lnTo>
                    <a:pt x="80851" y="424887"/>
                  </a:lnTo>
                  <a:lnTo>
                    <a:pt x="81066" y="424055"/>
                  </a:lnTo>
                  <a:lnTo>
                    <a:pt x="81282" y="423211"/>
                  </a:lnTo>
                  <a:lnTo>
                    <a:pt x="81493" y="422366"/>
                  </a:lnTo>
                  <a:lnTo>
                    <a:pt x="81704" y="421510"/>
                  </a:lnTo>
                  <a:lnTo>
                    <a:pt x="81910" y="420653"/>
                  </a:lnTo>
                  <a:lnTo>
                    <a:pt x="82117" y="419796"/>
                  </a:lnTo>
                  <a:lnTo>
                    <a:pt x="82319" y="418927"/>
                  </a:lnTo>
                  <a:lnTo>
                    <a:pt x="82522" y="418057"/>
                  </a:lnTo>
                  <a:lnTo>
                    <a:pt x="82720" y="417188"/>
                  </a:lnTo>
                  <a:lnTo>
                    <a:pt x="82918" y="416307"/>
                  </a:lnTo>
                  <a:lnTo>
                    <a:pt x="83112" y="415425"/>
                  </a:lnTo>
                  <a:lnTo>
                    <a:pt x="83305" y="414543"/>
                  </a:lnTo>
                  <a:lnTo>
                    <a:pt x="83684" y="412755"/>
                  </a:lnTo>
                  <a:lnTo>
                    <a:pt x="84055" y="410954"/>
                  </a:lnTo>
                  <a:lnTo>
                    <a:pt x="84417" y="409129"/>
                  </a:lnTo>
                  <a:lnTo>
                    <a:pt x="84770" y="407291"/>
                  </a:lnTo>
                  <a:lnTo>
                    <a:pt x="85114" y="405453"/>
                  </a:lnTo>
                  <a:lnTo>
                    <a:pt x="85450" y="403578"/>
                  </a:lnTo>
                  <a:lnTo>
                    <a:pt x="85782" y="401703"/>
                  </a:lnTo>
                  <a:lnTo>
                    <a:pt x="86100" y="399816"/>
                  </a:lnTo>
                  <a:lnTo>
                    <a:pt x="86415" y="397903"/>
                  </a:lnTo>
                  <a:lnTo>
                    <a:pt x="86720" y="395991"/>
                  </a:lnTo>
                  <a:lnTo>
                    <a:pt x="87018" y="394054"/>
                  </a:lnTo>
                  <a:lnTo>
                    <a:pt x="87306" y="392117"/>
                  </a:lnTo>
                  <a:lnTo>
                    <a:pt x="87590" y="390155"/>
                  </a:lnTo>
                  <a:lnTo>
                    <a:pt x="87866" y="388193"/>
                  </a:lnTo>
                  <a:lnTo>
                    <a:pt x="88133" y="386218"/>
                  </a:lnTo>
                  <a:lnTo>
                    <a:pt x="88391" y="384231"/>
                  </a:lnTo>
                  <a:lnTo>
                    <a:pt x="88645" y="382232"/>
                  </a:lnTo>
                  <a:lnTo>
                    <a:pt x="88895" y="380220"/>
                  </a:lnTo>
                  <a:lnTo>
                    <a:pt x="89132" y="378209"/>
                  </a:lnTo>
                  <a:lnTo>
                    <a:pt x="89364" y="376185"/>
                  </a:lnTo>
                  <a:lnTo>
                    <a:pt x="89593" y="374161"/>
                  </a:lnTo>
                  <a:lnTo>
                    <a:pt x="89812" y="372112"/>
                  </a:lnTo>
                  <a:lnTo>
                    <a:pt x="90023" y="370063"/>
                  </a:lnTo>
                  <a:lnTo>
                    <a:pt x="90230" y="368014"/>
                  </a:lnTo>
                  <a:lnTo>
                    <a:pt x="90432" y="365952"/>
                  </a:lnTo>
                  <a:lnTo>
                    <a:pt x="90626" y="363891"/>
                  </a:lnTo>
                  <a:lnTo>
                    <a:pt x="90811" y="361817"/>
                  </a:lnTo>
                  <a:lnTo>
                    <a:pt x="90992" y="359744"/>
                  </a:lnTo>
                  <a:lnTo>
                    <a:pt x="91169" y="357657"/>
                  </a:lnTo>
                  <a:lnTo>
                    <a:pt x="91337" y="355571"/>
                  </a:lnTo>
                  <a:lnTo>
                    <a:pt x="91500" y="353485"/>
                  </a:lnTo>
                  <a:lnTo>
                    <a:pt x="91660" y="351386"/>
                  </a:lnTo>
                  <a:lnTo>
                    <a:pt x="91815" y="349300"/>
                  </a:lnTo>
                  <a:lnTo>
                    <a:pt x="91961" y="347202"/>
                  </a:lnTo>
                  <a:lnTo>
                    <a:pt x="92103" y="345103"/>
                  </a:lnTo>
                  <a:lnTo>
                    <a:pt x="92237" y="342992"/>
                  </a:lnTo>
                  <a:lnTo>
                    <a:pt x="92370" y="340893"/>
                  </a:lnTo>
                  <a:lnTo>
                    <a:pt x="92495" y="338795"/>
                  </a:lnTo>
                  <a:lnTo>
                    <a:pt x="92616" y="336684"/>
                  </a:lnTo>
                  <a:lnTo>
                    <a:pt x="92736" y="336671"/>
                  </a:lnTo>
                  <a:lnTo>
                    <a:pt x="92857" y="336646"/>
                  </a:lnTo>
                  <a:lnTo>
                    <a:pt x="92986" y="336609"/>
                  </a:lnTo>
                  <a:lnTo>
                    <a:pt x="93115" y="336597"/>
                  </a:lnTo>
                  <a:lnTo>
                    <a:pt x="93305" y="338112"/>
                  </a:lnTo>
                  <a:lnTo>
                    <a:pt x="93490" y="339639"/>
                  </a:lnTo>
                  <a:lnTo>
                    <a:pt x="93666" y="341154"/>
                  </a:lnTo>
                  <a:lnTo>
                    <a:pt x="93834" y="342682"/>
                  </a:lnTo>
                  <a:lnTo>
                    <a:pt x="93998" y="344209"/>
                  </a:lnTo>
                  <a:lnTo>
                    <a:pt x="94153" y="345724"/>
                  </a:lnTo>
                  <a:lnTo>
                    <a:pt x="94304" y="347251"/>
                  </a:lnTo>
                  <a:lnTo>
                    <a:pt x="94446" y="348779"/>
                  </a:lnTo>
                  <a:lnTo>
                    <a:pt x="94579" y="350306"/>
                  </a:lnTo>
                  <a:lnTo>
                    <a:pt x="94709" y="351846"/>
                  </a:lnTo>
                  <a:lnTo>
                    <a:pt x="94829" y="353373"/>
                  </a:lnTo>
                  <a:lnTo>
                    <a:pt x="94945" y="354913"/>
                  </a:lnTo>
                  <a:lnTo>
                    <a:pt x="95057" y="356453"/>
                  </a:lnTo>
                  <a:lnTo>
                    <a:pt x="95161" y="357993"/>
                  </a:lnTo>
                  <a:lnTo>
                    <a:pt x="95255" y="359532"/>
                  </a:lnTo>
                  <a:lnTo>
                    <a:pt x="95346" y="361085"/>
                  </a:lnTo>
                  <a:lnTo>
                    <a:pt x="95432" y="362624"/>
                  </a:lnTo>
                  <a:lnTo>
                    <a:pt x="95510" y="364189"/>
                  </a:lnTo>
                  <a:lnTo>
                    <a:pt x="95583" y="365741"/>
                  </a:lnTo>
                  <a:lnTo>
                    <a:pt x="95647" y="367306"/>
                  </a:lnTo>
                  <a:lnTo>
                    <a:pt x="95708" y="368871"/>
                  </a:lnTo>
                  <a:lnTo>
                    <a:pt x="95764" y="370435"/>
                  </a:lnTo>
                  <a:lnTo>
                    <a:pt x="95811" y="372012"/>
                  </a:lnTo>
                  <a:lnTo>
                    <a:pt x="95854" y="373589"/>
                  </a:lnTo>
                  <a:lnTo>
                    <a:pt x="95889" y="375179"/>
                  </a:lnTo>
                  <a:lnTo>
                    <a:pt x="95923" y="376756"/>
                  </a:lnTo>
                  <a:lnTo>
                    <a:pt x="95949" y="378358"/>
                  </a:lnTo>
                  <a:lnTo>
                    <a:pt x="95966" y="379947"/>
                  </a:lnTo>
                  <a:lnTo>
                    <a:pt x="95983" y="381562"/>
                  </a:lnTo>
                  <a:lnTo>
                    <a:pt x="95992" y="383163"/>
                  </a:lnTo>
                  <a:lnTo>
                    <a:pt x="95992" y="384778"/>
                  </a:lnTo>
                  <a:lnTo>
                    <a:pt x="95992" y="386405"/>
                  </a:lnTo>
                  <a:lnTo>
                    <a:pt x="95988" y="387684"/>
                  </a:lnTo>
                  <a:lnTo>
                    <a:pt x="95988" y="389025"/>
                  </a:lnTo>
                  <a:lnTo>
                    <a:pt x="95992" y="391918"/>
                  </a:lnTo>
                  <a:lnTo>
                    <a:pt x="95996" y="395047"/>
                  </a:lnTo>
                  <a:lnTo>
                    <a:pt x="95996" y="398363"/>
                  </a:lnTo>
                  <a:lnTo>
                    <a:pt x="95992" y="400077"/>
                  </a:lnTo>
                  <a:lnTo>
                    <a:pt x="95983" y="401827"/>
                  </a:lnTo>
                  <a:lnTo>
                    <a:pt x="95975" y="403591"/>
                  </a:lnTo>
                  <a:lnTo>
                    <a:pt x="95957" y="405391"/>
                  </a:lnTo>
                  <a:lnTo>
                    <a:pt x="95936" y="407192"/>
                  </a:lnTo>
                  <a:lnTo>
                    <a:pt x="95906" y="409017"/>
                  </a:lnTo>
                  <a:lnTo>
                    <a:pt x="95871" y="410843"/>
                  </a:lnTo>
                  <a:lnTo>
                    <a:pt x="95828" y="412668"/>
                  </a:lnTo>
                  <a:lnTo>
                    <a:pt x="95777" y="414481"/>
                  </a:lnTo>
                  <a:lnTo>
                    <a:pt x="95716" y="416294"/>
                  </a:lnTo>
                  <a:lnTo>
                    <a:pt x="95682" y="417188"/>
                  </a:lnTo>
                  <a:lnTo>
                    <a:pt x="95643" y="418082"/>
                  </a:lnTo>
                  <a:lnTo>
                    <a:pt x="95604" y="418976"/>
                  </a:lnTo>
                  <a:lnTo>
                    <a:pt x="95561" y="419858"/>
                  </a:lnTo>
                  <a:lnTo>
                    <a:pt x="95518" y="420740"/>
                  </a:lnTo>
                  <a:lnTo>
                    <a:pt x="95471" y="421609"/>
                  </a:lnTo>
                  <a:lnTo>
                    <a:pt x="95419" y="422466"/>
                  </a:lnTo>
                  <a:lnTo>
                    <a:pt x="95363" y="423323"/>
                  </a:lnTo>
                  <a:lnTo>
                    <a:pt x="95307" y="424155"/>
                  </a:lnTo>
                  <a:lnTo>
                    <a:pt x="95243" y="424999"/>
                  </a:lnTo>
                  <a:lnTo>
                    <a:pt x="95182" y="425819"/>
                  </a:lnTo>
                  <a:lnTo>
                    <a:pt x="95113" y="426626"/>
                  </a:lnTo>
                  <a:lnTo>
                    <a:pt x="95040" y="427433"/>
                  </a:lnTo>
                  <a:lnTo>
                    <a:pt x="94967" y="428215"/>
                  </a:lnTo>
                  <a:lnTo>
                    <a:pt x="94885" y="428985"/>
                  </a:lnTo>
                  <a:lnTo>
                    <a:pt x="94803" y="429755"/>
                  </a:lnTo>
                  <a:lnTo>
                    <a:pt x="94717" y="430500"/>
                  </a:lnTo>
                  <a:lnTo>
                    <a:pt x="94627" y="431233"/>
                  </a:lnTo>
                  <a:lnTo>
                    <a:pt x="94532" y="431941"/>
                  </a:lnTo>
                  <a:lnTo>
                    <a:pt x="94433" y="432648"/>
                  </a:lnTo>
                  <a:lnTo>
                    <a:pt x="94325" y="433319"/>
                  </a:lnTo>
                  <a:lnTo>
                    <a:pt x="94218" y="433989"/>
                  </a:lnTo>
                  <a:lnTo>
                    <a:pt x="94106" y="434635"/>
                  </a:lnTo>
                  <a:lnTo>
                    <a:pt x="93989" y="435256"/>
                  </a:lnTo>
                  <a:lnTo>
                    <a:pt x="93865" y="435865"/>
                  </a:lnTo>
                  <a:lnTo>
                    <a:pt x="93740" y="436461"/>
                  </a:lnTo>
                  <a:lnTo>
                    <a:pt x="93606" y="437019"/>
                  </a:lnTo>
                  <a:lnTo>
                    <a:pt x="93473" y="437566"/>
                  </a:lnTo>
                  <a:lnTo>
                    <a:pt x="93219" y="437417"/>
                  </a:lnTo>
                  <a:lnTo>
                    <a:pt x="92965" y="437268"/>
                  </a:lnTo>
                  <a:lnTo>
                    <a:pt x="92710" y="437156"/>
                  </a:lnTo>
                  <a:lnTo>
                    <a:pt x="92456" y="437044"/>
                  </a:lnTo>
                  <a:lnTo>
                    <a:pt x="92198" y="436957"/>
                  </a:lnTo>
                  <a:lnTo>
                    <a:pt x="91944" y="436883"/>
                  </a:lnTo>
                  <a:lnTo>
                    <a:pt x="91690" y="436821"/>
                  </a:lnTo>
                  <a:lnTo>
                    <a:pt x="91436" y="436783"/>
                  </a:lnTo>
                  <a:lnTo>
                    <a:pt x="91177" y="436759"/>
                  </a:lnTo>
                  <a:lnTo>
                    <a:pt x="90923" y="436759"/>
                  </a:lnTo>
                  <a:lnTo>
                    <a:pt x="90669" y="436771"/>
                  </a:lnTo>
                  <a:lnTo>
                    <a:pt x="90420" y="436808"/>
                  </a:lnTo>
                  <a:lnTo>
                    <a:pt x="90165" y="436858"/>
                  </a:lnTo>
                  <a:lnTo>
                    <a:pt x="89911" y="436920"/>
                  </a:lnTo>
                  <a:lnTo>
                    <a:pt x="89662" y="437007"/>
                  </a:lnTo>
                  <a:lnTo>
                    <a:pt x="89412" y="437119"/>
                  </a:lnTo>
                  <a:lnTo>
                    <a:pt x="89166" y="437243"/>
                  </a:lnTo>
                  <a:lnTo>
                    <a:pt x="88917" y="437392"/>
                  </a:lnTo>
                  <a:lnTo>
                    <a:pt x="88671" y="437553"/>
                  </a:lnTo>
                  <a:lnTo>
                    <a:pt x="88430" y="437740"/>
                  </a:lnTo>
                  <a:lnTo>
                    <a:pt x="88189" y="437951"/>
                  </a:lnTo>
                  <a:lnTo>
                    <a:pt x="87948" y="438174"/>
                  </a:lnTo>
                  <a:lnTo>
                    <a:pt x="87711" y="438423"/>
                  </a:lnTo>
                  <a:lnTo>
                    <a:pt x="87474" y="438696"/>
                  </a:lnTo>
                  <a:lnTo>
                    <a:pt x="87241" y="438994"/>
                  </a:lnTo>
                  <a:lnTo>
                    <a:pt x="87009" y="439304"/>
                  </a:lnTo>
                  <a:lnTo>
                    <a:pt x="86781" y="439640"/>
                  </a:lnTo>
                  <a:lnTo>
                    <a:pt x="86557" y="440000"/>
                  </a:lnTo>
                  <a:lnTo>
                    <a:pt x="86333" y="440385"/>
                  </a:lnTo>
                  <a:lnTo>
                    <a:pt x="86113" y="440782"/>
                  </a:lnTo>
                  <a:lnTo>
                    <a:pt x="85898" y="441217"/>
                  </a:lnTo>
                  <a:lnTo>
                    <a:pt x="85683" y="441664"/>
                  </a:lnTo>
                  <a:lnTo>
                    <a:pt x="85566" y="441924"/>
                  </a:lnTo>
                  <a:lnTo>
                    <a:pt x="85454" y="442198"/>
                  </a:lnTo>
                  <a:lnTo>
                    <a:pt x="85342" y="442471"/>
                  </a:lnTo>
                  <a:lnTo>
                    <a:pt x="85235" y="442744"/>
                  </a:lnTo>
                  <a:lnTo>
                    <a:pt x="85131" y="443017"/>
                  </a:lnTo>
                  <a:lnTo>
                    <a:pt x="85028" y="443303"/>
                  </a:lnTo>
                  <a:lnTo>
                    <a:pt x="84933" y="443588"/>
                  </a:lnTo>
                  <a:lnTo>
                    <a:pt x="84839" y="443886"/>
                  </a:lnTo>
                  <a:lnTo>
                    <a:pt x="84744" y="444184"/>
                  </a:lnTo>
                  <a:lnTo>
                    <a:pt x="84658" y="444482"/>
                  </a:lnTo>
                  <a:lnTo>
                    <a:pt x="84572" y="444781"/>
                  </a:lnTo>
                  <a:lnTo>
                    <a:pt x="84485" y="445091"/>
                  </a:lnTo>
                  <a:lnTo>
                    <a:pt x="84408" y="445401"/>
                  </a:lnTo>
                  <a:lnTo>
                    <a:pt x="84330" y="445724"/>
                  </a:lnTo>
                  <a:lnTo>
                    <a:pt x="84253" y="446035"/>
                  </a:lnTo>
                  <a:lnTo>
                    <a:pt x="84184" y="446358"/>
                  </a:lnTo>
                  <a:lnTo>
                    <a:pt x="84115" y="446680"/>
                  </a:lnTo>
                  <a:lnTo>
                    <a:pt x="84046" y="447016"/>
                  </a:lnTo>
                  <a:lnTo>
                    <a:pt x="83982" y="447351"/>
                  </a:lnTo>
                  <a:lnTo>
                    <a:pt x="83921" y="447686"/>
                  </a:lnTo>
                  <a:lnTo>
                    <a:pt x="83865" y="448022"/>
                  </a:lnTo>
                  <a:lnTo>
                    <a:pt x="83809" y="448357"/>
                  </a:lnTo>
                  <a:lnTo>
                    <a:pt x="83758" y="448705"/>
                  </a:lnTo>
                  <a:lnTo>
                    <a:pt x="83706" y="449052"/>
                  </a:lnTo>
                  <a:lnTo>
                    <a:pt x="83659" y="449400"/>
                  </a:lnTo>
                  <a:lnTo>
                    <a:pt x="83616" y="449748"/>
                  </a:lnTo>
                  <a:lnTo>
                    <a:pt x="83572" y="450108"/>
                  </a:lnTo>
                  <a:lnTo>
                    <a:pt x="83534" y="450455"/>
                  </a:lnTo>
                  <a:lnTo>
                    <a:pt x="83495" y="450816"/>
                  </a:lnTo>
                  <a:lnTo>
                    <a:pt x="83461" y="451176"/>
                  </a:lnTo>
                  <a:lnTo>
                    <a:pt x="83400" y="451908"/>
                  </a:lnTo>
                  <a:lnTo>
                    <a:pt x="83344" y="452641"/>
                  </a:lnTo>
                  <a:lnTo>
                    <a:pt x="83301" y="453386"/>
                  </a:lnTo>
                  <a:lnTo>
                    <a:pt x="83271" y="454131"/>
                  </a:lnTo>
                  <a:lnTo>
                    <a:pt x="83245" y="454889"/>
                  </a:lnTo>
                  <a:lnTo>
                    <a:pt x="83228" y="455646"/>
                  </a:lnTo>
                  <a:lnTo>
                    <a:pt x="83224" y="456416"/>
                  </a:lnTo>
                  <a:lnTo>
                    <a:pt x="83224" y="457186"/>
                  </a:lnTo>
                  <a:lnTo>
                    <a:pt x="83237" y="457956"/>
                  </a:lnTo>
                  <a:lnTo>
                    <a:pt x="83254" y="458726"/>
                  </a:lnTo>
                  <a:lnTo>
                    <a:pt x="83280" y="459508"/>
                  </a:lnTo>
                  <a:lnTo>
                    <a:pt x="83314" y="460290"/>
                  </a:lnTo>
                  <a:lnTo>
                    <a:pt x="83357" y="461060"/>
                  </a:lnTo>
                  <a:lnTo>
                    <a:pt x="83409" y="461843"/>
                  </a:lnTo>
                  <a:lnTo>
                    <a:pt x="83465" y="462625"/>
                  </a:lnTo>
                  <a:lnTo>
                    <a:pt x="83529" y="463395"/>
                  </a:lnTo>
                  <a:lnTo>
                    <a:pt x="83598" y="464165"/>
                  </a:lnTo>
                  <a:lnTo>
                    <a:pt x="83047" y="464599"/>
                  </a:lnTo>
                  <a:lnTo>
                    <a:pt x="82492" y="465046"/>
                  </a:lnTo>
                  <a:lnTo>
                    <a:pt x="81940" y="465493"/>
                  </a:lnTo>
                  <a:lnTo>
                    <a:pt x="81385" y="465965"/>
                  </a:lnTo>
                  <a:lnTo>
                    <a:pt x="80278" y="466921"/>
                  </a:lnTo>
                  <a:lnTo>
                    <a:pt x="79171" y="467902"/>
                  </a:lnTo>
                  <a:lnTo>
                    <a:pt x="79128" y="467940"/>
                  </a:lnTo>
                  <a:lnTo>
                    <a:pt x="79090" y="467977"/>
                  </a:lnTo>
                  <a:lnTo>
                    <a:pt x="79016" y="468089"/>
                  </a:lnTo>
                  <a:lnTo>
                    <a:pt x="78943" y="468225"/>
                  </a:lnTo>
                  <a:lnTo>
                    <a:pt x="78874" y="468387"/>
                  </a:lnTo>
                  <a:lnTo>
                    <a:pt x="78814" y="468561"/>
                  </a:lnTo>
                  <a:lnTo>
                    <a:pt x="78758" y="468759"/>
                  </a:lnTo>
                  <a:lnTo>
                    <a:pt x="78711" y="468970"/>
                  </a:lnTo>
                  <a:lnTo>
                    <a:pt x="78672" y="469194"/>
                  </a:lnTo>
                  <a:lnTo>
                    <a:pt x="78642" y="469417"/>
                  </a:lnTo>
                  <a:lnTo>
                    <a:pt x="78620" y="469666"/>
                  </a:lnTo>
                  <a:lnTo>
                    <a:pt x="78612" y="469777"/>
                  </a:lnTo>
                  <a:lnTo>
                    <a:pt x="78607" y="469902"/>
                  </a:lnTo>
                  <a:lnTo>
                    <a:pt x="78603" y="470026"/>
                  </a:lnTo>
                  <a:lnTo>
                    <a:pt x="78607" y="470150"/>
                  </a:lnTo>
                  <a:lnTo>
                    <a:pt x="78607" y="470274"/>
                  </a:lnTo>
                  <a:lnTo>
                    <a:pt x="78616" y="470398"/>
                  </a:lnTo>
                  <a:lnTo>
                    <a:pt x="78625" y="470523"/>
                  </a:lnTo>
                  <a:lnTo>
                    <a:pt x="78637" y="470647"/>
                  </a:lnTo>
                  <a:lnTo>
                    <a:pt x="78650" y="470758"/>
                  </a:lnTo>
                  <a:lnTo>
                    <a:pt x="78672" y="470883"/>
                  </a:lnTo>
                  <a:lnTo>
                    <a:pt x="78693" y="470994"/>
                  </a:lnTo>
                  <a:lnTo>
                    <a:pt x="78719" y="471119"/>
                  </a:lnTo>
                  <a:lnTo>
                    <a:pt x="78831" y="471590"/>
                  </a:lnTo>
                  <a:lnTo>
                    <a:pt x="78935" y="472075"/>
                  </a:lnTo>
                  <a:lnTo>
                    <a:pt x="79038" y="472559"/>
                  </a:lnTo>
                  <a:lnTo>
                    <a:pt x="79128" y="473043"/>
                  </a:lnTo>
                  <a:lnTo>
                    <a:pt x="79219" y="473540"/>
                  </a:lnTo>
                  <a:lnTo>
                    <a:pt x="79301" y="474037"/>
                  </a:lnTo>
                  <a:lnTo>
                    <a:pt x="79378" y="474533"/>
                  </a:lnTo>
                  <a:lnTo>
                    <a:pt x="79456" y="475043"/>
                  </a:lnTo>
                  <a:lnTo>
                    <a:pt x="79525" y="475552"/>
                  </a:lnTo>
                  <a:lnTo>
                    <a:pt x="79589" y="476061"/>
                  </a:lnTo>
                  <a:lnTo>
                    <a:pt x="79649" y="476582"/>
                  </a:lnTo>
                  <a:lnTo>
                    <a:pt x="79705" y="477116"/>
                  </a:lnTo>
                  <a:lnTo>
                    <a:pt x="79757" y="477650"/>
                  </a:lnTo>
                  <a:lnTo>
                    <a:pt x="79809" y="478197"/>
                  </a:lnTo>
                  <a:lnTo>
                    <a:pt x="79856" y="478756"/>
                  </a:lnTo>
                  <a:lnTo>
                    <a:pt x="79899" y="479314"/>
                  </a:lnTo>
                  <a:lnTo>
                    <a:pt x="79916" y="479463"/>
                  </a:lnTo>
                  <a:lnTo>
                    <a:pt x="79942" y="479612"/>
                  </a:lnTo>
                  <a:lnTo>
                    <a:pt x="79968" y="479761"/>
                  </a:lnTo>
                  <a:lnTo>
                    <a:pt x="79994" y="479898"/>
                  </a:lnTo>
                  <a:lnTo>
                    <a:pt x="80028" y="480022"/>
                  </a:lnTo>
                  <a:lnTo>
                    <a:pt x="80063" y="480134"/>
                  </a:lnTo>
                  <a:lnTo>
                    <a:pt x="80102" y="480246"/>
                  </a:lnTo>
                  <a:lnTo>
                    <a:pt x="80140" y="480333"/>
                  </a:lnTo>
                  <a:lnTo>
                    <a:pt x="80183" y="480407"/>
                  </a:lnTo>
                  <a:lnTo>
                    <a:pt x="80226" y="480482"/>
                  </a:lnTo>
                  <a:lnTo>
                    <a:pt x="80274" y="480531"/>
                  </a:lnTo>
                  <a:lnTo>
                    <a:pt x="80321" y="480581"/>
                  </a:lnTo>
                  <a:lnTo>
                    <a:pt x="80369" y="480618"/>
                  </a:lnTo>
                  <a:lnTo>
                    <a:pt x="80416" y="480655"/>
                  </a:lnTo>
                  <a:lnTo>
                    <a:pt x="80463" y="480668"/>
                  </a:lnTo>
                  <a:lnTo>
                    <a:pt x="80515" y="480680"/>
                  </a:lnTo>
                  <a:lnTo>
                    <a:pt x="80614" y="480680"/>
                  </a:lnTo>
                  <a:lnTo>
                    <a:pt x="80661" y="480655"/>
                  </a:lnTo>
                  <a:lnTo>
                    <a:pt x="80709" y="480631"/>
                  </a:lnTo>
                  <a:lnTo>
                    <a:pt x="80760" y="480593"/>
                  </a:lnTo>
                  <a:lnTo>
                    <a:pt x="80808" y="480556"/>
                  </a:lnTo>
                  <a:lnTo>
                    <a:pt x="80855" y="480494"/>
                  </a:lnTo>
                  <a:lnTo>
                    <a:pt x="80898" y="480432"/>
                  </a:lnTo>
                  <a:lnTo>
                    <a:pt x="81437" y="479650"/>
                  </a:lnTo>
                  <a:lnTo>
                    <a:pt x="81971" y="478880"/>
                  </a:lnTo>
                  <a:lnTo>
                    <a:pt x="83051" y="477365"/>
                  </a:lnTo>
                  <a:lnTo>
                    <a:pt x="84132" y="475850"/>
                  </a:lnTo>
                  <a:lnTo>
                    <a:pt x="84675" y="475092"/>
                  </a:lnTo>
                  <a:lnTo>
                    <a:pt x="85213" y="474322"/>
                  </a:lnTo>
                  <a:lnTo>
                    <a:pt x="85424" y="475229"/>
                  </a:lnTo>
                  <a:lnTo>
                    <a:pt x="85640" y="476098"/>
                  </a:lnTo>
                  <a:lnTo>
                    <a:pt x="85747" y="476520"/>
                  </a:lnTo>
                  <a:lnTo>
                    <a:pt x="85859" y="476943"/>
                  </a:lnTo>
                  <a:lnTo>
                    <a:pt x="85971" y="477352"/>
                  </a:lnTo>
                  <a:lnTo>
                    <a:pt x="86087" y="477762"/>
                  </a:lnTo>
                  <a:lnTo>
                    <a:pt x="86204" y="478159"/>
                  </a:lnTo>
                  <a:lnTo>
                    <a:pt x="86320" y="478557"/>
                  </a:lnTo>
                  <a:lnTo>
                    <a:pt x="86440" y="478929"/>
                  </a:lnTo>
                  <a:lnTo>
                    <a:pt x="86561" y="479302"/>
                  </a:lnTo>
                  <a:lnTo>
                    <a:pt x="86682" y="479674"/>
                  </a:lnTo>
                  <a:lnTo>
                    <a:pt x="86807" y="480022"/>
                  </a:lnTo>
                  <a:lnTo>
                    <a:pt x="86931" y="480370"/>
                  </a:lnTo>
                  <a:lnTo>
                    <a:pt x="87056" y="480705"/>
                  </a:lnTo>
                  <a:lnTo>
                    <a:pt x="87259" y="481239"/>
                  </a:lnTo>
                  <a:lnTo>
                    <a:pt x="87470" y="481761"/>
                  </a:lnTo>
                  <a:lnTo>
                    <a:pt x="87685" y="482257"/>
                  </a:lnTo>
                  <a:lnTo>
                    <a:pt x="87909" y="482742"/>
                  </a:lnTo>
                  <a:lnTo>
                    <a:pt x="88133" y="483201"/>
                  </a:lnTo>
                  <a:lnTo>
                    <a:pt x="88365" y="483648"/>
                  </a:lnTo>
                  <a:lnTo>
                    <a:pt x="88598" y="484070"/>
                  </a:lnTo>
                  <a:lnTo>
                    <a:pt x="88835" y="484480"/>
                  </a:lnTo>
                  <a:lnTo>
                    <a:pt x="88740" y="484915"/>
                  </a:lnTo>
                  <a:lnTo>
                    <a:pt x="88650" y="485349"/>
                  </a:lnTo>
                  <a:lnTo>
                    <a:pt x="88563" y="485796"/>
                  </a:lnTo>
                  <a:lnTo>
                    <a:pt x="88486" y="486256"/>
                  </a:lnTo>
                  <a:lnTo>
                    <a:pt x="88417" y="486715"/>
                  </a:lnTo>
                  <a:lnTo>
                    <a:pt x="88352" y="487187"/>
                  </a:lnTo>
                  <a:lnTo>
                    <a:pt x="88292" y="487672"/>
                  </a:lnTo>
                  <a:lnTo>
                    <a:pt x="88241" y="488156"/>
                  </a:lnTo>
                  <a:lnTo>
                    <a:pt x="88197" y="488640"/>
                  </a:lnTo>
                  <a:lnTo>
                    <a:pt x="88159" y="489137"/>
                  </a:lnTo>
                  <a:lnTo>
                    <a:pt x="88129" y="489634"/>
                  </a:lnTo>
                  <a:lnTo>
                    <a:pt x="88107" y="490130"/>
                  </a:lnTo>
                  <a:lnTo>
                    <a:pt x="88090" y="490615"/>
                  </a:lnTo>
                  <a:lnTo>
                    <a:pt x="88085" y="491111"/>
                  </a:lnTo>
                  <a:lnTo>
                    <a:pt x="88085" y="491608"/>
                  </a:lnTo>
                  <a:lnTo>
                    <a:pt x="88094" y="492092"/>
                  </a:lnTo>
                  <a:lnTo>
                    <a:pt x="88107" y="492589"/>
                  </a:lnTo>
                  <a:lnTo>
                    <a:pt x="88133" y="493061"/>
                  </a:lnTo>
                  <a:lnTo>
                    <a:pt x="88167" y="493545"/>
                  </a:lnTo>
                  <a:lnTo>
                    <a:pt x="88210" y="494005"/>
                  </a:lnTo>
                  <a:lnTo>
                    <a:pt x="88262" y="494464"/>
                  </a:lnTo>
                  <a:lnTo>
                    <a:pt x="88322" y="494923"/>
                  </a:lnTo>
                  <a:lnTo>
                    <a:pt x="88391" y="495358"/>
                  </a:lnTo>
                  <a:lnTo>
                    <a:pt x="88469" y="495793"/>
                  </a:lnTo>
                  <a:lnTo>
                    <a:pt x="88512" y="496004"/>
                  </a:lnTo>
                  <a:lnTo>
                    <a:pt x="88555" y="496203"/>
                  </a:lnTo>
                  <a:lnTo>
                    <a:pt x="88602" y="496414"/>
                  </a:lnTo>
                  <a:lnTo>
                    <a:pt x="88654" y="496612"/>
                  </a:lnTo>
                  <a:lnTo>
                    <a:pt x="88706" y="496811"/>
                  </a:lnTo>
                  <a:lnTo>
                    <a:pt x="88762" y="496997"/>
                  </a:lnTo>
                  <a:lnTo>
                    <a:pt x="88818" y="497184"/>
                  </a:lnTo>
                  <a:lnTo>
                    <a:pt x="88878" y="497370"/>
                  </a:lnTo>
                  <a:lnTo>
                    <a:pt x="88938" y="497556"/>
                  </a:lnTo>
                  <a:lnTo>
                    <a:pt x="89003" y="497730"/>
                  </a:lnTo>
                  <a:lnTo>
                    <a:pt x="89072" y="497904"/>
                  </a:lnTo>
                  <a:lnTo>
                    <a:pt x="89141" y="498078"/>
                  </a:lnTo>
                  <a:lnTo>
                    <a:pt x="89214" y="498239"/>
                  </a:lnTo>
                  <a:lnTo>
                    <a:pt x="89291" y="498388"/>
                  </a:lnTo>
                  <a:lnTo>
                    <a:pt x="89369" y="498549"/>
                  </a:lnTo>
                  <a:lnTo>
                    <a:pt x="89446" y="498698"/>
                  </a:lnTo>
                  <a:lnTo>
                    <a:pt x="89528" y="498835"/>
                  </a:lnTo>
                  <a:lnTo>
                    <a:pt x="89610" y="498972"/>
                  </a:lnTo>
                  <a:lnTo>
                    <a:pt x="89692" y="499096"/>
                  </a:lnTo>
                  <a:lnTo>
                    <a:pt x="89778" y="499220"/>
                  </a:lnTo>
                  <a:lnTo>
                    <a:pt x="89864" y="499332"/>
                  </a:lnTo>
                  <a:lnTo>
                    <a:pt x="89950" y="499444"/>
                  </a:lnTo>
                  <a:lnTo>
                    <a:pt x="90041" y="499543"/>
                  </a:lnTo>
                  <a:lnTo>
                    <a:pt x="90131" y="499630"/>
                  </a:lnTo>
                  <a:lnTo>
                    <a:pt x="90221" y="499717"/>
                  </a:lnTo>
                  <a:lnTo>
                    <a:pt x="90312" y="499779"/>
                  </a:lnTo>
                  <a:lnTo>
                    <a:pt x="90407" y="499853"/>
                  </a:lnTo>
                  <a:lnTo>
                    <a:pt x="90501" y="499903"/>
                  </a:lnTo>
                  <a:lnTo>
                    <a:pt x="90592" y="499953"/>
                  </a:lnTo>
                  <a:lnTo>
                    <a:pt x="90686" y="499990"/>
                  </a:lnTo>
                  <a:lnTo>
                    <a:pt x="90781" y="500015"/>
                  </a:lnTo>
                  <a:lnTo>
                    <a:pt x="90876" y="500040"/>
                  </a:lnTo>
                  <a:lnTo>
                    <a:pt x="91065" y="500040"/>
                  </a:lnTo>
                  <a:lnTo>
                    <a:pt x="91156" y="500027"/>
                  </a:lnTo>
                  <a:lnTo>
                    <a:pt x="91251" y="500002"/>
                  </a:lnTo>
                  <a:lnTo>
                    <a:pt x="91345" y="499965"/>
                  </a:lnTo>
                  <a:lnTo>
                    <a:pt x="91436" y="499928"/>
                  </a:lnTo>
                  <a:lnTo>
                    <a:pt x="91526" y="499866"/>
                  </a:lnTo>
                  <a:lnTo>
                    <a:pt x="91617" y="499791"/>
                  </a:lnTo>
                  <a:lnTo>
                    <a:pt x="91707" y="499717"/>
                  </a:lnTo>
                  <a:lnTo>
                    <a:pt x="91793" y="499617"/>
                  </a:lnTo>
                  <a:lnTo>
                    <a:pt x="91884" y="499518"/>
                  </a:lnTo>
                  <a:lnTo>
                    <a:pt x="91965" y="499394"/>
                  </a:lnTo>
                  <a:lnTo>
                    <a:pt x="92052" y="499270"/>
                  </a:lnTo>
                  <a:lnTo>
                    <a:pt x="92133" y="499121"/>
                  </a:lnTo>
                  <a:lnTo>
                    <a:pt x="92215" y="498959"/>
                  </a:lnTo>
                  <a:lnTo>
                    <a:pt x="92293" y="498785"/>
                  </a:lnTo>
                  <a:lnTo>
                    <a:pt x="92336" y="498674"/>
                  </a:lnTo>
                  <a:lnTo>
                    <a:pt x="92379" y="498549"/>
                  </a:lnTo>
                  <a:lnTo>
                    <a:pt x="92422" y="498425"/>
                  </a:lnTo>
                  <a:lnTo>
                    <a:pt x="92461" y="498289"/>
                  </a:lnTo>
                  <a:lnTo>
                    <a:pt x="92534" y="498003"/>
                  </a:lnTo>
                  <a:lnTo>
                    <a:pt x="92603" y="497705"/>
                  </a:lnTo>
                  <a:lnTo>
                    <a:pt x="92663" y="497395"/>
                  </a:lnTo>
                  <a:lnTo>
                    <a:pt x="92715" y="497059"/>
                  </a:lnTo>
                  <a:lnTo>
                    <a:pt x="92766" y="496724"/>
                  </a:lnTo>
                  <a:lnTo>
                    <a:pt x="92814" y="496376"/>
                  </a:lnTo>
                  <a:lnTo>
                    <a:pt x="92857" y="496016"/>
                  </a:lnTo>
                  <a:lnTo>
                    <a:pt x="92896" y="495656"/>
                  </a:lnTo>
                  <a:lnTo>
                    <a:pt x="92969" y="494948"/>
                  </a:lnTo>
                  <a:lnTo>
                    <a:pt x="93042" y="494241"/>
                  </a:lnTo>
                  <a:lnTo>
                    <a:pt x="93076" y="493905"/>
                  </a:lnTo>
                  <a:lnTo>
                    <a:pt x="93115" y="493570"/>
                  </a:lnTo>
                  <a:lnTo>
                    <a:pt x="93382" y="491434"/>
                  </a:lnTo>
                  <a:lnTo>
                    <a:pt x="93649" y="489335"/>
                  </a:lnTo>
                  <a:lnTo>
                    <a:pt x="93903" y="489410"/>
                  </a:lnTo>
                  <a:lnTo>
                    <a:pt x="94157" y="489484"/>
                  </a:lnTo>
                  <a:lnTo>
                    <a:pt x="94416" y="489534"/>
                  </a:lnTo>
                  <a:lnTo>
                    <a:pt x="94670" y="489584"/>
                  </a:lnTo>
                  <a:lnTo>
                    <a:pt x="94928" y="489609"/>
                  </a:lnTo>
                  <a:lnTo>
                    <a:pt x="95187" y="489634"/>
                  </a:lnTo>
                  <a:lnTo>
                    <a:pt x="95441" y="489634"/>
                  </a:lnTo>
                  <a:lnTo>
                    <a:pt x="95699" y="489621"/>
                  </a:lnTo>
                  <a:lnTo>
                    <a:pt x="95957" y="489596"/>
                  </a:lnTo>
                  <a:lnTo>
                    <a:pt x="96211" y="489559"/>
                  </a:lnTo>
                  <a:lnTo>
                    <a:pt x="96466" y="489509"/>
                  </a:lnTo>
                  <a:lnTo>
                    <a:pt x="96724" y="489435"/>
                  </a:lnTo>
                  <a:lnTo>
                    <a:pt x="96978" y="489348"/>
                  </a:lnTo>
                  <a:lnTo>
                    <a:pt x="97232" y="489249"/>
                  </a:lnTo>
                  <a:lnTo>
                    <a:pt x="97486" y="489137"/>
                  </a:lnTo>
                  <a:lnTo>
                    <a:pt x="97736" y="489000"/>
                  </a:lnTo>
                  <a:lnTo>
                    <a:pt x="97770" y="489596"/>
                  </a:lnTo>
                  <a:lnTo>
                    <a:pt x="97809" y="490192"/>
                  </a:lnTo>
                  <a:lnTo>
                    <a:pt x="97852" y="490801"/>
                  </a:lnTo>
                  <a:lnTo>
                    <a:pt x="97900" y="491397"/>
                  </a:lnTo>
                  <a:lnTo>
                    <a:pt x="97956" y="491993"/>
                  </a:lnTo>
                  <a:lnTo>
                    <a:pt x="98016" y="492589"/>
                  </a:lnTo>
                  <a:lnTo>
                    <a:pt x="98080" y="493185"/>
                  </a:lnTo>
                  <a:lnTo>
                    <a:pt x="98154" y="493769"/>
                  </a:lnTo>
                  <a:lnTo>
                    <a:pt x="98231" y="494340"/>
                  </a:lnTo>
                  <a:lnTo>
                    <a:pt x="98317" y="494911"/>
                  </a:lnTo>
                  <a:lnTo>
                    <a:pt x="98408" y="495457"/>
                  </a:lnTo>
                  <a:lnTo>
                    <a:pt x="98502" y="495991"/>
                  </a:lnTo>
                  <a:lnTo>
                    <a:pt x="98606" y="496513"/>
                  </a:lnTo>
                  <a:lnTo>
                    <a:pt x="98718" y="497010"/>
                  </a:lnTo>
                  <a:lnTo>
                    <a:pt x="98834" y="497482"/>
                  </a:lnTo>
                  <a:lnTo>
                    <a:pt x="98894" y="497705"/>
                  </a:lnTo>
                  <a:lnTo>
                    <a:pt x="98955" y="497929"/>
                  </a:lnTo>
                  <a:lnTo>
                    <a:pt x="99019" y="498152"/>
                  </a:lnTo>
                  <a:lnTo>
                    <a:pt x="99088" y="498363"/>
                  </a:lnTo>
                  <a:lnTo>
                    <a:pt x="99153" y="498562"/>
                  </a:lnTo>
                  <a:lnTo>
                    <a:pt x="99222" y="498761"/>
                  </a:lnTo>
                  <a:lnTo>
                    <a:pt x="99295" y="498947"/>
                  </a:lnTo>
                  <a:lnTo>
                    <a:pt x="99368" y="499133"/>
                  </a:lnTo>
                  <a:lnTo>
                    <a:pt x="99441" y="499307"/>
                  </a:lnTo>
                  <a:lnTo>
                    <a:pt x="99519" y="499468"/>
                  </a:lnTo>
                  <a:lnTo>
                    <a:pt x="99596" y="499630"/>
                  </a:lnTo>
                  <a:lnTo>
                    <a:pt x="99678" y="499779"/>
                  </a:lnTo>
                  <a:lnTo>
                    <a:pt x="99760" y="499915"/>
                  </a:lnTo>
                  <a:lnTo>
                    <a:pt x="99842" y="500040"/>
                  </a:lnTo>
                  <a:lnTo>
                    <a:pt x="99928" y="500164"/>
                  </a:lnTo>
                  <a:lnTo>
                    <a:pt x="100014" y="500276"/>
                  </a:lnTo>
                  <a:lnTo>
                    <a:pt x="100104" y="500375"/>
                  </a:lnTo>
                  <a:lnTo>
                    <a:pt x="100195" y="500462"/>
                  </a:lnTo>
                  <a:lnTo>
                    <a:pt x="100290" y="500549"/>
                  </a:lnTo>
                  <a:lnTo>
                    <a:pt x="100384" y="500611"/>
                  </a:lnTo>
                  <a:lnTo>
                    <a:pt x="100479" y="500673"/>
                  </a:lnTo>
                  <a:lnTo>
                    <a:pt x="100578" y="500723"/>
                  </a:lnTo>
                  <a:lnTo>
                    <a:pt x="100681" y="500760"/>
                  </a:lnTo>
                  <a:lnTo>
                    <a:pt x="100785" y="500785"/>
                  </a:lnTo>
                  <a:lnTo>
                    <a:pt x="100888" y="500797"/>
                  </a:lnTo>
                  <a:lnTo>
                    <a:pt x="100996" y="500797"/>
                  </a:lnTo>
                  <a:lnTo>
                    <a:pt x="101103" y="500785"/>
                  </a:lnTo>
                  <a:lnTo>
                    <a:pt x="101215" y="500760"/>
                  </a:lnTo>
                  <a:lnTo>
                    <a:pt x="101327" y="500723"/>
                  </a:lnTo>
                  <a:lnTo>
                    <a:pt x="101444" y="500673"/>
                  </a:lnTo>
                  <a:lnTo>
                    <a:pt x="101560" y="500598"/>
                  </a:lnTo>
                  <a:lnTo>
                    <a:pt x="101676" y="500524"/>
                  </a:lnTo>
                  <a:lnTo>
                    <a:pt x="101797" y="500437"/>
                  </a:lnTo>
                  <a:lnTo>
                    <a:pt x="101922" y="500325"/>
                  </a:lnTo>
                  <a:lnTo>
                    <a:pt x="102016" y="500238"/>
                  </a:lnTo>
                  <a:lnTo>
                    <a:pt x="102107" y="500139"/>
                  </a:lnTo>
                  <a:lnTo>
                    <a:pt x="102197" y="500027"/>
                  </a:lnTo>
                  <a:lnTo>
                    <a:pt x="102283" y="499903"/>
                  </a:lnTo>
                  <a:lnTo>
                    <a:pt x="102365" y="499779"/>
                  </a:lnTo>
                  <a:lnTo>
                    <a:pt x="102447" y="499642"/>
                  </a:lnTo>
                  <a:lnTo>
                    <a:pt x="102529" y="499493"/>
                  </a:lnTo>
                  <a:lnTo>
                    <a:pt x="102602" y="499344"/>
                  </a:lnTo>
                  <a:lnTo>
                    <a:pt x="102675" y="499183"/>
                  </a:lnTo>
                  <a:lnTo>
                    <a:pt x="102744" y="499009"/>
                  </a:lnTo>
                  <a:lnTo>
                    <a:pt x="102813" y="498835"/>
                  </a:lnTo>
                  <a:lnTo>
                    <a:pt x="102878" y="498649"/>
                  </a:lnTo>
                  <a:lnTo>
                    <a:pt x="102938" y="498463"/>
                  </a:lnTo>
                  <a:lnTo>
                    <a:pt x="102998" y="498264"/>
                  </a:lnTo>
                  <a:lnTo>
                    <a:pt x="103050" y="498053"/>
                  </a:lnTo>
                  <a:lnTo>
                    <a:pt x="103102" y="497842"/>
                  </a:lnTo>
                  <a:lnTo>
                    <a:pt x="103153" y="497631"/>
                  </a:lnTo>
                  <a:lnTo>
                    <a:pt x="103196" y="497407"/>
                  </a:lnTo>
                  <a:lnTo>
                    <a:pt x="103239" y="497171"/>
                  </a:lnTo>
                  <a:lnTo>
                    <a:pt x="103278" y="496948"/>
                  </a:lnTo>
                  <a:lnTo>
                    <a:pt x="103313" y="496699"/>
                  </a:lnTo>
                  <a:lnTo>
                    <a:pt x="103347" y="496451"/>
                  </a:lnTo>
                  <a:lnTo>
                    <a:pt x="103377" y="496203"/>
                  </a:lnTo>
                  <a:lnTo>
                    <a:pt x="103403" y="495954"/>
                  </a:lnTo>
                  <a:lnTo>
                    <a:pt x="103425" y="495693"/>
                  </a:lnTo>
                  <a:lnTo>
                    <a:pt x="103442" y="495420"/>
                  </a:lnTo>
                  <a:lnTo>
                    <a:pt x="103455" y="495159"/>
                  </a:lnTo>
                  <a:lnTo>
                    <a:pt x="103468" y="494886"/>
                  </a:lnTo>
                  <a:lnTo>
                    <a:pt x="103472" y="494613"/>
                  </a:lnTo>
                  <a:lnTo>
                    <a:pt x="103476" y="494327"/>
                  </a:lnTo>
                  <a:lnTo>
                    <a:pt x="103476" y="494042"/>
                  </a:lnTo>
                  <a:lnTo>
                    <a:pt x="103472" y="493756"/>
                  </a:lnTo>
                  <a:lnTo>
                    <a:pt x="103459" y="493297"/>
                  </a:lnTo>
                  <a:lnTo>
                    <a:pt x="103442" y="492825"/>
                  </a:lnTo>
                  <a:lnTo>
                    <a:pt x="103412" y="492353"/>
                  </a:lnTo>
                  <a:lnTo>
                    <a:pt x="103381" y="491881"/>
                  </a:lnTo>
                  <a:lnTo>
                    <a:pt x="103343" y="491409"/>
                  </a:lnTo>
                  <a:lnTo>
                    <a:pt x="103300" y="490937"/>
                  </a:lnTo>
                  <a:lnTo>
                    <a:pt x="103257" y="490466"/>
                  </a:lnTo>
                  <a:lnTo>
                    <a:pt x="103205" y="489994"/>
                  </a:lnTo>
                  <a:lnTo>
                    <a:pt x="103102" y="489050"/>
                  </a:lnTo>
                  <a:lnTo>
                    <a:pt x="102994" y="488119"/>
                  </a:lnTo>
                  <a:lnTo>
                    <a:pt x="102891" y="487200"/>
                  </a:lnTo>
                  <a:lnTo>
                    <a:pt x="102796" y="486306"/>
                  </a:lnTo>
                  <a:lnTo>
                    <a:pt x="102757" y="485921"/>
                  </a:lnTo>
                  <a:lnTo>
                    <a:pt x="102718" y="485548"/>
                  </a:lnTo>
                  <a:lnTo>
                    <a:pt x="102632" y="484815"/>
                  </a:lnTo>
                  <a:lnTo>
                    <a:pt x="102542" y="484095"/>
                  </a:lnTo>
                  <a:lnTo>
                    <a:pt x="102456" y="483363"/>
                  </a:lnTo>
                  <a:lnTo>
                    <a:pt x="102529" y="483238"/>
                  </a:lnTo>
                  <a:lnTo>
                    <a:pt x="102606" y="483102"/>
                  </a:lnTo>
                  <a:lnTo>
                    <a:pt x="102688" y="482965"/>
                  </a:lnTo>
                  <a:lnTo>
                    <a:pt x="102727" y="482891"/>
                  </a:lnTo>
                  <a:lnTo>
                    <a:pt x="102761" y="482804"/>
                  </a:lnTo>
                  <a:lnTo>
                    <a:pt x="102994" y="482282"/>
                  </a:lnTo>
                  <a:lnTo>
                    <a:pt x="103218" y="481748"/>
                  </a:lnTo>
                  <a:lnTo>
                    <a:pt x="103425" y="481202"/>
                  </a:lnTo>
                  <a:lnTo>
                    <a:pt x="103627" y="480655"/>
                  </a:lnTo>
                  <a:lnTo>
                    <a:pt x="103816" y="480109"/>
                  </a:lnTo>
                  <a:lnTo>
                    <a:pt x="103997" y="479563"/>
                  </a:lnTo>
                  <a:lnTo>
                    <a:pt x="104165" y="479004"/>
                  </a:lnTo>
                  <a:lnTo>
                    <a:pt x="104325" y="478458"/>
                  </a:lnTo>
                  <a:lnTo>
                    <a:pt x="104471" y="477899"/>
                  </a:lnTo>
                  <a:lnTo>
                    <a:pt x="104609" y="477340"/>
                  </a:lnTo>
                  <a:lnTo>
                    <a:pt x="104738" y="476769"/>
                  </a:lnTo>
                  <a:lnTo>
                    <a:pt x="104859" y="476210"/>
                  </a:lnTo>
                  <a:lnTo>
                    <a:pt x="104971" y="475639"/>
                  </a:lnTo>
                  <a:lnTo>
                    <a:pt x="105070" y="475067"/>
                  </a:lnTo>
                  <a:lnTo>
                    <a:pt x="105160" y="474496"/>
                  </a:lnTo>
                  <a:lnTo>
                    <a:pt x="105242" y="473925"/>
                  </a:lnTo>
                  <a:lnTo>
                    <a:pt x="105315" y="473354"/>
                  </a:lnTo>
                  <a:lnTo>
                    <a:pt x="105380" y="472783"/>
                  </a:lnTo>
                  <a:lnTo>
                    <a:pt x="105436" y="472211"/>
                  </a:lnTo>
                  <a:lnTo>
                    <a:pt x="105479" y="471640"/>
                  </a:lnTo>
                  <a:lnTo>
                    <a:pt x="105517" y="471069"/>
                  </a:lnTo>
                  <a:lnTo>
                    <a:pt x="105548" y="470498"/>
                  </a:lnTo>
                  <a:lnTo>
                    <a:pt x="105569" y="469926"/>
                  </a:lnTo>
                  <a:lnTo>
                    <a:pt x="105578" y="469368"/>
                  </a:lnTo>
                  <a:lnTo>
                    <a:pt x="105582" y="468796"/>
                  </a:lnTo>
                  <a:lnTo>
                    <a:pt x="105582" y="468225"/>
                  </a:lnTo>
                  <a:lnTo>
                    <a:pt x="105569" y="467666"/>
                  </a:lnTo>
                  <a:lnTo>
                    <a:pt x="105548" y="467108"/>
                  </a:lnTo>
                  <a:lnTo>
                    <a:pt x="105522" y="466536"/>
                  </a:lnTo>
                  <a:lnTo>
                    <a:pt x="105487" y="465978"/>
                  </a:lnTo>
                  <a:lnTo>
                    <a:pt x="105444" y="465431"/>
                  </a:lnTo>
                  <a:lnTo>
                    <a:pt x="105397" y="464872"/>
                  </a:lnTo>
                  <a:lnTo>
                    <a:pt x="105341" y="464326"/>
                  </a:lnTo>
                  <a:lnTo>
                    <a:pt x="105276" y="463780"/>
                  </a:lnTo>
                  <a:lnTo>
                    <a:pt x="105203" y="463233"/>
                  </a:lnTo>
                  <a:lnTo>
                    <a:pt x="105126" y="462699"/>
                  </a:lnTo>
                  <a:lnTo>
                    <a:pt x="105044" y="462165"/>
                  </a:lnTo>
                  <a:lnTo>
                    <a:pt x="104953" y="461631"/>
                  </a:lnTo>
                  <a:lnTo>
                    <a:pt x="104854" y="461110"/>
                  </a:lnTo>
                  <a:lnTo>
                    <a:pt x="104751" y="460588"/>
                  </a:lnTo>
                  <a:lnTo>
                    <a:pt x="104643" y="460079"/>
                  </a:lnTo>
                  <a:lnTo>
                    <a:pt x="104527" y="459570"/>
                  </a:lnTo>
                  <a:lnTo>
                    <a:pt x="104402" y="459061"/>
                  </a:lnTo>
                  <a:lnTo>
                    <a:pt x="104277" y="458564"/>
                  </a:lnTo>
                  <a:lnTo>
                    <a:pt x="104144" y="458068"/>
                  </a:lnTo>
                  <a:lnTo>
                    <a:pt x="104002" y="457583"/>
                  </a:lnTo>
                  <a:lnTo>
                    <a:pt x="103859" y="457099"/>
                  </a:lnTo>
                  <a:lnTo>
                    <a:pt x="103709" y="456627"/>
                  </a:lnTo>
                  <a:lnTo>
                    <a:pt x="103554" y="456168"/>
                  </a:lnTo>
                  <a:lnTo>
                    <a:pt x="103390" y="455708"/>
                  </a:lnTo>
                  <a:lnTo>
                    <a:pt x="103226" y="455261"/>
                  </a:lnTo>
                  <a:lnTo>
                    <a:pt x="103054" y="454814"/>
                  </a:lnTo>
                  <a:lnTo>
                    <a:pt x="102878" y="454379"/>
                  </a:lnTo>
                  <a:lnTo>
                    <a:pt x="102697" y="453957"/>
                  </a:lnTo>
                  <a:lnTo>
                    <a:pt x="102512" y="453535"/>
                  </a:lnTo>
                  <a:lnTo>
                    <a:pt x="102322" y="453125"/>
                  </a:lnTo>
                  <a:lnTo>
                    <a:pt x="102128" y="452728"/>
                  </a:lnTo>
                  <a:lnTo>
                    <a:pt x="101930" y="452331"/>
                  </a:lnTo>
                  <a:lnTo>
                    <a:pt x="101728" y="451946"/>
                  </a:lnTo>
                  <a:lnTo>
                    <a:pt x="101525" y="451573"/>
                  </a:lnTo>
                  <a:lnTo>
                    <a:pt x="101314" y="451213"/>
                  </a:lnTo>
                  <a:lnTo>
                    <a:pt x="101099" y="450865"/>
                  </a:lnTo>
                  <a:lnTo>
                    <a:pt x="100884" y="450518"/>
                  </a:lnTo>
                  <a:lnTo>
                    <a:pt x="100660" y="450195"/>
                  </a:lnTo>
                  <a:lnTo>
                    <a:pt x="100802" y="449412"/>
                  </a:lnTo>
                  <a:lnTo>
                    <a:pt x="100940" y="448618"/>
                  </a:lnTo>
                  <a:lnTo>
                    <a:pt x="101073" y="447823"/>
                  </a:lnTo>
                  <a:lnTo>
                    <a:pt x="101207" y="447016"/>
                  </a:lnTo>
                  <a:lnTo>
                    <a:pt x="101332" y="446209"/>
                  </a:lnTo>
                  <a:lnTo>
                    <a:pt x="101461" y="445401"/>
                  </a:lnTo>
                  <a:lnTo>
                    <a:pt x="101581" y="444569"/>
                  </a:lnTo>
                  <a:lnTo>
                    <a:pt x="101702" y="443750"/>
                  </a:lnTo>
                  <a:lnTo>
                    <a:pt x="101818" y="442905"/>
                  </a:lnTo>
                  <a:lnTo>
                    <a:pt x="101930" y="442073"/>
                  </a:lnTo>
                  <a:lnTo>
                    <a:pt x="102042" y="441217"/>
                  </a:lnTo>
                  <a:lnTo>
                    <a:pt x="102150" y="440372"/>
                  </a:lnTo>
                  <a:lnTo>
                    <a:pt x="102258" y="439503"/>
                  </a:lnTo>
                  <a:lnTo>
                    <a:pt x="102357" y="438646"/>
                  </a:lnTo>
                  <a:lnTo>
                    <a:pt x="102460" y="437777"/>
                  </a:lnTo>
                  <a:lnTo>
                    <a:pt x="102555" y="436895"/>
                  </a:lnTo>
                  <a:lnTo>
                    <a:pt x="102649" y="436014"/>
                  </a:lnTo>
                  <a:lnTo>
                    <a:pt x="102740" y="435132"/>
                  </a:lnTo>
                  <a:lnTo>
                    <a:pt x="102830" y="434238"/>
                  </a:lnTo>
                  <a:lnTo>
                    <a:pt x="102916" y="433344"/>
                  </a:lnTo>
                  <a:lnTo>
                    <a:pt x="102998" y="432437"/>
                  </a:lnTo>
                  <a:lnTo>
                    <a:pt x="103080" y="431531"/>
                  </a:lnTo>
                  <a:lnTo>
                    <a:pt x="103158" y="430624"/>
                  </a:lnTo>
                  <a:lnTo>
                    <a:pt x="103235" y="429705"/>
                  </a:lnTo>
                  <a:lnTo>
                    <a:pt x="103308" y="428786"/>
                  </a:lnTo>
                  <a:lnTo>
                    <a:pt x="103377" y="427855"/>
                  </a:lnTo>
                  <a:lnTo>
                    <a:pt x="103446" y="426924"/>
                  </a:lnTo>
                  <a:lnTo>
                    <a:pt x="103511" y="425992"/>
                  </a:lnTo>
                  <a:lnTo>
                    <a:pt x="103575" y="425049"/>
                  </a:lnTo>
                  <a:lnTo>
                    <a:pt x="103636" y="424117"/>
                  </a:lnTo>
                  <a:lnTo>
                    <a:pt x="103692" y="423161"/>
                  </a:lnTo>
                  <a:lnTo>
                    <a:pt x="103748" y="422217"/>
                  </a:lnTo>
                  <a:lnTo>
                    <a:pt x="103851" y="420305"/>
                  </a:lnTo>
                  <a:lnTo>
                    <a:pt x="103946" y="418380"/>
                  </a:lnTo>
                  <a:lnTo>
                    <a:pt x="104032" y="416443"/>
                  </a:lnTo>
                  <a:lnTo>
                    <a:pt x="104105" y="414494"/>
                  </a:lnTo>
                  <a:lnTo>
                    <a:pt x="104174" y="412532"/>
                  </a:lnTo>
                  <a:lnTo>
                    <a:pt x="104230" y="410557"/>
                  </a:lnTo>
                  <a:lnTo>
                    <a:pt x="104282" y="408570"/>
                  </a:lnTo>
                  <a:lnTo>
                    <a:pt x="104320" y="406583"/>
                  </a:lnTo>
                  <a:lnTo>
                    <a:pt x="104355" y="404584"/>
                  </a:lnTo>
                  <a:lnTo>
                    <a:pt x="104376" y="402572"/>
                  </a:lnTo>
                  <a:lnTo>
                    <a:pt x="104393" y="400561"/>
                  </a:lnTo>
                  <a:lnTo>
                    <a:pt x="104402" y="398537"/>
                  </a:lnTo>
                  <a:lnTo>
                    <a:pt x="104402" y="396513"/>
                  </a:lnTo>
                  <a:lnTo>
                    <a:pt x="104393" y="394489"/>
                  </a:lnTo>
                  <a:lnTo>
                    <a:pt x="104381" y="392452"/>
                  </a:lnTo>
                  <a:lnTo>
                    <a:pt x="104359" y="390428"/>
                  </a:lnTo>
                  <a:lnTo>
                    <a:pt x="104329" y="388391"/>
                  </a:lnTo>
                  <a:lnTo>
                    <a:pt x="104294" y="386355"/>
                  </a:lnTo>
                  <a:lnTo>
                    <a:pt x="104251" y="384318"/>
                  </a:lnTo>
                  <a:lnTo>
                    <a:pt x="104204" y="382282"/>
                  </a:lnTo>
                  <a:lnTo>
                    <a:pt x="104148" y="380245"/>
                  </a:lnTo>
                  <a:lnTo>
                    <a:pt x="104088" y="378221"/>
                  </a:lnTo>
                  <a:lnTo>
                    <a:pt x="104019" y="376197"/>
                  </a:lnTo>
                  <a:lnTo>
                    <a:pt x="103946" y="374173"/>
                  </a:lnTo>
                  <a:lnTo>
                    <a:pt x="103868" y="372161"/>
                  </a:lnTo>
                  <a:lnTo>
                    <a:pt x="103782" y="370150"/>
                  </a:lnTo>
                  <a:lnTo>
                    <a:pt x="103692" y="368138"/>
                  </a:lnTo>
                  <a:lnTo>
                    <a:pt x="103597" y="366151"/>
                  </a:lnTo>
                  <a:lnTo>
                    <a:pt x="103493" y="364164"/>
                  </a:lnTo>
                  <a:lnTo>
                    <a:pt x="103390" y="362190"/>
                  </a:lnTo>
                  <a:lnTo>
                    <a:pt x="103278" y="360215"/>
                  </a:lnTo>
                  <a:lnTo>
                    <a:pt x="103162" y="358266"/>
                  </a:lnTo>
                  <a:lnTo>
                    <a:pt x="103046" y="356316"/>
                  </a:lnTo>
                  <a:lnTo>
                    <a:pt x="102921" y="354391"/>
                  </a:lnTo>
                  <a:lnTo>
                    <a:pt x="102792" y="352467"/>
                  </a:lnTo>
                  <a:lnTo>
                    <a:pt x="102658" y="350567"/>
                  </a:lnTo>
                  <a:lnTo>
                    <a:pt x="102525" y="348679"/>
                  </a:lnTo>
                  <a:lnTo>
                    <a:pt x="102382" y="346817"/>
                  </a:lnTo>
                  <a:lnTo>
                    <a:pt x="102240" y="344954"/>
                  </a:lnTo>
                  <a:lnTo>
                    <a:pt x="102094" y="343129"/>
                  </a:lnTo>
                  <a:lnTo>
                    <a:pt x="101943" y="341303"/>
                  </a:lnTo>
                  <a:lnTo>
                    <a:pt x="101792" y="339515"/>
                  </a:lnTo>
                  <a:lnTo>
                    <a:pt x="101637" y="337727"/>
                  </a:lnTo>
                  <a:lnTo>
                    <a:pt x="101478" y="335976"/>
                  </a:lnTo>
                  <a:lnTo>
                    <a:pt x="101319" y="334250"/>
                  </a:lnTo>
                  <a:lnTo>
                    <a:pt x="101155" y="332536"/>
                  </a:lnTo>
                  <a:lnTo>
                    <a:pt x="100991" y="330847"/>
                  </a:lnTo>
                  <a:lnTo>
                    <a:pt x="100824" y="329183"/>
                  </a:lnTo>
                  <a:lnTo>
                    <a:pt x="101030" y="328724"/>
                  </a:lnTo>
                  <a:lnTo>
                    <a:pt x="101237" y="328264"/>
                  </a:lnTo>
                  <a:lnTo>
                    <a:pt x="101435" y="327780"/>
                  </a:lnTo>
                  <a:lnTo>
                    <a:pt x="101633" y="327283"/>
                  </a:lnTo>
                  <a:lnTo>
                    <a:pt x="101827" y="326774"/>
                  </a:lnTo>
                  <a:lnTo>
                    <a:pt x="102012" y="326253"/>
                  </a:lnTo>
                  <a:lnTo>
                    <a:pt x="102197" y="325719"/>
                  </a:lnTo>
                  <a:lnTo>
                    <a:pt x="102374" y="325172"/>
                  </a:lnTo>
                  <a:lnTo>
                    <a:pt x="102550" y="324614"/>
                  </a:lnTo>
                  <a:lnTo>
                    <a:pt x="102718" y="324030"/>
                  </a:lnTo>
                  <a:lnTo>
                    <a:pt x="102882" y="323446"/>
                  </a:lnTo>
                  <a:lnTo>
                    <a:pt x="103037" y="322850"/>
                  </a:lnTo>
                  <a:lnTo>
                    <a:pt x="103192" y="322242"/>
                  </a:lnTo>
                  <a:lnTo>
                    <a:pt x="103338" y="321621"/>
                  </a:lnTo>
                  <a:lnTo>
                    <a:pt x="103481" y="320975"/>
                  </a:lnTo>
                  <a:lnTo>
                    <a:pt x="103618" y="320330"/>
                  </a:lnTo>
                  <a:lnTo>
                    <a:pt x="103748" y="319659"/>
                  </a:lnTo>
                  <a:lnTo>
                    <a:pt x="103868" y="318988"/>
                  </a:lnTo>
                  <a:lnTo>
                    <a:pt x="103989" y="318305"/>
                  </a:lnTo>
                  <a:lnTo>
                    <a:pt x="104101" y="317598"/>
                  </a:lnTo>
                  <a:lnTo>
                    <a:pt x="104204" y="316890"/>
                  </a:lnTo>
                  <a:lnTo>
                    <a:pt x="104303" y="316157"/>
                  </a:lnTo>
                  <a:lnTo>
                    <a:pt x="104393" y="315425"/>
                  </a:lnTo>
                  <a:lnTo>
                    <a:pt x="104480" y="314667"/>
                  </a:lnTo>
                  <a:lnTo>
                    <a:pt x="104557" y="313910"/>
                  </a:lnTo>
                  <a:lnTo>
                    <a:pt x="104626" y="313140"/>
                  </a:lnTo>
                  <a:lnTo>
                    <a:pt x="104691" y="312345"/>
                  </a:lnTo>
                  <a:lnTo>
                    <a:pt x="104747" y="311550"/>
                  </a:lnTo>
                  <a:lnTo>
                    <a:pt x="104794" y="310731"/>
                  </a:lnTo>
                  <a:lnTo>
                    <a:pt x="104837" y="309911"/>
                  </a:lnTo>
                  <a:lnTo>
                    <a:pt x="104871" y="309067"/>
                  </a:lnTo>
                  <a:lnTo>
                    <a:pt x="104893" y="308222"/>
                  </a:lnTo>
                  <a:lnTo>
                    <a:pt x="104910" y="307477"/>
                  </a:lnTo>
                  <a:lnTo>
                    <a:pt x="104919" y="306744"/>
                  </a:lnTo>
                  <a:lnTo>
                    <a:pt x="104919" y="306012"/>
                  </a:lnTo>
                  <a:lnTo>
                    <a:pt x="104910" y="305267"/>
                  </a:lnTo>
                  <a:lnTo>
                    <a:pt x="104897" y="304534"/>
                  </a:lnTo>
                  <a:lnTo>
                    <a:pt x="104871" y="303801"/>
                  </a:lnTo>
                  <a:lnTo>
                    <a:pt x="104841" y="303081"/>
                  </a:lnTo>
                  <a:lnTo>
                    <a:pt x="104807" y="302349"/>
                  </a:lnTo>
                  <a:lnTo>
                    <a:pt x="104760" y="301628"/>
                  </a:lnTo>
                  <a:lnTo>
                    <a:pt x="104708" y="300908"/>
                  </a:lnTo>
                  <a:lnTo>
                    <a:pt x="104652" y="300188"/>
                  </a:lnTo>
                  <a:lnTo>
                    <a:pt x="104587" y="299480"/>
                  </a:lnTo>
                  <a:lnTo>
                    <a:pt x="104514" y="298772"/>
                  </a:lnTo>
                  <a:lnTo>
                    <a:pt x="104437" y="298064"/>
                  </a:lnTo>
                  <a:lnTo>
                    <a:pt x="104350" y="297369"/>
                  </a:lnTo>
                  <a:lnTo>
                    <a:pt x="104260" y="296674"/>
                  </a:lnTo>
                  <a:lnTo>
                    <a:pt x="104161" y="295991"/>
                  </a:lnTo>
                  <a:lnTo>
                    <a:pt x="104058" y="295308"/>
                  </a:lnTo>
                  <a:lnTo>
                    <a:pt x="103950" y="294637"/>
                  </a:lnTo>
                  <a:lnTo>
                    <a:pt x="103834" y="293979"/>
                  </a:lnTo>
                  <a:lnTo>
                    <a:pt x="103713" y="293308"/>
                  </a:lnTo>
                  <a:lnTo>
                    <a:pt x="103588" y="292663"/>
                  </a:lnTo>
                  <a:lnTo>
                    <a:pt x="103455" y="292017"/>
                  </a:lnTo>
                  <a:lnTo>
                    <a:pt x="103317" y="291384"/>
                  </a:lnTo>
                  <a:lnTo>
                    <a:pt x="103175" y="290763"/>
                  </a:lnTo>
                  <a:lnTo>
                    <a:pt x="103028" y="290142"/>
                  </a:lnTo>
                  <a:lnTo>
                    <a:pt x="102873" y="289533"/>
                  </a:lnTo>
                  <a:lnTo>
                    <a:pt x="102718" y="288937"/>
                  </a:lnTo>
                  <a:lnTo>
                    <a:pt x="102555" y="288354"/>
                  </a:lnTo>
                  <a:lnTo>
                    <a:pt x="102387" y="287783"/>
                  </a:lnTo>
                  <a:lnTo>
                    <a:pt x="102214" y="287211"/>
                  </a:lnTo>
                  <a:lnTo>
                    <a:pt x="102038" y="286653"/>
                  </a:lnTo>
                  <a:lnTo>
                    <a:pt x="101857" y="286119"/>
                  </a:lnTo>
                  <a:lnTo>
                    <a:pt x="101672" y="285585"/>
                  </a:lnTo>
                  <a:lnTo>
                    <a:pt x="101487" y="285063"/>
                  </a:lnTo>
                  <a:lnTo>
                    <a:pt x="101293" y="284566"/>
                  </a:lnTo>
                  <a:lnTo>
                    <a:pt x="101095" y="284070"/>
                  </a:lnTo>
                  <a:lnTo>
                    <a:pt x="100897" y="283585"/>
                  </a:lnTo>
                  <a:lnTo>
                    <a:pt x="100690" y="283126"/>
                  </a:lnTo>
                  <a:lnTo>
                    <a:pt x="100483" y="282679"/>
                  </a:lnTo>
                  <a:lnTo>
                    <a:pt x="100272" y="282244"/>
                  </a:lnTo>
                  <a:lnTo>
                    <a:pt x="100057" y="281822"/>
                  </a:lnTo>
                  <a:lnTo>
                    <a:pt x="99842" y="281412"/>
                  </a:lnTo>
                  <a:lnTo>
                    <a:pt x="99622" y="281027"/>
                  </a:lnTo>
                  <a:lnTo>
                    <a:pt x="99398" y="280642"/>
                  </a:lnTo>
                  <a:lnTo>
                    <a:pt x="99170" y="280295"/>
                  </a:lnTo>
                  <a:lnTo>
                    <a:pt x="98942" y="279947"/>
                  </a:lnTo>
                  <a:lnTo>
                    <a:pt x="98709" y="279624"/>
                  </a:lnTo>
                  <a:lnTo>
                    <a:pt x="98477" y="279314"/>
                  </a:lnTo>
                  <a:lnTo>
                    <a:pt x="98240" y="279028"/>
                  </a:lnTo>
                  <a:lnTo>
                    <a:pt x="97999" y="278755"/>
                  </a:lnTo>
                  <a:lnTo>
                    <a:pt x="97762" y="278506"/>
                  </a:lnTo>
                  <a:lnTo>
                    <a:pt x="97516" y="278271"/>
                  </a:lnTo>
                  <a:lnTo>
                    <a:pt x="97271" y="278059"/>
                  </a:lnTo>
                  <a:lnTo>
                    <a:pt x="97025" y="277861"/>
                  </a:lnTo>
                  <a:lnTo>
                    <a:pt x="96780" y="277687"/>
                  </a:lnTo>
                  <a:lnTo>
                    <a:pt x="96530" y="277538"/>
                  </a:lnTo>
                  <a:lnTo>
                    <a:pt x="96276" y="277401"/>
                  </a:lnTo>
                  <a:lnTo>
                    <a:pt x="96026" y="277290"/>
                  </a:lnTo>
                  <a:lnTo>
                    <a:pt x="95772" y="277190"/>
                  </a:lnTo>
                  <a:lnTo>
                    <a:pt x="95518" y="277128"/>
                  </a:lnTo>
                  <a:lnTo>
                    <a:pt x="95260" y="277078"/>
                  </a:lnTo>
                  <a:lnTo>
                    <a:pt x="95006" y="277054"/>
                  </a:lnTo>
                  <a:lnTo>
                    <a:pt x="94747" y="277041"/>
                  </a:lnTo>
                  <a:lnTo>
                    <a:pt x="94722" y="276433"/>
                  </a:lnTo>
                  <a:lnTo>
                    <a:pt x="94691" y="275824"/>
                  </a:lnTo>
                  <a:lnTo>
                    <a:pt x="94657" y="275228"/>
                  </a:lnTo>
                  <a:lnTo>
                    <a:pt x="94618" y="274632"/>
                  </a:lnTo>
                  <a:lnTo>
                    <a:pt x="94579" y="274036"/>
                  </a:lnTo>
                  <a:lnTo>
                    <a:pt x="94536" y="273452"/>
                  </a:lnTo>
                  <a:lnTo>
                    <a:pt x="94489" y="272881"/>
                  </a:lnTo>
                  <a:lnTo>
                    <a:pt x="94442" y="272310"/>
                  </a:lnTo>
                  <a:lnTo>
                    <a:pt x="94386" y="271739"/>
                  </a:lnTo>
                  <a:lnTo>
                    <a:pt x="94330" y="271192"/>
                  </a:lnTo>
                  <a:lnTo>
                    <a:pt x="94265" y="270646"/>
                  </a:lnTo>
                  <a:lnTo>
                    <a:pt x="94200" y="270100"/>
                  </a:lnTo>
                  <a:lnTo>
                    <a:pt x="94132" y="269566"/>
                  </a:lnTo>
                  <a:lnTo>
                    <a:pt x="94058" y="269044"/>
                  </a:lnTo>
                  <a:lnTo>
                    <a:pt x="93981" y="268535"/>
                  </a:lnTo>
                  <a:lnTo>
                    <a:pt x="93899" y="268026"/>
                  </a:lnTo>
                  <a:lnTo>
                    <a:pt x="93809" y="267529"/>
                  </a:lnTo>
                  <a:lnTo>
                    <a:pt x="93718" y="267045"/>
                  </a:lnTo>
                  <a:lnTo>
                    <a:pt x="93623" y="266561"/>
                  </a:lnTo>
                  <a:lnTo>
                    <a:pt x="93524" y="266101"/>
                  </a:lnTo>
                  <a:lnTo>
                    <a:pt x="93417" y="265642"/>
                  </a:lnTo>
                  <a:lnTo>
                    <a:pt x="93309" y="265195"/>
                  </a:lnTo>
                  <a:lnTo>
                    <a:pt x="93193" y="264760"/>
                  </a:lnTo>
                  <a:lnTo>
                    <a:pt x="93072" y="264325"/>
                  </a:lnTo>
                  <a:lnTo>
                    <a:pt x="92947" y="263916"/>
                  </a:lnTo>
                  <a:lnTo>
                    <a:pt x="92818" y="263506"/>
                  </a:lnTo>
                  <a:lnTo>
                    <a:pt x="92680" y="263121"/>
                  </a:lnTo>
                  <a:lnTo>
                    <a:pt x="92543" y="262736"/>
                  </a:lnTo>
                  <a:lnTo>
                    <a:pt x="92392" y="262376"/>
                  </a:lnTo>
                  <a:lnTo>
                    <a:pt x="92241" y="262016"/>
                  </a:lnTo>
                  <a:lnTo>
                    <a:pt x="92082" y="261680"/>
                  </a:lnTo>
                  <a:lnTo>
                    <a:pt x="91918" y="261345"/>
                  </a:lnTo>
                  <a:lnTo>
                    <a:pt x="91729" y="260985"/>
                  </a:lnTo>
                  <a:lnTo>
                    <a:pt x="91539" y="260625"/>
                  </a:lnTo>
                  <a:lnTo>
                    <a:pt x="91345" y="260290"/>
                  </a:lnTo>
                  <a:lnTo>
                    <a:pt x="91147" y="259954"/>
                  </a:lnTo>
                  <a:lnTo>
                    <a:pt x="90945" y="259619"/>
                  </a:lnTo>
                  <a:lnTo>
                    <a:pt x="90742" y="259309"/>
                  </a:lnTo>
                  <a:lnTo>
                    <a:pt x="90540" y="258998"/>
                  </a:lnTo>
                  <a:lnTo>
                    <a:pt x="90333" y="258700"/>
                  </a:lnTo>
                  <a:lnTo>
                    <a:pt x="90122" y="258414"/>
                  </a:lnTo>
                  <a:lnTo>
                    <a:pt x="89911" y="258141"/>
                  </a:lnTo>
                  <a:lnTo>
                    <a:pt x="89696" y="257868"/>
                  </a:lnTo>
                  <a:lnTo>
                    <a:pt x="89481" y="257607"/>
                  </a:lnTo>
                  <a:lnTo>
                    <a:pt x="89261" y="257347"/>
                  </a:lnTo>
                  <a:lnTo>
                    <a:pt x="89041" y="257098"/>
                  </a:lnTo>
                  <a:lnTo>
                    <a:pt x="88818" y="256862"/>
                  </a:lnTo>
                  <a:lnTo>
                    <a:pt x="88594" y="256639"/>
                  </a:lnTo>
                  <a:lnTo>
                    <a:pt x="88365" y="256415"/>
                  </a:lnTo>
                  <a:lnTo>
                    <a:pt x="88137" y="256204"/>
                  </a:lnTo>
                  <a:lnTo>
                    <a:pt x="87905" y="255993"/>
                  </a:lnTo>
                  <a:lnTo>
                    <a:pt x="87672" y="255794"/>
                  </a:lnTo>
                  <a:lnTo>
                    <a:pt x="87440" y="255608"/>
                  </a:lnTo>
                  <a:lnTo>
                    <a:pt x="87203" y="255434"/>
                  </a:lnTo>
                  <a:lnTo>
                    <a:pt x="86962" y="255248"/>
                  </a:lnTo>
                  <a:lnTo>
                    <a:pt x="86725" y="255087"/>
                  </a:lnTo>
                  <a:lnTo>
                    <a:pt x="86484" y="254925"/>
                  </a:lnTo>
                  <a:lnTo>
                    <a:pt x="86238" y="254776"/>
                  </a:lnTo>
                  <a:lnTo>
                    <a:pt x="85993" y="254627"/>
                  </a:lnTo>
                  <a:lnTo>
                    <a:pt x="85747" y="254490"/>
                  </a:lnTo>
                  <a:lnTo>
                    <a:pt x="85248" y="254230"/>
                  </a:lnTo>
                  <a:lnTo>
                    <a:pt x="84744" y="254006"/>
                  </a:lnTo>
                  <a:lnTo>
                    <a:pt x="84231" y="253795"/>
                  </a:lnTo>
                  <a:lnTo>
                    <a:pt x="83719" y="253621"/>
                  </a:lnTo>
                  <a:lnTo>
                    <a:pt x="83198" y="253460"/>
                  </a:lnTo>
                  <a:lnTo>
                    <a:pt x="82672" y="253323"/>
                  </a:lnTo>
                  <a:lnTo>
                    <a:pt x="82143" y="253211"/>
                  </a:lnTo>
                  <a:lnTo>
                    <a:pt x="81609" y="253125"/>
                  </a:lnTo>
                  <a:lnTo>
                    <a:pt x="81075" y="253062"/>
                  </a:lnTo>
                  <a:lnTo>
                    <a:pt x="80532" y="253013"/>
                  </a:lnTo>
                  <a:lnTo>
                    <a:pt x="79990" y="252976"/>
                  </a:lnTo>
                  <a:lnTo>
                    <a:pt x="79443" y="252963"/>
                  </a:lnTo>
                  <a:lnTo>
                    <a:pt x="78896" y="252976"/>
                  </a:lnTo>
                  <a:lnTo>
                    <a:pt x="78345" y="252988"/>
                  </a:lnTo>
                  <a:lnTo>
                    <a:pt x="77789" y="253025"/>
                  </a:lnTo>
                  <a:lnTo>
                    <a:pt x="77234" y="253087"/>
                  </a:lnTo>
                  <a:lnTo>
                    <a:pt x="76678" y="253149"/>
                  </a:lnTo>
                  <a:lnTo>
                    <a:pt x="76123" y="253224"/>
                  </a:lnTo>
                  <a:lnTo>
                    <a:pt x="75567" y="253323"/>
                  </a:lnTo>
                  <a:lnTo>
                    <a:pt x="75007" y="253423"/>
                  </a:lnTo>
                  <a:lnTo>
                    <a:pt x="74452" y="253534"/>
                  </a:lnTo>
                  <a:lnTo>
                    <a:pt x="73896" y="253658"/>
                  </a:lnTo>
                  <a:lnTo>
                    <a:pt x="73336" y="253783"/>
                  </a:lnTo>
                  <a:lnTo>
                    <a:pt x="72781" y="253932"/>
                  </a:lnTo>
                  <a:lnTo>
                    <a:pt x="71678" y="254230"/>
                  </a:lnTo>
                  <a:lnTo>
                    <a:pt x="70576" y="254553"/>
                  </a:lnTo>
                  <a:lnTo>
                    <a:pt x="69491" y="254888"/>
                  </a:lnTo>
                  <a:lnTo>
                    <a:pt x="68414" y="255236"/>
                  </a:lnTo>
                  <a:lnTo>
                    <a:pt x="67355" y="255583"/>
                  </a:lnTo>
                  <a:lnTo>
                    <a:pt x="65292" y="256254"/>
                  </a:lnTo>
                  <a:lnTo>
                    <a:pt x="64293" y="256564"/>
                  </a:lnTo>
                  <a:lnTo>
                    <a:pt x="63320" y="256850"/>
                  </a:lnTo>
                  <a:lnTo>
                    <a:pt x="62373" y="257111"/>
                  </a:lnTo>
                  <a:lnTo>
                    <a:pt x="61912" y="257222"/>
                  </a:lnTo>
                  <a:lnTo>
                    <a:pt x="61460" y="257322"/>
                  </a:lnTo>
                  <a:lnTo>
                    <a:pt x="61016" y="257421"/>
                  </a:lnTo>
                  <a:lnTo>
                    <a:pt x="60577" y="257496"/>
                  </a:lnTo>
                  <a:lnTo>
                    <a:pt x="60150" y="257570"/>
                  </a:lnTo>
                  <a:lnTo>
                    <a:pt x="59733" y="257620"/>
                  </a:lnTo>
                  <a:lnTo>
                    <a:pt x="59733" y="257620"/>
                  </a:lnTo>
                  <a:lnTo>
                    <a:pt x="59840" y="256167"/>
                  </a:lnTo>
                  <a:lnTo>
                    <a:pt x="59939" y="254702"/>
                  </a:lnTo>
                  <a:lnTo>
                    <a:pt x="60039" y="253236"/>
                  </a:lnTo>
                  <a:lnTo>
                    <a:pt x="60133" y="251771"/>
                  </a:lnTo>
                  <a:lnTo>
                    <a:pt x="60224" y="250306"/>
                  </a:lnTo>
                  <a:lnTo>
                    <a:pt x="60306" y="248840"/>
                  </a:lnTo>
                  <a:lnTo>
                    <a:pt x="60387" y="247363"/>
                  </a:lnTo>
                  <a:lnTo>
                    <a:pt x="60465" y="245885"/>
                  </a:lnTo>
                  <a:lnTo>
                    <a:pt x="60538" y="244407"/>
                  </a:lnTo>
                  <a:lnTo>
                    <a:pt x="60607" y="242930"/>
                  </a:lnTo>
                  <a:lnTo>
                    <a:pt x="60672" y="241452"/>
                  </a:lnTo>
                  <a:lnTo>
                    <a:pt x="60736" y="239974"/>
                  </a:lnTo>
                  <a:lnTo>
                    <a:pt x="60792" y="238484"/>
                  </a:lnTo>
                  <a:lnTo>
                    <a:pt x="60848" y="237006"/>
                  </a:lnTo>
                  <a:lnTo>
                    <a:pt x="60900" y="235516"/>
                  </a:lnTo>
                  <a:lnTo>
                    <a:pt x="60947" y="234026"/>
                  </a:lnTo>
                  <a:lnTo>
                    <a:pt x="60995" y="232536"/>
                  </a:lnTo>
                  <a:lnTo>
                    <a:pt x="61038" y="231058"/>
                  </a:lnTo>
                  <a:lnTo>
                    <a:pt x="61076" y="229568"/>
                  </a:lnTo>
                  <a:lnTo>
                    <a:pt x="61111" y="228078"/>
                  </a:lnTo>
                  <a:lnTo>
                    <a:pt x="61145" y="226588"/>
                  </a:lnTo>
                  <a:lnTo>
                    <a:pt x="61175" y="225098"/>
                  </a:lnTo>
                  <a:lnTo>
                    <a:pt x="61231" y="222117"/>
                  </a:lnTo>
                  <a:lnTo>
                    <a:pt x="61279" y="219137"/>
                  </a:lnTo>
                  <a:lnTo>
                    <a:pt x="61313" y="216169"/>
                  </a:lnTo>
                  <a:lnTo>
                    <a:pt x="61343" y="213201"/>
                  </a:lnTo>
                  <a:lnTo>
                    <a:pt x="61365" y="210234"/>
                  </a:lnTo>
                  <a:lnTo>
                    <a:pt x="62950" y="210134"/>
                  </a:lnTo>
                  <a:lnTo>
                    <a:pt x="64539" y="210010"/>
                  </a:lnTo>
                  <a:lnTo>
                    <a:pt x="66123" y="209886"/>
                  </a:lnTo>
                  <a:lnTo>
                    <a:pt x="67708" y="209749"/>
                  </a:lnTo>
                  <a:lnTo>
                    <a:pt x="69288" y="209600"/>
                  </a:lnTo>
                  <a:lnTo>
                    <a:pt x="70869" y="209439"/>
                  </a:lnTo>
                  <a:lnTo>
                    <a:pt x="72449" y="209265"/>
                  </a:lnTo>
                  <a:lnTo>
                    <a:pt x="74025" y="209079"/>
                  </a:lnTo>
                  <a:lnTo>
                    <a:pt x="75597" y="208880"/>
                  </a:lnTo>
                  <a:lnTo>
                    <a:pt x="77169" y="208669"/>
                  </a:lnTo>
                  <a:lnTo>
                    <a:pt x="78741" y="208445"/>
                  </a:lnTo>
                  <a:lnTo>
                    <a:pt x="80304" y="208209"/>
                  </a:lnTo>
                  <a:lnTo>
                    <a:pt x="81867" y="207961"/>
                  </a:lnTo>
                  <a:lnTo>
                    <a:pt x="83430" y="207713"/>
                  </a:lnTo>
                  <a:lnTo>
                    <a:pt x="84985" y="207440"/>
                  </a:lnTo>
                  <a:lnTo>
                    <a:pt x="86540" y="207154"/>
                  </a:lnTo>
                  <a:lnTo>
                    <a:pt x="86621" y="207129"/>
                  </a:lnTo>
                  <a:lnTo>
                    <a:pt x="86699" y="207079"/>
                  </a:lnTo>
                  <a:lnTo>
                    <a:pt x="86772" y="207030"/>
                  </a:lnTo>
                  <a:lnTo>
                    <a:pt x="86841" y="206955"/>
                  </a:lnTo>
                  <a:lnTo>
                    <a:pt x="86901" y="206856"/>
                  </a:lnTo>
                  <a:lnTo>
                    <a:pt x="86962" y="206757"/>
                  </a:lnTo>
                  <a:lnTo>
                    <a:pt x="87013" y="206645"/>
                  </a:lnTo>
                  <a:lnTo>
                    <a:pt x="87061" y="206521"/>
                  </a:lnTo>
                  <a:lnTo>
                    <a:pt x="87108" y="206384"/>
                  </a:lnTo>
                  <a:lnTo>
                    <a:pt x="87147" y="206235"/>
                  </a:lnTo>
                  <a:lnTo>
                    <a:pt x="87181" y="206086"/>
                  </a:lnTo>
                  <a:lnTo>
                    <a:pt x="87211" y="205925"/>
                  </a:lnTo>
                  <a:lnTo>
                    <a:pt x="87233" y="205763"/>
                  </a:lnTo>
                  <a:lnTo>
                    <a:pt x="87254" y="205589"/>
                  </a:lnTo>
                  <a:lnTo>
                    <a:pt x="87272" y="205415"/>
                  </a:lnTo>
                  <a:lnTo>
                    <a:pt x="87285" y="205242"/>
                  </a:lnTo>
                  <a:lnTo>
                    <a:pt x="87358" y="205316"/>
                  </a:lnTo>
                  <a:lnTo>
                    <a:pt x="87431" y="205366"/>
                  </a:lnTo>
                  <a:lnTo>
                    <a:pt x="87513" y="205391"/>
                  </a:lnTo>
                  <a:lnTo>
                    <a:pt x="87590" y="205403"/>
                  </a:lnTo>
                  <a:lnTo>
                    <a:pt x="87668" y="205391"/>
                  </a:lnTo>
                  <a:lnTo>
                    <a:pt x="87745" y="205353"/>
                  </a:lnTo>
                  <a:lnTo>
                    <a:pt x="87823" y="205304"/>
                  </a:lnTo>
                  <a:lnTo>
                    <a:pt x="87896" y="205229"/>
                  </a:lnTo>
                  <a:lnTo>
                    <a:pt x="87969" y="205130"/>
                  </a:lnTo>
                  <a:lnTo>
                    <a:pt x="88034" y="205018"/>
                  </a:lnTo>
                  <a:lnTo>
                    <a:pt x="88098" y="204881"/>
                  </a:lnTo>
                  <a:lnTo>
                    <a:pt x="88154" y="204720"/>
                  </a:lnTo>
                  <a:lnTo>
                    <a:pt x="88206" y="204534"/>
                  </a:lnTo>
                  <a:lnTo>
                    <a:pt x="88228" y="204434"/>
                  </a:lnTo>
                  <a:lnTo>
                    <a:pt x="88249" y="204323"/>
                  </a:lnTo>
                  <a:lnTo>
                    <a:pt x="88271" y="204211"/>
                  </a:lnTo>
                  <a:lnTo>
                    <a:pt x="88288" y="204099"/>
                  </a:lnTo>
                  <a:lnTo>
                    <a:pt x="88305" y="203975"/>
                  </a:lnTo>
                  <a:lnTo>
                    <a:pt x="88318" y="203851"/>
                  </a:lnTo>
                  <a:lnTo>
                    <a:pt x="88508" y="201765"/>
                  </a:lnTo>
                  <a:lnTo>
                    <a:pt x="88688" y="199666"/>
                  </a:lnTo>
                  <a:lnTo>
                    <a:pt x="88861" y="197567"/>
                  </a:lnTo>
                  <a:lnTo>
                    <a:pt x="89024" y="195469"/>
                  </a:lnTo>
                  <a:lnTo>
                    <a:pt x="89175" y="193345"/>
                  </a:lnTo>
                  <a:lnTo>
                    <a:pt x="89321" y="191222"/>
                  </a:lnTo>
                  <a:lnTo>
                    <a:pt x="89459" y="189098"/>
                  </a:lnTo>
                  <a:lnTo>
                    <a:pt x="89588" y="186963"/>
                  </a:lnTo>
                  <a:lnTo>
                    <a:pt x="89709" y="184827"/>
                  </a:lnTo>
                  <a:lnTo>
                    <a:pt x="89825" y="182678"/>
                  </a:lnTo>
                  <a:lnTo>
                    <a:pt x="89933" y="180530"/>
                  </a:lnTo>
                  <a:lnTo>
                    <a:pt x="90032" y="178369"/>
                  </a:lnTo>
                  <a:lnTo>
                    <a:pt x="90127" y="176221"/>
                  </a:lnTo>
                  <a:lnTo>
                    <a:pt x="90213" y="174048"/>
                  </a:lnTo>
                  <a:lnTo>
                    <a:pt x="90295" y="171887"/>
                  </a:lnTo>
                  <a:lnTo>
                    <a:pt x="90372" y="169727"/>
                  </a:lnTo>
                  <a:lnTo>
                    <a:pt x="90445" y="167554"/>
                  </a:lnTo>
                  <a:lnTo>
                    <a:pt x="90510" y="165380"/>
                  </a:lnTo>
                  <a:lnTo>
                    <a:pt x="90570" y="163207"/>
                  </a:lnTo>
                  <a:lnTo>
                    <a:pt x="90626" y="161047"/>
                  </a:lnTo>
                  <a:lnTo>
                    <a:pt x="90678" y="158874"/>
                  </a:lnTo>
                  <a:lnTo>
                    <a:pt x="90725" y="156700"/>
                  </a:lnTo>
                  <a:lnTo>
                    <a:pt x="90773" y="154527"/>
                  </a:lnTo>
                  <a:lnTo>
                    <a:pt x="90811" y="152354"/>
                  </a:lnTo>
                  <a:lnTo>
                    <a:pt x="90850" y="150181"/>
                  </a:lnTo>
                  <a:lnTo>
                    <a:pt x="90885" y="148020"/>
                  </a:lnTo>
                  <a:lnTo>
                    <a:pt x="90945" y="143687"/>
                  </a:lnTo>
                  <a:lnTo>
                    <a:pt x="91001" y="139378"/>
                  </a:lnTo>
                  <a:lnTo>
                    <a:pt x="91048" y="135069"/>
                  </a:lnTo>
                  <a:lnTo>
                    <a:pt x="91065" y="133616"/>
                  </a:lnTo>
                  <a:lnTo>
                    <a:pt x="91087" y="132113"/>
                  </a:lnTo>
                  <a:lnTo>
                    <a:pt x="91113" y="130586"/>
                  </a:lnTo>
                  <a:lnTo>
                    <a:pt x="91147" y="129009"/>
                  </a:lnTo>
                  <a:lnTo>
                    <a:pt x="91216" y="125780"/>
                  </a:lnTo>
                  <a:lnTo>
                    <a:pt x="91289" y="122440"/>
                  </a:lnTo>
                  <a:lnTo>
                    <a:pt x="91363" y="119037"/>
                  </a:lnTo>
                  <a:lnTo>
                    <a:pt x="91393" y="117299"/>
                  </a:lnTo>
                  <a:lnTo>
                    <a:pt x="91423" y="115560"/>
                  </a:lnTo>
                  <a:lnTo>
                    <a:pt x="91449" y="113809"/>
                  </a:lnTo>
                  <a:lnTo>
                    <a:pt x="91466" y="112059"/>
                  </a:lnTo>
                  <a:lnTo>
                    <a:pt x="91479" y="110295"/>
                  </a:lnTo>
                  <a:lnTo>
                    <a:pt x="91483" y="108544"/>
                  </a:lnTo>
                  <a:lnTo>
                    <a:pt x="91479" y="106793"/>
                  </a:lnTo>
                  <a:lnTo>
                    <a:pt x="91466" y="105043"/>
                  </a:lnTo>
                  <a:lnTo>
                    <a:pt x="91453" y="104173"/>
                  </a:lnTo>
                  <a:lnTo>
                    <a:pt x="91440" y="103304"/>
                  </a:lnTo>
                  <a:lnTo>
                    <a:pt x="91423" y="102447"/>
                  </a:lnTo>
                  <a:lnTo>
                    <a:pt x="91406" y="101578"/>
                  </a:lnTo>
                  <a:lnTo>
                    <a:pt x="91384" y="100721"/>
                  </a:lnTo>
                  <a:lnTo>
                    <a:pt x="91358" y="99877"/>
                  </a:lnTo>
                  <a:lnTo>
                    <a:pt x="91332" y="99020"/>
                  </a:lnTo>
                  <a:lnTo>
                    <a:pt x="91298" y="98175"/>
                  </a:lnTo>
                  <a:lnTo>
                    <a:pt x="91264" y="97343"/>
                  </a:lnTo>
                  <a:lnTo>
                    <a:pt x="91225" y="96512"/>
                  </a:lnTo>
                  <a:lnTo>
                    <a:pt x="91182" y="95680"/>
                  </a:lnTo>
                  <a:lnTo>
                    <a:pt x="91134" y="94860"/>
                  </a:lnTo>
                  <a:lnTo>
                    <a:pt x="91087" y="94053"/>
                  </a:lnTo>
                  <a:lnTo>
                    <a:pt x="91031" y="93246"/>
                  </a:lnTo>
                  <a:lnTo>
                    <a:pt x="90971" y="92438"/>
                  </a:lnTo>
                  <a:lnTo>
                    <a:pt x="90910" y="91656"/>
                  </a:lnTo>
                  <a:lnTo>
                    <a:pt x="90842" y="90861"/>
                  </a:lnTo>
                  <a:lnTo>
                    <a:pt x="90768" y="90092"/>
                  </a:lnTo>
                  <a:lnTo>
                    <a:pt x="90691" y="89322"/>
                  </a:lnTo>
                  <a:lnTo>
                    <a:pt x="90609" y="88564"/>
                  </a:lnTo>
                  <a:lnTo>
                    <a:pt x="90523" y="87819"/>
                  </a:lnTo>
                  <a:lnTo>
                    <a:pt x="90432" y="87086"/>
                  </a:lnTo>
                  <a:lnTo>
                    <a:pt x="90338" y="86354"/>
                  </a:lnTo>
                  <a:lnTo>
                    <a:pt x="90234" y="85646"/>
                  </a:lnTo>
                  <a:lnTo>
                    <a:pt x="90127" y="84938"/>
                  </a:lnTo>
                  <a:lnTo>
                    <a:pt x="90015" y="84243"/>
                  </a:lnTo>
                  <a:lnTo>
                    <a:pt x="89894" y="83560"/>
                  </a:lnTo>
                  <a:lnTo>
                    <a:pt x="89769" y="82889"/>
                  </a:lnTo>
                  <a:lnTo>
                    <a:pt x="89692" y="82492"/>
                  </a:lnTo>
                  <a:lnTo>
                    <a:pt x="89610" y="82094"/>
                  </a:lnTo>
                  <a:lnTo>
                    <a:pt x="89528" y="81722"/>
                  </a:lnTo>
                  <a:lnTo>
                    <a:pt x="89446" y="81337"/>
                  </a:lnTo>
                  <a:lnTo>
                    <a:pt x="89364" y="80977"/>
                  </a:lnTo>
                  <a:lnTo>
                    <a:pt x="89278" y="80617"/>
                  </a:lnTo>
                  <a:lnTo>
                    <a:pt x="89188" y="80269"/>
                  </a:lnTo>
                  <a:lnTo>
                    <a:pt x="89102" y="79934"/>
                  </a:lnTo>
                  <a:lnTo>
                    <a:pt x="89011" y="79598"/>
                  </a:lnTo>
                  <a:lnTo>
                    <a:pt x="88921" y="79276"/>
                  </a:lnTo>
                  <a:lnTo>
                    <a:pt x="88826" y="78965"/>
                  </a:lnTo>
                  <a:lnTo>
                    <a:pt x="88731" y="78655"/>
                  </a:lnTo>
                  <a:lnTo>
                    <a:pt x="88637" y="78344"/>
                  </a:lnTo>
                  <a:lnTo>
                    <a:pt x="88538" y="78059"/>
                  </a:lnTo>
                  <a:lnTo>
                    <a:pt x="88443" y="77773"/>
                  </a:lnTo>
                  <a:lnTo>
                    <a:pt x="88340" y="77487"/>
                  </a:lnTo>
                  <a:lnTo>
                    <a:pt x="88241" y="77214"/>
                  </a:lnTo>
                  <a:lnTo>
                    <a:pt x="88137" y="76954"/>
                  </a:lnTo>
                  <a:lnTo>
                    <a:pt x="88034" y="76693"/>
                  </a:lnTo>
                  <a:lnTo>
                    <a:pt x="87930" y="76444"/>
                  </a:lnTo>
                  <a:lnTo>
                    <a:pt x="87715" y="75960"/>
                  </a:lnTo>
                  <a:lnTo>
                    <a:pt x="87500" y="75501"/>
                  </a:lnTo>
                  <a:lnTo>
                    <a:pt x="87276" y="75066"/>
                  </a:lnTo>
                  <a:lnTo>
                    <a:pt x="87048" y="74669"/>
                  </a:lnTo>
                  <a:lnTo>
                    <a:pt x="86815" y="74271"/>
                  </a:lnTo>
                  <a:lnTo>
                    <a:pt x="86574" y="73911"/>
                  </a:lnTo>
                  <a:lnTo>
                    <a:pt x="86333" y="73576"/>
                  </a:lnTo>
                  <a:lnTo>
                    <a:pt x="86087" y="73253"/>
                  </a:lnTo>
                  <a:lnTo>
                    <a:pt x="85833" y="72943"/>
                  </a:lnTo>
                  <a:lnTo>
                    <a:pt x="85579" y="72657"/>
                  </a:lnTo>
                  <a:lnTo>
                    <a:pt x="85317" y="72396"/>
                  </a:lnTo>
                  <a:lnTo>
                    <a:pt x="85054" y="72148"/>
                  </a:lnTo>
                  <a:lnTo>
                    <a:pt x="84787" y="71912"/>
                  </a:lnTo>
                  <a:lnTo>
                    <a:pt x="84511" y="71688"/>
                  </a:lnTo>
                  <a:lnTo>
                    <a:pt x="84236" y="71490"/>
                  </a:lnTo>
                  <a:lnTo>
                    <a:pt x="83956" y="71291"/>
                  </a:lnTo>
                  <a:lnTo>
                    <a:pt x="83672" y="71117"/>
                  </a:lnTo>
                  <a:lnTo>
                    <a:pt x="83383" y="70943"/>
                  </a:lnTo>
                  <a:lnTo>
                    <a:pt x="83090" y="70782"/>
                  </a:lnTo>
                  <a:lnTo>
                    <a:pt x="82793" y="70633"/>
                  </a:lnTo>
                  <a:lnTo>
                    <a:pt x="82496" y="70484"/>
                  </a:lnTo>
                  <a:lnTo>
                    <a:pt x="82194" y="70360"/>
                  </a:lnTo>
                  <a:lnTo>
                    <a:pt x="81691" y="70149"/>
                  </a:lnTo>
                  <a:lnTo>
                    <a:pt x="81191" y="69962"/>
                  </a:lnTo>
                  <a:lnTo>
                    <a:pt x="80687" y="69776"/>
                  </a:lnTo>
                  <a:lnTo>
                    <a:pt x="80179" y="69615"/>
                  </a:lnTo>
                  <a:lnTo>
                    <a:pt x="79675" y="69453"/>
                  </a:lnTo>
                  <a:lnTo>
                    <a:pt x="79167" y="69304"/>
                  </a:lnTo>
                  <a:lnTo>
                    <a:pt x="78659" y="69168"/>
                  </a:lnTo>
                  <a:lnTo>
                    <a:pt x="78147" y="69031"/>
                  </a:lnTo>
                  <a:lnTo>
                    <a:pt x="77634" y="68919"/>
                  </a:lnTo>
                  <a:lnTo>
                    <a:pt x="77122" y="68807"/>
                  </a:lnTo>
                  <a:lnTo>
                    <a:pt x="76609" y="68696"/>
                  </a:lnTo>
                  <a:lnTo>
                    <a:pt x="76097" y="68609"/>
                  </a:lnTo>
                  <a:lnTo>
                    <a:pt x="75580" y="68522"/>
                  </a:lnTo>
                  <a:lnTo>
                    <a:pt x="75063" y="68447"/>
                  </a:lnTo>
                  <a:lnTo>
                    <a:pt x="74030" y="68311"/>
                  </a:lnTo>
                  <a:lnTo>
                    <a:pt x="72992" y="68199"/>
                  </a:lnTo>
                  <a:lnTo>
                    <a:pt x="71950" y="68124"/>
                  </a:lnTo>
                  <a:lnTo>
                    <a:pt x="70912" y="68062"/>
                  </a:lnTo>
                  <a:lnTo>
                    <a:pt x="69870" y="68013"/>
                  </a:lnTo>
                  <a:lnTo>
                    <a:pt x="68823" y="67988"/>
                  </a:lnTo>
                  <a:lnTo>
                    <a:pt x="67781" y="67975"/>
                  </a:lnTo>
                  <a:lnTo>
                    <a:pt x="65697" y="67975"/>
                  </a:lnTo>
                  <a:lnTo>
                    <a:pt x="65762" y="66560"/>
                  </a:lnTo>
                  <a:lnTo>
                    <a:pt x="65787" y="65877"/>
                  </a:lnTo>
                  <a:lnTo>
                    <a:pt x="65813" y="65219"/>
                  </a:lnTo>
                  <a:lnTo>
                    <a:pt x="65826" y="64573"/>
                  </a:lnTo>
                  <a:lnTo>
                    <a:pt x="65831" y="64263"/>
                  </a:lnTo>
                  <a:lnTo>
                    <a:pt x="65835" y="63940"/>
                  </a:lnTo>
                  <a:lnTo>
                    <a:pt x="65835" y="63642"/>
                  </a:lnTo>
                  <a:lnTo>
                    <a:pt x="65831" y="63331"/>
                  </a:lnTo>
                  <a:lnTo>
                    <a:pt x="65822" y="63033"/>
                  </a:lnTo>
                  <a:lnTo>
                    <a:pt x="65809" y="62748"/>
                  </a:lnTo>
                  <a:lnTo>
                    <a:pt x="65796" y="62450"/>
                  </a:lnTo>
                  <a:lnTo>
                    <a:pt x="65775" y="62164"/>
                  </a:lnTo>
                  <a:lnTo>
                    <a:pt x="65753" y="61891"/>
                  </a:lnTo>
                  <a:lnTo>
                    <a:pt x="65723" y="61618"/>
                  </a:lnTo>
                  <a:lnTo>
                    <a:pt x="65688" y="61344"/>
                  </a:lnTo>
                  <a:lnTo>
                    <a:pt x="65650" y="61071"/>
                  </a:lnTo>
                  <a:lnTo>
                    <a:pt x="65607" y="60810"/>
                  </a:lnTo>
                  <a:lnTo>
                    <a:pt x="65555" y="60550"/>
                  </a:lnTo>
                  <a:lnTo>
                    <a:pt x="65499" y="60301"/>
                  </a:lnTo>
                  <a:lnTo>
                    <a:pt x="65439" y="60053"/>
                  </a:lnTo>
                  <a:lnTo>
                    <a:pt x="65370" y="59805"/>
                  </a:lnTo>
                  <a:lnTo>
                    <a:pt x="65292" y="59569"/>
                  </a:lnTo>
                  <a:lnTo>
                    <a:pt x="65210" y="59333"/>
                  </a:lnTo>
                  <a:lnTo>
                    <a:pt x="65120" y="59109"/>
                  </a:lnTo>
                  <a:lnTo>
                    <a:pt x="65025" y="58886"/>
                  </a:lnTo>
                  <a:lnTo>
                    <a:pt x="64918" y="58662"/>
                  </a:lnTo>
                  <a:lnTo>
                    <a:pt x="64862" y="58550"/>
                  </a:lnTo>
                  <a:lnTo>
                    <a:pt x="64801" y="58451"/>
                  </a:lnTo>
                  <a:lnTo>
                    <a:pt x="64737" y="58352"/>
                  </a:lnTo>
                  <a:lnTo>
                    <a:pt x="64672" y="58252"/>
                  </a:lnTo>
                  <a:lnTo>
                    <a:pt x="64534" y="58091"/>
                  </a:lnTo>
                  <a:lnTo>
                    <a:pt x="64392" y="57942"/>
                  </a:lnTo>
                  <a:lnTo>
                    <a:pt x="64237" y="57805"/>
                  </a:lnTo>
                  <a:lnTo>
                    <a:pt x="64078" y="57694"/>
                  </a:lnTo>
                  <a:lnTo>
                    <a:pt x="63914" y="57582"/>
                  </a:lnTo>
                  <a:lnTo>
                    <a:pt x="63742" y="57495"/>
                  </a:lnTo>
                  <a:lnTo>
                    <a:pt x="63768" y="56452"/>
                  </a:lnTo>
                  <a:lnTo>
                    <a:pt x="63798" y="55384"/>
                  </a:lnTo>
                  <a:lnTo>
                    <a:pt x="63819" y="54303"/>
                  </a:lnTo>
                  <a:lnTo>
                    <a:pt x="63837" y="53211"/>
                  </a:lnTo>
                  <a:lnTo>
                    <a:pt x="63850" y="52106"/>
                  </a:lnTo>
                  <a:lnTo>
                    <a:pt x="63858" y="50988"/>
                  </a:lnTo>
                  <a:lnTo>
                    <a:pt x="63867" y="49858"/>
                  </a:lnTo>
                  <a:lnTo>
                    <a:pt x="63867" y="48715"/>
                  </a:lnTo>
                  <a:lnTo>
                    <a:pt x="63863" y="47561"/>
                  </a:lnTo>
                  <a:lnTo>
                    <a:pt x="63854" y="46406"/>
                  </a:lnTo>
                  <a:lnTo>
                    <a:pt x="63841" y="45239"/>
                  </a:lnTo>
                  <a:lnTo>
                    <a:pt x="63819" y="44071"/>
                  </a:lnTo>
                  <a:lnTo>
                    <a:pt x="63798" y="42892"/>
                  </a:lnTo>
                  <a:lnTo>
                    <a:pt x="63768" y="41724"/>
                  </a:lnTo>
                  <a:lnTo>
                    <a:pt x="63733" y="40532"/>
                  </a:lnTo>
                  <a:lnTo>
                    <a:pt x="63690" y="39352"/>
                  </a:lnTo>
                  <a:lnTo>
                    <a:pt x="63647" y="38160"/>
                  </a:lnTo>
                  <a:lnTo>
                    <a:pt x="63596" y="36981"/>
                  </a:lnTo>
                  <a:lnTo>
                    <a:pt x="63535" y="35801"/>
                  </a:lnTo>
                  <a:lnTo>
                    <a:pt x="63475" y="34609"/>
                  </a:lnTo>
                  <a:lnTo>
                    <a:pt x="63406" y="33442"/>
                  </a:lnTo>
                  <a:lnTo>
                    <a:pt x="63329" y="32262"/>
                  </a:lnTo>
                  <a:lnTo>
                    <a:pt x="63247" y="31095"/>
                  </a:lnTo>
                  <a:lnTo>
                    <a:pt x="63156" y="29927"/>
                  </a:lnTo>
                  <a:lnTo>
                    <a:pt x="63062" y="28773"/>
                  </a:lnTo>
                  <a:lnTo>
                    <a:pt x="62958" y="27618"/>
                  </a:lnTo>
                  <a:lnTo>
                    <a:pt x="62851" y="26488"/>
                  </a:lnTo>
                  <a:lnTo>
                    <a:pt x="62734" y="25358"/>
                  </a:lnTo>
                  <a:lnTo>
                    <a:pt x="62609" y="24240"/>
                  </a:lnTo>
                  <a:lnTo>
                    <a:pt x="62480" y="23135"/>
                  </a:lnTo>
                  <a:lnTo>
                    <a:pt x="62342" y="22042"/>
                  </a:lnTo>
                  <a:lnTo>
                    <a:pt x="62196" y="20962"/>
                  </a:lnTo>
                  <a:lnTo>
                    <a:pt x="62045" y="19894"/>
                  </a:lnTo>
                  <a:lnTo>
                    <a:pt x="61882" y="18851"/>
                  </a:lnTo>
                  <a:lnTo>
                    <a:pt x="61714" y="17820"/>
                  </a:lnTo>
                  <a:lnTo>
                    <a:pt x="61537" y="16814"/>
                  </a:lnTo>
                  <a:lnTo>
                    <a:pt x="61447" y="16305"/>
                  </a:lnTo>
                  <a:lnTo>
                    <a:pt x="61352" y="15821"/>
                  </a:lnTo>
                  <a:lnTo>
                    <a:pt x="61257" y="15324"/>
                  </a:lnTo>
                  <a:lnTo>
                    <a:pt x="61158" y="14840"/>
                  </a:lnTo>
                  <a:lnTo>
                    <a:pt x="61059" y="14368"/>
                  </a:lnTo>
                  <a:lnTo>
                    <a:pt x="60960" y="13896"/>
                  </a:lnTo>
                  <a:lnTo>
                    <a:pt x="60857" y="13424"/>
                  </a:lnTo>
                  <a:lnTo>
                    <a:pt x="60749" y="12965"/>
                  </a:lnTo>
                  <a:lnTo>
                    <a:pt x="60641" y="12518"/>
                  </a:lnTo>
                  <a:lnTo>
                    <a:pt x="60529" y="12058"/>
                  </a:lnTo>
                  <a:lnTo>
                    <a:pt x="60417" y="11624"/>
                  </a:lnTo>
                  <a:lnTo>
                    <a:pt x="60301" y="11189"/>
                  </a:lnTo>
                  <a:lnTo>
                    <a:pt x="60185" y="10754"/>
                  </a:lnTo>
                  <a:lnTo>
                    <a:pt x="60069" y="10332"/>
                  </a:lnTo>
                  <a:lnTo>
                    <a:pt x="59944" y="9910"/>
                  </a:lnTo>
                  <a:lnTo>
                    <a:pt x="59823" y="9500"/>
                  </a:lnTo>
                  <a:lnTo>
                    <a:pt x="59694" y="9103"/>
                  </a:lnTo>
                  <a:lnTo>
                    <a:pt x="59569" y="8705"/>
                  </a:lnTo>
                  <a:lnTo>
                    <a:pt x="59436" y="8308"/>
                  </a:lnTo>
                  <a:lnTo>
                    <a:pt x="59306" y="7923"/>
                  </a:lnTo>
                  <a:lnTo>
                    <a:pt x="59169" y="7551"/>
                  </a:lnTo>
                  <a:lnTo>
                    <a:pt x="59031" y="7190"/>
                  </a:lnTo>
                  <a:lnTo>
                    <a:pt x="58893" y="6830"/>
                  </a:lnTo>
                  <a:lnTo>
                    <a:pt x="58751" y="6470"/>
                  </a:lnTo>
                  <a:lnTo>
                    <a:pt x="58605" y="6123"/>
                  </a:lnTo>
                  <a:lnTo>
                    <a:pt x="58458" y="5787"/>
                  </a:lnTo>
                  <a:lnTo>
                    <a:pt x="58307" y="5464"/>
                  </a:lnTo>
                  <a:lnTo>
                    <a:pt x="58157" y="5142"/>
                  </a:lnTo>
                  <a:lnTo>
                    <a:pt x="58002" y="4831"/>
                  </a:lnTo>
                  <a:lnTo>
                    <a:pt x="57847" y="4533"/>
                  </a:lnTo>
                  <a:lnTo>
                    <a:pt x="57687" y="4235"/>
                  </a:lnTo>
                  <a:lnTo>
                    <a:pt x="57524" y="3949"/>
                  </a:lnTo>
                  <a:lnTo>
                    <a:pt x="57360" y="3676"/>
                  </a:lnTo>
                  <a:lnTo>
                    <a:pt x="57192" y="3403"/>
                  </a:lnTo>
                  <a:lnTo>
                    <a:pt x="57024" y="3142"/>
                  </a:lnTo>
                  <a:lnTo>
                    <a:pt x="56852" y="2894"/>
                  </a:lnTo>
                  <a:lnTo>
                    <a:pt x="56675" y="2658"/>
                  </a:lnTo>
                  <a:lnTo>
                    <a:pt x="56499" y="2422"/>
                  </a:lnTo>
                  <a:lnTo>
                    <a:pt x="56322" y="2198"/>
                  </a:lnTo>
                  <a:lnTo>
                    <a:pt x="56137" y="1987"/>
                  </a:lnTo>
                  <a:lnTo>
                    <a:pt x="55952" y="1789"/>
                  </a:lnTo>
                  <a:lnTo>
                    <a:pt x="55767" y="1602"/>
                  </a:lnTo>
                  <a:lnTo>
                    <a:pt x="55573" y="1416"/>
                  </a:lnTo>
                  <a:lnTo>
                    <a:pt x="55383" y="1242"/>
                  </a:lnTo>
                  <a:lnTo>
                    <a:pt x="55185" y="1081"/>
                  </a:lnTo>
                  <a:lnTo>
                    <a:pt x="54987" y="932"/>
                  </a:lnTo>
                  <a:lnTo>
                    <a:pt x="54785" y="795"/>
                  </a:lnTo>
                  <a:lnTo>
                    <a:pt x="54582" y="671"/>
                  </a:lnTo>
                  <a:lnTo>
                    <a:pt x="54376" y="547"/>
                  </a:lnTo>
                  <a:lnTo>
                    <a:pt x="54165" y="448"/>
                  </a:lnTo>
                  <a:lnTo>
                    <a:pt x="53954" y="348"/>
                  </a:lnTo>
                  <a:lnTo>
                    <a:pt x="53738" y="261"/>
                  </a:lnTo>
                  <a:lnTo>
                    <a:pt x="53519" y="187"/>
                  </a:lnTo>
                  <a:lnTo>
                    <a:pt x="53299" y="137"/>
                  </a:lnTo>
                  <a:lnTo>
                    <a:pt x="53075" y="87"/>
                  </a:lnTo>
                  <a:lnTo>
                    <a:pt x="52851" y="50"/>
                  </a:lnTo>
                  <a:lnTo>
                    <a:pt x="52614" y="13"/>
                  </a:lnTo>
                  <a:lnTo>
                    <a:pt x="5238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2528100" y="-5513500"/>
              <a:ext cx="127600" cy="562550"/>
            </a:xfrm>
            <a:custGeom>
              <a:avLst/>
              <a:gdLst/>
              <a:ahLst/>
              <a:cxnLst/>
              <a:rect l="l" t="t" r="r" b="b"/>
              <a:pathLst>
                <a:path w="5104" h="22502" extrusionOk="0">
                  <a:moveTo>
                    <a:pt x="4669" y="1"/>
                  </a:moveTo>
                  <a:lnTo>
                    <a:pt x="3648" y="200"/>
                  </a:lnTo>
                  <a:lnTo>
                    <a:pt x="3136" y="299"/>
                  </a:lnTo>
                  <a:lnTo>
                    <a:pt x="2619" y="373"/>
                  </a:lnTo>
                  <a:lnTo>
                    <a:pt x="2343" y="411"/>
                  </a:lnTo>
                  <a:lnTo>
                    <a:pt x="2068" y="460"/>
                  </a:lnTo>
                  <a:lnTo>
                    <a:pt x="1788" y="498"/>
                  </a:lnTo>
                  <a:lnTo>
                    <a:pt x="1512" y="535"/>
                  </a:lnTo>
                  <a:lnTo>
                    <a:pt x="1232" y="547"/>
                  </a:lnTo>
                  <a:lnTo>
                    <a:pt x="953" y="547"/>
                  </a:lnTo>
                  <a:lnTo>
                    <a:pt x="815" y="522"/>
                  </a:lnTo>
                  <a:lnTo>
                    <a:pt x="677" y="498"/>
                  </a:lnTo>
                  <a:lnTo>
                    <a:pt x="539" y="460"/>
                  </a:lnTo>
                  <a:lnTo>
                    <a:pt x="401" y="423"/>
                  </a:lnTo>
                  <a:lnTo>
                    <a:pt x="315" y="3167"/>
                  </a:lnTo>
                  <a:lnTo>
                    <a:pt x="242" y="5924"/>
                  </a:lnTo>
                  <a:lnTo>
                    <a:pt x="173" y="8681"/>
                  </a:lnTo>
                  <a:lnTo>
                    <a:pt x="143" y="10059"/>
                  </a:lnTo>
                  <a:lnTo>
                    <a:pt x="117" y="11450"/>
                  </a:lnTo>
                  <a:lnTo>
                    <a:pt x="91" y="12828"/>
                  </a:lnTo>
                  <a:lnTo>
                    <a:pt x="70" y="14207"/>
                  </a:lnTo>
                  <a:lnTo>
                    <a:pt x="52" y="15598"/>
                  </a:lnTo>
                  <a:lnTo>
                    <a:pt x="35" y="16976"/>
                  </a:lnTo>
                  <a:lnTo>
                    <a:pt x="22" y="18354"/>
                  </a:lnTo>
                  <a:lnTo>
                    <a:pt x="9" y="19745"/>
                  </a:lnTo>
                  <a:lnTo>
                    <a:pt x="5" y="21123"/>
                  </a:lnTo>
                  <a:lnTo>
                    <a:pt x="1" y="22502"/>
                  </a:lnTo>
                  <a:lnTo>
                    <a:pt x="61" y="22403"/>
                  </a:lnTo>
                  <a:lnTo>
                    <a:pt x="121" y="22303"/>
                  </a:lnTo>
                  <a:lnTo>
                    <a:pt x="246" y="22129"/>
                  </a:lnTo>
                  <a:lnTo>
                    <a:pt x="375" y="21980"/>
                  </a:lnTo>
                  <a:lnTo>
                    <a:pt x="505" y="21869"/>
                  </a:lnTo>
                  <a:lnTo>
                    <a:pt x="638" y="21769"/>
                  </a:lnTo>
                  <a:lnTo>
                    <a:pt x="772" y="21695"/>
                  </a:lnTo>
                  <a:lnTo>
                    <a:pt x="905" y="21633"/>
                  </a:lnTo>
                  <a:lnTo>
                    <a:pt x="1047" y="21595"/>
                  </a:lnTo>
                  <a:lnTo>
                    <a:pt x="1185" y="21558"/>
                  </a:lnTo>
                  <a:lnTo>
                    <a:pt x="1327" y="21533"/>
                  </a:lnTo>
                  <a:lnTo>
                    <a:pt x="1616" y="21521"/>
                  </a:lnTo>
                  <a:lnTo>
                    <a:pt x="1913" y="21508"/>
                  </a:lnTo>
                  <a:lnTo>
                    <a:pt x="2214" y="21484"/>
                  </a:lnTo>
                  <a:lnTo>
                    <a:pt x="2942" y="21434"/>
                  </a:lnTo>
                  <a:lnTo>
                    <a:pt x="3665" y="21384"/>
                  </a:lnTo>
                  <a:lnTo>
                    <a:pt x="4389" y="21335"/>
                  </a:lnTo>
                  <a:lnTo>
                    <a:pt x="5104" y="21297"/>
                  </a:lnTo>
                  <a:lnTo>
                    <a:pt x="5048" y="19472"/>
                  </a:lnTo>
                  <a:lnTo>
                    <a:pt x="4992" y="17659"/>
                  </a:lnTo>
                  <a:lnTo>
                    <a:pt x="4940" y="15834"/>
                  </a:lnTo>
                  <a:lnTo>
                    <a:pt x="4893" y="14021"/>
                  </a:lnTo>
                  <a:lnTo>
                    <a:pt x="4850" y="12195"/>
                  </a:lnTo>
                  <a:lnTo>
                    <a:pt x="4811" y="10370"/>
                  </a:lnTo>
                  <a:lnTo>
                    <a:pt x="4777" y="8544"/>
                  </a:lnTo>
                  <a:lnTo>
                    <a:pt x="4751" y="6706"/>
                  </a:lnTo>
                  <a:lnTo>
                    <a:pt x="4729" y="5055"/>
                  </a:lnTo>
                  <a:lnTo>
                    <a:pt x="4708" y="3391"/>
                  </a:lnTo>
                  <a:lnTo>
                    <a:pt x="4690" y="1702"/>
                  </a:lnTo>
                  <a:lnTo>
                    <a:pt x="466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2528425" y="-4881125"/>
              <a:ext cx="160875" cy="577775"/>
            </a:xfrm>
            <a:custGeom>
              <a:avLst/>
              <a:gdLst/>
              <a:ahLst/>
              <a:cxnLst/>
              <a:rect l="l" t="t" r="r" b="b"/>
              <a:pathLst>
                <a:path w="6435" h="23111" extrusionOk="0">
                  <a:moveTo>
                    <a:pt x="5237" y="1"/>
                  </a:moveTo>
                  <a:lnTo>
                    <a:pt x="4544" y="349"/>
                  </a:lnTo>
                  <a:lnTo>
                    <a:pt x="3846" y="671"/>
                  </a:lnTo>
                  <a:lnTo>
                    <a:pt x="2442" y="1305"/>
                  </a:lnTo>
                  <a:lnTo>
                    <a:pt x="2128" y="1479"/>
                  </a:lnTo>
                  <a:lnTo>
                    <a:pt x="1814" y="1665"/>
                  </a:lnTo>
                  <a:lnTo>
                    <a:pt x="1659" y="1739"/>
                  </a:lnTo>
                  <a:lnTo>
                    <a:pt x="1504" y="1826"/>
                  </a:lnTo>
                  <a:lnTo>
                    <a:pt x="1349" y="1888"/>
                  </a:lnTo>
                  <a:lnTo>
                    <a:pt x="1194" y="1938"/>
                  </a:lnTo>
                  <a:lnTo>
                    <a:pt x="1039" y="1975"/>
                  </a:lnTo>
                  <a:lnTo>
                    <a:pt x="888" y="1988"/>
                  </a:lnTo>
                  <a:lnTo>
                    <a:pt x="737" y="1975"/>
                  </a:lnTo>
                  <a:lnTo>
                    <a:pt x="586" y="1938"/>
                  </a:lnTo>
                  <a:lnTo>
                    <a:pt x="513" y="1913"/>
                  </a:lnTo>
                  <a:lnTo>
                    <a:pt x="440" y="1876"/>
                  </a:lnTo>
                  <a:lnTo>
                    <a:pt x="362" y="1826"/>
                  </a:lnTo>
                  <a:lnTo>
                    <a:pt x="289" y="1764"/>
                  </a:lnTo>
                  <a:lnTo>
                    <a:pt x="220" y="1702"/>
                  </a:lnTo>
                  <a:lnTo>
                    <a:pt x="147" y="1628"/>
                  </a:lnTo>
                  <a:lnTo>
                    <a:pt x="74" y="1541"/>
                  </a:lnTo>
                  <a:lnTo>
                    <a:pt x="1" y="1454"/>
                  </a:lnTo>
                  <a:lnTo>
                    <a:pt x="9" y="2832"/>
                  </a:lnTo>
                  <a:lnTo>
                    <a:pt x="14" y="4210"/>
                  </a:lnTo>
                  <a:lnTo>
                    <a:pt x="27" y="5576"/>
                  </a:lnTo>
                  <a:lnTo>
                    <a:pt x="44" y="6955"/>
                  </a:lnTo>
                  <a:lnTo>
                    <a:pt x="61" y="8321"/>
                  </a:lnTo>
                  <a:lnTo>
                    <a:pt x="83" y="9687"/>
                  </a:lnTo>
                  <a:lnTo>
                    <a:pt x="108" y="11053"/>
                  </a:lnTo>
                  <a:lnTo>
                    <a:pt x="134" y="12406"/>
                  </a:lnTo>
                  <a:lnTo>
                    <a:pt x="169" y="13760"/>
                  </a:lnTo>
                  <a:lnTo>
                    <a:pt x="203" y="15113"/>
                  </a:lnTo>
                  <a:lnTo>
                    <a:pt x="242" y="16454"/>
                  </a:lnTo>
                  <a:lnTo>
                    <a:pt x="285" y="17796"/>
                  </a:lnTo>
                  <a:lnTo>
                    <a:pt x="328" y="19137"/>
                  </a:lnTo>
                  <a:lnTo>
                    <a:pt x="380" y="20465"/>
                  </a:lnTo>
                  <a:lnTo>
                    <a:pt x="431" y="21794"/>
                  </a:lnTo>
                  <a:lnTo>
                    <a:pt x="487" y="23110"/>
                  </a:lnTo>
                  <a:lnTo>
                    <a:pt x="586" y="22986"/>
                  </a:lnTo>
                  <a:lnTo>
                    <a:pt x="690" y="22862"/>
                  </a:lnTo>
                  <a:lnTo>
                    <a:pt x="892" y="22626"/>
                  </a:lnTo>
                  <a:lnTo>
                    <a:pt x="1107" y="22415"/>
                  </a:lnTo>
                  <a:lnTo>
                    <a:pt x="1323" y="22229"/>
                  </a:lnTo>
                  <a:lnTo>
                    <a:pt x="1542" y="22055"/>
                  </a:lnTo>
                  <a:lnTo>
                    <a:pt x="1766" y="21893"/>
                  </a:lnTo>
                  <a:lnTo>
                    <a:pt x="1990" y="21757"/>
                  </a:lnTo>
                  <a:lnTo>
                    <a:pt x="2214" y="21633"/>
                  </a:lnTo>
                  <a:lnTo>
                    <a:pt x="2442" y="21521"/>
                  </a:lnTo>
                  <a:lnTo>
                    <a:pt x="2671" y="21409"/>
                  </a:lnTo>
                  <a:lnTo>
                    <a:pt x="3123" y="21223"/>
                  </a:lnTo>
                  <a:lnTo>
                    <a:pt x="3566" y="21049"/>
                  </a:lnTo>
                  <a:lnTo>
                    <a:pt x="3993" y="20875"/>
                  </a:lnTo>
                  <a:lnTo>
                    <a:pt x="4143" y="20813"/>
                  </a:lnTo>
                  <a:lnTo>
                    <a:pt x="4294" y="20739"/>
                  </a:lnTo>
                  <a:lnTo>
                    <a:pt x="4604" y="20577"/>
                  </a:lnTo>
                  <a:lnTo>
                    <a:pt x="4919" y="20416"/>
                  </a:lnTo>
                  <a:lnTo>
                    <a:pt x="5074" y="20354"/>
                  </a:lnTo>
                  <a:lnTo>
                    <a:pt x="5233" y="20292"/>
                  </a:lnTo>
                  <a:lnTo>
                    <a:pt x="5388" y="20242"/>
                  </a:lnTo>
                  <a:lnTo>
                    <a:pt x="5543" y="20217"/>
                  </a:lnTo>
                  <a:lnTo>
                    <a:pt x="5698" y="20192"/>
                  </a:lnTo>
                  <a:lnTo>
                    <a:pt x="5849" y="20205"/>
                  </a:lnTo>
                  <a:lnTo>
                    <a:pt x="5999" y="20242"/>
                  </a:lnTo>
                  <a:lnTo>
                    <a:pt x="6073" y="20267"/>
                  </a:lnTo>
                  <a:lnTo>
                    <a:pt x="6146" y="20292"/>
                  </a:lnTo>
                  <a:lnTo>
                    <a:pt x="6219" y="20341"/>
                  </a:lnTo>
                  <a:lnTo>
                    <a:pt x="6292" y="20378"/>
                  </a:lnTo>
                  <a:lnTo>
                    <a:pt x="6365" y="20441"/>
                  </a:lnTo>
                  <a:lnTo>
                    <a:pt x="6434" y="20503"/>
                  </a:lnTo>
                  <a:lnTo>
                    <a:pt x="6249" y="17969"/>
                  </a:lnTo>
                  <a:lnTo>
                    <a:pt x="6073" y="15424"/>
                  </a:lnTo>
                  <a:lnTo>
                    <a:pt x="5909" y="12866"/>
                  </a:lnTo>
                  <a:lnTo>
                    <a:pt x="5827" y="11587"/>
                  </a:lnTo>
                  <a:lnTo>
                    <a:pt x="5750" y="10308"/>
                  </a:lnTo>
                  <a:lnTo>
                    <a:pt x="5676" y="9029"/>
                  </a:lnTo>
                  <a:lnTo>
                    <a:pt x="5603" y="7737"/>
                  </a:lnTo>
                  <a:lnTo>
                    <a:pt x="5534" y="6458"/>
                  </a:lnTo>
                  <a:lnTo>
                    <a:pt x="5470" y="5167"/>
                  </a:lnTo>
                  <a:lnTo>
                    <a:pt x="5409" y="3875"/>
                  </a:lnTo>
                  <a:lnTo>
                    <a:pt x="5349" y="2584"/>
                  </a:lnTo>
                  <a:lnTo>
                    <a:pt x="5293" y="1292"/>
                  </a:lnTo>
                  <a:lnTo>
                    <a:pt x="523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2543075" y="-6220675"/>
              <a:ext cx="110700" cy="595450"/>
            </a:xfrm>
            <a:custGeom>
              <a:avLst/>
              <a:gdLst/>
              <a:ahLst/>
              <a:cxnLst/>
              <a:rect l="l" t="t" r="r" b="b"/>
              <a:pathLst>
                <a:path w="4428" h="23818" extrusionOk="0">
                  <a:moveTo>
                    <a:pt x="1129" y="0"/>
                  </a:moveTo>
                  <a:lnTo>
                    <a:pt x="961" y="2844"/>
                  </a:lnTo>
                  <a:lnTo>
                    <a:pt x="801" y="5712"/>
                  </a:lnTo>
                  <a:lnTo>
                    <a:pt x="651" y="8606"/>
                  </a:lnTo>
                  <a:lnTo>
                    <a:pt x="504" y="11511"/>
                  </a:lnTo>
                  <a:lnTo>
                    <a:pt x="366" y="14442"/>
                  </a:lnTo>
                  <a:lnTo>
                    <a:pt x="233" y="17385"/>
                  </a:lnTo>
                  <a:lnTo>
                    <a:pt x="112" y="20340"/>
                  </a:lnTo>
                  <a:lnTo>
                    <a:pt x="0" y="23296"/>
                  </a:lnTo>
                  <a:lnTo>
                    <a:pt x="121" y="23271"/>
                  </a:lnTo>
                  <a:lnTo>
                    <a:pt x="250" y="23246"/>
                  </a:lnTo>
                  <a:lnTo>
                    <a:pt x="500" y="23221"/>
                  </a:lnTo>
                  <a:lnTo>
                    <a:pt x="754" y="23221"/>
                  </a:lnTo>
                  <a:lnTo>
                    <a:pt x="1008" y="23246"/>
                  </a:lnTo>
                  <a:lnTo>
                    <a:pt x="1262" y="23271"/>
                  </a:lnTo>
                  <a:lnTo>
                    <a:pt x="1516" y="23308"/>
                  </a:lnTo>
                  <a:lnTo>
                    <a:pt x="2020" y="23395"/>
                  </a:lnTo>
                  <a:lnTo>
                    <a:pt x="4053" y="23817"/>
                  </a:lnTo>
                  <a:lnTo>
                    <a:pt x="4044" y="21148"/>
                  </a:lnTo>
                  <a:lnTo>
                    <a:pt x="4044" y="19819"/>
                  </a:lnTo>
                  <a:lnTo>
                    <a:pt x="4048" y="18478"/>
                  </a:lnTo>
                  <a:lnTo>
                    <a:pt x="4053" y="17137"/>
                  </a:lnTo>
                  <a:lnTo>
                    <a:pt x="4066" y="15796"/>
                  </a:lnTo>
                  <a:lnTo>
                    <a:pt x="4078" y="14442"/>
                  </a:lnTo>
                  <a:lnTo>
                    <a:pt x="4096" y="13101"/>
                  </a:lnTo>
                  <a:lnTo>
                    <a:pt x="4117" y="11760"/>
                  </a:lnTo>
                  <a:lnTo>
                    <a:pt x="4143" y="10419"/>
                  </a:lnTo>
                  <a:lnTo>
                    <a:pt x="4178" y="9078"/>
                  </a:lnTo>
                  <a:lnTo>
                    <a:pt x="4212" y="7736"/>
                  </a:lnTo>
                  <a:lnTo>
                    <a:pt x="4255" y="6408"/>
                  </a:lnTo>
                  <a:lnTo>
                    <a:pt x="4307" y="5079"/>
                  </a:lnTo>
                  <a:lnTo>
                    <a:pt x="4363" y="3750"/>
                  </a:lnTo>
                  <a:lnTo>
                    <a:pt x="4427" y="2422"/>
                  </a:lnTo>
                  <a:lnTo>
                    <a:pt x="4014" y="2086"/>
                  </a:lnTo>
                  <a:lnTo>
                    <a:pt x="3600" y="1751"/>
                  </a:lnTo>
                  <a:lnTo>
                    <a:pt x="3191" y="1441"/>
                  </a:lnTo>
                  <a:lnTo>
                    <a:pt x="2778" y="1130"/>
                  </a:lnTo>
                  <a:lnTo>
                    <a:pt x="2365" y="832"/>
                  </a:lnTo>
                  <a:lnTo>
                    <a:pt x="1955" y="547"/>
                  </a:lnTo>
                  <a:lnTo>
                    <a:pt x="1542" y="273"/>
                  </a:lnTo>
                  <a:lnTo>
                    <a:pt x="112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2547475" y="-4289400"/>
              <a:ext cx="174125" cy="388075"/>
            </a:xfrm>
            <a:custGeom>
              <a:avLst/>
              <a:gdLst/>
              <a:ahLst/>
              <a:cxnLst/>
              <a:rect l="l" t="t" r="r" b="b"/>
              <a:pathLst>
                <a:path w="6965" h="15523" extrusionOk="0">
                  <a:moveTo>
                    <a:pt x="5883" y="0"/>
                  </a:moveTo>
                  <a:lnTo>
                    <a:pt x="5823" y="137"/>
                  </a:lnTo>
                  <a:lnTo>
                    <a:pt x="5758" y="273"/>
                  </a:lnTo>
                  <a:lnTo>
                    <a:pt x="5694" y="398"/>
                  </a:lnTo>
                  <a:lnTo>
                    <a:pt x="5629" y="509"/>
                  </a:lnTo>
                  <a:lnTo>
                    <a:pt x="5560" y="621"/>
                  </a:lnTo>
                  <a:lnTo>
                    <a:pt x="5491" y="720"/>
                  </a:lnTo>
                  <a:lnTo>
                    <a:pt x="5349" y="919"/>
                  </a:lnTo>
                  <a:lnTo>
                    <a:pt x="5203" y="1080"/>
                  </a:lnTo>
                  <a:lnTo>
                    <a:pt x="5052" y="1242"/>
                  </a:lnTo>
                  <a:lnTo>
                    <a:pt x="4897" y="1379"/>
                  </a:lnTo>
                  <a:lnTo>
                    <a:pt x="4742" y="1503"/>
                  </a:lnTo>
                  <a:lnTo>
                    <a:pt x="4583" y="1614"/>
                  </a:lnTo>
                  <a:lnTo>
                    <a:pt x="4424" y="1714"/>
                  </a:lnTo>
                  <a:lnTo>
                    <a:pt x="4101" y="1912"/>
                  </a:lnTo>
                  <a:lnTo>
                    <a:pt x="3791" y="2086"/>
                  </a:lnTo>
                  <a:lnTo>
                    <a:pt x="3640" y="2186"/>
                  </a:lnTo>
                  <a:lnTo>
                    <a:pt x="3489" y="2285"/>
                  </a:lnTo>
                  <a:lnTo>
                    <a:pt x="3278" y="2459"/>
                  </a:lnTo>
                  <a:lnTo>
                    <a:pt x="3067" y="2633"/>
                  </a:lnTo>
                  <a:lnTo>
                    <a:pt x="2636" y="3018"/>
                  </a:lnTo>
                  <a:lnTo>
                    <a:pt x="2201" y="3427"/>
                  </a:lnTo>
                  <a:lnTo>
                    <a:pt x="1762" y="3825"/>
                  </a:lnTo>
                  <a:lnTo>
                    <a:pt x="1543" y="4011"/>
                  </a:lnTo>
                  <a:lnTo>
                    <a:pt x="1323" y="4185"/>
                  </a:lnTo>
                  <a:lnTo>
                    <a:pt x="1099" y="4346"/>
                  </a:lnTo>
                  <a:lnTo>
                    <a:pt x="879" y="4495"/>
                  </a:lnTo>
                  <a:lnTo>
                    <a:pt x="660" y="4607"/>
                  </a:lnTo>
                  <a:lnTo>
                    <a:pt x="440" y="4706"/>
                  </a:lnTo>
                  <a:lnTo>
                    <a:pt x="328" y="4744"/>
                  </a:lnTo>
                  <a:lnTo>
                    <a:pt x="221" y="4769"/>
                  </a:lnTo>
                  <a:lnTo>
                    <a:pt x="109" y="4793"/>
                  </a:lnTo>
                  <a:lnTo>
                    <a:pt x="1" y="4806"/>
                  </a:lnTo>
                  <a:lnTo>
                    <a:pt x="83" y="6172"/>
                  </a:lnTo>
                  <a:lnTo>
                    <a:pt x="169" y="7525"/>
                  </a:lnTo>
                  <a:lnTo>
                    <a:pt x="264" y="8866"/>
                  </a:lnTo>
                  <a:lnTo>
                    <a:pt x="358" y="10220"/>
                  </a:lnTo>
                  <a:lnTo>
                    <a:pt x="462" y="11549"/>
                  </a:lnTo>
                  <a:lnTo>
                    <a:pt x="569" y="12890"/>
                  </a:lnTo>
                  <a:lnTo>
                    <a:pt x="677" y="14206"/>
                  </a:lnTo>
                  <a:lnTo>
                    <a:pt x="793" y="15522"/>
                  </a:lnTo>
                  <a:lnTo>
                    <a:pt x="1172" y="15286"/>
                  </a:lnTo>
                  <a:lnTo>
                    <a:pt x="1551" y="15050"/>
                  </a:lnTo>
                  <a:lnTo>
                    <a:pt x="1934" y="14839"/>
                  </a:lnTo>
                  <a:lnTo>
                    <a:pt x="2318" y="14628"/>
                  </a:lnTo>
                  <a:lnTo>
                    <a:pt x="3093" y="14231"/>
                  </a:lnTo>
                  <a:lnTo>
                    <a:pt x="3868" y="13858"/>
                  </a:lnTo>
                  <a:lnTo>
                    <a:pt x="5418" y="13138"/>
                  </a:lnTo>
                  <a:lnTo>
                    <a:pt x="6193" y="12778"/>
                  </a:lnTo>
                  <a:lnTo>
                    <a:pt x="6964" y="12405"/>
                  </a:lnTo>
                  <a:lnTo>
                    <a:pt x="6676" y="9313"/>
                  </a:lnTo>
                  <a:lnTo>
                    <a:pt x="6538" y="7774"/>
                  </a:lnTo>
                  <a:lnTo>
                    <a:pt x="6400" y="6221"/>
                  </a:lnTo>
                  <a:lnTo>
                    <a:pt x="6262" y="4669"/>
                  </a:lnTo>
                  <a:lnTo>
                    <a:pt x="6133" y="3117"/>
                  </a:lnTo>
                  <a:lnTo>
                    <a:pt x="6004" y="1565"/>
                  </a:lnTo>
                  <a:lnTo>
                    <a:pt x="588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2578925" y="-6931300"/>
              <a:ext cx="133725" cy="666550"/>
            </a:xfrm>
            <a:custGeom>
              <a:avLst/>
              <a:gdLst/>
              <a:ahLst/>
              <a:cxnLst/>
              <a:rect l="l" t="t" r="r" b="b"/>
              <a:pathLst>
                <a:path w="5349" h="26662" extrusionOk="0">
                  <a:moveTo>
                    <a:pt x="1374" y="1"/>
                  </a:moveTo>
                  <a:lnTo>
                    <a:pt x="1245" y="286"/>
                  </a:lnTo>
                  <a:lnTo>
                    <a:pt x="1275" y="398"/>
                  </a:lnTo>
                  <a:lnTo>
                    <a:pt x="1305" y="522"/>
                  </a:lnTo>
                  <a:lnTo>
                    <a:pt x="1327" y="647"/>
                  </a:lnTo>
                  <a:lnTo>
                    <a:pt x="1353" y="783"/>
                  </a:lnTo>
                  <a:lnTo>
                    <a:pt x="1370" y="920"/>
                  </a:lnTo>
                  <a:lnTo>
                    <a:pt x="1391" y="1056"/>
                  </a:lnTo>
                  <a:lnTo>
                    <a:pt x="1404" y="1205"/>
                  </a:lnTo>
                  <a:lnTo>
                    <a:pt x="1417" y="1354"/>
                  </a:lnTo>
                  <a:lnTo>
                    <a:pt x="1430" y="1516"/>
                  </a:lnTo>
                  <a:lnTo>
                    <a:pt x="1434" y="1677"/>
                  </a:lnTo>
                  <a:lnTo>
                    <a:pt x="1439" y="1839"/>
                  </a:lnTo>
                  <a:lnTo>
                    <a:pt x="1439" y="2000"/>
                  </a:lnTo>
                  <a:lnTo>
                    <a:pt x="1439" y="2174"/>
                  </a:lnTo>
                  <a:lnTo>
                    <a:pt x="1430" y="2348"/>
                  </a:lnTo>
                  <a:lnTo>
                    <a:pt x="1421" y="2522"/>
                  </a:lnTo>
                  <a:lnTo>
                    <a:pt x="1409" y="2708"/>
                  </a:lnTo>
                  <a:lnTo>
                    <a:pt x="1228" y="5154"/>
                  </a:lnTo>
                  <a:lnTo>
                    <a:pt x="1047" y="7650"/>
                  </a:lnTo>
                  <a:lnTo>
                    <a:pt x="866" y="10183"/>
                  </a:lnTo>
                  <a:lnTo>
                    <a:pt x="685" y="12741"/>
                  </a:lnTo>
                  <a:lnTo>
                    <a:pt x="513" y="15337"/>
                  </a:lnTo>
                  <a:lnTo>
                    <a:pt x="336" y="17969"/>
                  </a:lnTo>
                  <a:lnTo>
                    <a:pt x="168" y="20627"/>
                  </a:lnTo>
                  <a:lnTo>
                    <a:pt x="0" y="23309"/>
                  </a:lnTo>
                  <a:lnTo>
                    <a:pt x="211" y="23458"/>
                  </a:lnTo>
                  <a:lnTo>
                    <a:pt x="418" y="23619"/>
                  </a:lnTo>
                  <a:lnTo>
                    <a:pt x="629" y="23793"/>
                  </a:lnTo>
                  <a:lnTo>
                    <a:pt x="836" y="23967"/>
                  </a:lnTo>
                  <a:lnTo>
                    <a:pt x="1043" y="24153"/>
                  </a:lnTo>
                  <a:lnTo>
                    <a:pt x="1249" y="24340"/>
                  </a:lnTo>
                  <a:lnTo>
                    <a:pt x="1452" y="24551"/>
                  </a:lnTo>
                  <a:lnTo>
                    <a:pt x="1658" y="24749"/>
                  </a:lnTo>
                  <a:lnTo>
                    <a:pt x="1861" y="24973"/>
                  </a:lnTo>
                  <a:lnTo>
                    <a:pt x="2063" y="25197"/>
                  </a:lnTo>
                  <a:lnTo>
                    <a:pt x="2464" y="25656"/>
                  </a:lnTo>
                  <a:lnTo>
                    <a:pt x="2860" y="26140"/>
                  </a:lnTo>
                  <a:lnTo>
                    <a:pt x="3252" y="26662"/>
                  </a:lnTo>
                  <a:lnTo>
                    <a:pt x="3329" y="25544"/>
                  </a:lnTo>
                  <a:lnTo>
                    <a:pt x="3415" y="24439"/>
                  </a:lnTo>
                  <a:lnTo>
                    <a:pt x="3506" y="23334"/>
                  </a:lnTo>
                  <a:lnTo>
                    <a:pt x="3600" y="22229"/>
                  </a:lnTo>
                  <a:lnTo>
                    <a:pt x="3704" y="21148"/>
                  </a:lnTo>
                  <a:lnTo>
                    <a:pt x="3816" y="20068"/>
                  </a:lnTo>
                  <a:lnTo>
                    <a:pt x="3932" y="19000"/>
                  </a:lnTo>
                  <a:lnTo>
                    <a:pt x="4057" y="17932"/>
                  </a:lnTo>
                  <a:lnTo>
                    <a:pt x="4190" y="16877"/>
                  </a:lnTo>
                  <a:lnTo>
                    <a:pt x="4333" y="15834"/>
                  </a:lnTo>
                  <a:lnTo>
                    <a:pt x="4479" y="14803"/>
                  </a:lnTo>
                  <a:lnTo>
                    <a:pt x="4638" y="13785"/>
                  </a:lnTo>
                  <a:lnTo>
                    <a:pt x="4802" y="12779"/>
                  </a:lnTo>
                  <a:lnTo>
                    <a:pt x="4974" y="11785"/>
                  </a:lnTo>
                  <a:lnTo>
                    <a:pt x="5159" y="10804"/>
                  </a:lnTo>
                  <a:lnTo>
                    <a:pt x="5254" y="10320"/>
                  </a:lnTo>
                  <a:lnTo>
                    <a:pt x="5349" y="9836"/>
                  </a:lnTo>
                  <a:lnTo>
                    <a:pt x="5060" y="9401"/>
                  </a:lnTo>
                  <a:lnTo>
                    <a:pt x="4776" y="8929"/>
                  </a:lnTo>
                  <a:lnTo>
                    <a:pt x="4496" y="8433"/>
                  </a:lnTo>
                  <a:lnTo>
                    <a:pt x="4225" y="7923"/>
                  </a:lnTo>
                  <a:lnTo>
                    <a:pt x="3954" y="7377"/>
                  </a:lnTo>
                  <a:lnTo>
                    <a:pt x="3687" y="6818"/>
                  </a:lnTo>
                  <a:lnTo>
                    <a:pt x="3428" y="6235"/>
                  </a:lnTo>
                  <a:lnTo>
                    <a:pt x="3174" y="5626"/>
                  </a:lnTo>
                  <a:lnTo>
                    <a:pt x="2929" y="4993"/>
                  </a:lnTo>
                  <a:lnTo>
                    <a:pt x="2688" y="4335"/>
                  </a:lnTo>
                  <a:lnTo>
                    <a:pt x="2451" y="3664"/>
                  </a:lnTo>
                  <a:lnTo>
                    <a:pt x="2222" y="2969"/>
                  </a:lnTo>
                  <a:lnTo>
                    <a:pt x="1999" y="2261"/>
                  </a:lnTo>
                  <a:lnTo>
                    <a:pt x="1783" y="1528"/>
                  </a:lnTo>
                  <a:lnTo>
                    <a:pt x="1577" y="771"/>
                  </a:lnTo>
                  <a:lnTo>
                    <a:pt x="137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2580225" y="-3890800"/>
              <a:ext cx="184225" cy="504200"/>
            </a:xfrm>
            <a:custGeom>
              <a:avLst/>
              <a:gdLst/>
              <a:ahLst/>
              <a:cxnLst/>
              <a:rect l="l" t="t" r="r" b="b"/>
              <a:pathLst>
                <a:path w="7369" h="20168" extrusionOk="0">
                  <a:moveTo>
                    <a:pt x="5977" y="1"/>
                  </a:moveTo>
                  <a:lnTo>
                    <a:pt x="5237" y="634"/>
                  </a:lnTo>
                  <a:lnTo>
                    <a:pt x="4496" y="1292"/>
                  </a:lnTo>
                  <a:lnTo>
                    <a:pt x="3751" y="1950"/>
                  </a:lnTo>
                  <a:lnTo>
                    <a:pt x="3006" y="2608"/>
                  </a:lnTo>
                  <a:lnTo>
                    <a:pt x="2257" y="3254"/>
                  </a:lnTo>
                  <a:lnTo>
                    <a:pt x="1882" y="3564"/>
                  </a:lnTo>
                  <a:lnTo>
                    <a:pt x="1507" y="3875"/>
                  </a:lnTo>
                  <a:lnTo>
                    <a:pt x="1133" y="4161"/>
                  </a:lnTo>
                  <a:lnTo>
                    <a:pt x="754" y="4446"/>
                  </a:lnTo>
                  <a:lnTo>
                    <a:pt x="379" y="4719"/>
                  </a:lnTo>
                  <a:lnTo>
                    <a:pt x="0" y="4980"/>
                  </a:lnTo>
                  <a:lnTo>
                    <a:pt x="177" y="6619"/>
                  </a:lnTo>
                  <a:lnTo>
                    <a:pt x="362" y="8234"/>
                  </a:lnTo>
                  <a:lnTo>
                    <a:pt x="556" y="9835"/>
                  </a:lnTo>
                  <a:lnTo>
                    <a:pt x="655" y="10630"/>
                  </a:lnTo>
                  <a:lnTo>
                    <a:pt x="758" y="11413"/>
                  </a:lnTo>
                  <a:lnTo>
                    <a:pt x="861" y="12195"/>
                  </a:lnTo>
                  <a:lnTo>
                    <a:pt x="969" y="12977"/>
                  </a:lnTo>
                  <a:lnTo>
                    <a:pt x="1077" y="13747"/>
                  </a:lnTo>
                  <a:lnTo>
                    <a:pt x="1189" y="14529"/>
                  </a:lnTo>
                  <a:lnTo>
                    <a:pt x="1305" y="15287"/>
                  </a:lnTo>
                  <a:lnTo>
                    <a:pt x="1421" y="16057"/>
                  </a:lnTo>
                  <a:lnTo>
                    <a:pt x="1542" y="16814"/>
                  </a:lnTo>
                  <a:lnTo>
                    <a:pt x="1662" y="17559"/>
                  </a:lnTo>
                  <a:lnTo>
                    <a:pt x="1688" y="17721"/>
                  </a:lnTo>
                  <a:lnTo>
                    <a:pt x="1701" y="17882"/>
                  </a:lnTo>
                  <a:lnTo>
                    <a:pt x="1714" y="18044"/>
                  </a:lnTo>
                  <a:lnTo>
                    <a:pt x="1714" y="18217"/>
                  </a:lnTo>
                  <a:lnTo>
                    <a:pt x="1714" y="18379"/>
                  </a:lnTo>
                  <a:lnTo>
                    <a:pt x="1705" y="18540"/>
                  </a:lnTo>
                  <a:lnTo>
                    <a:pt x="1688" y="18702"/>
                  </a:lnTo>
                  <a:lnTo>
                    <a:pt x="1671" y="18851"/>
                  </a:lnTo>
                  <a:lnTo>
                    <a:pt x="1649" y="19000"/>
                  </a:lnTo>
                  <a:lnTo>
                    <a:pt x="1619" y="19136"/>
                  </a:lnTo>
                  <a:lnTo>
                    <a:pt x="1589" y="19273"/>
                  </a:lnTo>
                  <a:lnTo>
                    <a:pt x="1555" y="19397"/>
                  </a:lnTo>
                  <a:lnTo>
                    <a:pt x="1516" y="19496"/>
                  </a:lnTo>
                  <a:lnTo>
                    <a:pt x="1477" y="19596"/>
                  </a:lnTo>
                  <a:lnTo>
                    <a:pt x="1434" y="19683"/>
                  </a:lnTo>
                  <a:lnTo>
                    <a:pt x="1387" y="19757"/>
                  </a:lnTo>
                  <a:lnTo>
                    <a:pt x="1486" y="20167"/>
                  </a:lnTo>
                  <a:lnTo>
                    <a:pt x="1645" y="19832"/>
                  </a:lnTo>
                  <a:lnTo>
                    <a:pt x="1804" y="19509"/>
                  </a:lnTo>
                  <a:lnTo>
                    <a:pt x="1968" y="19186"/>
                  </a:lnTo>
                  <a:lnTo>
                    <a:pt x="2132" y="18863"/>
                  </a:lnTo>
                  <a:lnTo>
                    <a:pt x="2300" y="18565"/>
                  </a:lnTo>
                  <a:lnTo>
                    <a:pt x="2472" y="18255"/>
                  </a:lnTo>
                  <a:lnTo>
                    <a:pt x="2644" y="17969"/>
                  </a:lnTo>
                  <a:lnTo>
                    <a:pt x="2816" y="17683"/>
                  </a:lnTo>
                  <a:lnTo>
                    <a:pt x="2993" y="17398"/>
                  </a:lnTo>
                  <a:lnTo>
                    <a:pt x="3174" y="17125"/>
                  </a:lnTo>
                  <a:lnTo>
                    <a:pt x="3355" y="16864"/>
                  </a:lnTo>
                  <a:lnTo>
                    <a:pt x="3536" y="16603"/>
                  </a:lnTo>
                  <a:lnTo>
                    <a:pt x="3721" y="16355"/>
                  </a:lnTo>
                  <a:lnTo>
                    <a:pt x="3906" y="16106"/>
                  </a:lnTo>
                  <a:lnTo>
                    <a:pt x="4091" y="15870"/>
                  </a:lnTo>
                  <a:lnTo>
                    <a:pt x="4281" y="15635"/>
                  </a:lnTo>
                  <a:lnTo>
                    <a:pt x="4659" y="15188"/>
                  </a:lnTo>
                  <a:lnTo>
                    <a:pt x="5043" y="14778"/>
                  </a:lnTo>
                  <a:lnTo>
                    <a:pt x="5430" y="14380"/>
                  </a:lnTo>
                  <a:lnTo>
                    <a:pt x="5818" y="14020"/>
                  </a:lnTo>
                  <a:lnTo>
                    <a:pt x="6205" y="13685"/>
                  </a:lnTo>
                  <a:lnTo>
                    <a:pt x="6593" y="13362"/>
                  </a:lnTo>
                  <a:lnTo>
                    <a:pt x="6981" y="13076"/>
                  </a:lnTo>
                  <a:lnTo>
                    <a:pt x="7368" y="12816"/>
                  </a:lnTo>
                  <a:lnTo>
                    <a:pt x="7179" y="11214"/>
                  </a:lnTo>
                  <a:lnTo>
                    <a:pt x="6994" y="9624"/>
                  </a:lnTo>
                  <a:lnTo>
                    <a:pt x="6817" y="8022"/>
                  </a:lnTo>
                  <a:lnTo>
                    <a:pt x="6640" y="6421"/>
                  </a:lnTo>
                  <a:lnTo>
                    <a:pt x="6472" y="4819"/>
                  </a:lnTo>
                  <a:lnTo>
                    <a:pt x="6305" y="3217"/>
                  </a:lnTo>
                  <a:lnTo>
                    <a:pt x="59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2614025" y="-7888700"/>
              <a:ext cx="228800" cy="1174125"/>
            </a:xfrm>
            <a:custGeom>
              <a:avLst/>
              <a:gdLst/>
              <a:ahLst/>
              <a:cxnLst/>
              <a:rect l="l" t="t" r="r" b="b"/>
              <a:pathLst>
                <a:path w="9152" h="46965" extrusionOk="0">
                  <a:moveTo>
                    <a:pt x="8324" y="0"/>
                  </a:moveTo>
                  <a:lnTo>
                    <a:pt x="8083" y="87"/>
                  </a:lnTo>
                  <a:lnTo>
                    <a:pt x="7842" y="187"/>
                  </a:lnTo>
                  <a:lnTo>
                    <a:pt x="7605" y="298"/>
                  </a:lnTo>
                  <a:lnTo>
                    <a:pt x="7364" y="423"/>
                  </a:lnTo>
                  <a:lnTo>
                    <a:pt x="7127" y="559"/>
                  </a:lnTo>
                  <a:lnTo>
                    <a:pt x="6886" y="708"/>
                  </a:lnTo>
                  <a:lnTo>
                    <a:pt x="6653" y="870"/>
                  </a:lnTo>
                  <a:lnTo>
                    <a:pt x="6417" y="1031"/>
                  </a:lnTo>
                  <a:lnTo>
                    <a:pt x="6184" y="1217"/>
                  </a:lnTo>
                  <a:lnTo>
                    <a:pt x="5956" y="1404"/>
                  </a:lnTo>
                  <a:lnTo>
                    <a:pt x="5723" y="1615"/>
                  </a:lnTo>
                  <a:lnTo>
                    <a:pt x="5499" y="1826"/>
                  </a:lnTo>
                  <a:lnTo>
                    <a:pt x="5275" y="2062"/>
                  </a:lnTo>
                  <a:lnTo>
                    <a:pt x="5052" y="2298"/>
                  </a:lnTo>
                  <a:lnTo>
                    <a:pt x="4832" y="2546"/>
                  </a:lnTo>
                  <a:lnTo>
                    <a:pt x="4617" y="2807"/>
                  </a:lnTo>
                  <a:lnTo>
                    <a:pt x="4401" y="3080"/>
                  </a:lnTo>
                  <a:lnTo>
                    <a:pt x="4190" y="3366"/>
                  </a:lnTo>
                  <a:lnTo>
                    <a:pt x="3984" y="3651"/>
                  </a:lnTo>
                  <a:lnTo>
                    <a:pt x="3777" y="3962"/>
                  </a:lnTo>
                  <a:lnTo>
                    <a:pt x="3579" y="4285"/>
                  </a:lnTo>
                  <a:lnTo>
                    <a:pt x="3381" y="4607"/>
                  </a:lnTo>
                  <a:lnTo>
                    <a:pt x="3187" y="4955"/>
                  </a:lnTo>
                  <a:lnTo>
                    <a:pt x="2997" y="5303"/>
                  </a:lnTo>
                  <a:lnTo>
                    <a:pt x="2812" y="5663"/>
                  </a:lnTo>
                  <a:lnTo>
                    <a:pt x="2636" y="6035"/>
                  </a:lnTo>
                  <a:lnTo>
                    <a:pt x="2459" y="6420"/>
                  </a:lnTo>
                  <a:lnTo>
                    <a:pt x="2287" y="6818"/>
                  </a:lnTo>
                  <a:lnTo>
                    <a:pt x="2119" y="7228"/>
                  </a:lnTo>
                  <a:lnTo>
                    <a:pt x="1960" y="7650"/>
                  </a:lnTo>
                  <a:lnTo>
                    <a:pt x="1805" y="8072"/>
                  </a:lnTo>
                  <a:lnTo>
                    <a:pt x="1654" y="8519"/>
                  </a:lnTo>
                  <a:lnTo>
                    <a:pt x="1507" y="8966"/>
                  </a:lnTo>
                  <a:lnTo>
                    <a:pt x="1365" y="9438"/>
                  </a:lnTo>
                  <a:lnTo>
                    <a:pt x="1232" y="9910"/>
                  </a:lnTo>
                  <a:lnTo>
                    <a:pt x="1107" y="10394"/>
                  </a:lnTo>
                  <a:lnTo>
                    <a:pt x="982" y="10891"/>
                  </a:lnTo>
                  <a:lnTo>
                    <a:pt x="870" y="11400"/>
                  </a:lnTo>
                  <a:lnTo>
                    <a:pt x="758" y="11909"/>
                  </a:lnTo>
                  <a:lnTo>
                    <a:pt x="659" y="12443"/>
                  </a:lnTo>
                  <a:lnTo>
                    <a:pt x="560" y="12989"/>
                  </a:lnTo>
                  <a:lnTo>
                    <a:pt x="474" y="13536"/>
                  </a:lnTo>
                  <a:lnTo>
                    <a:pt x="392" y="14095"/>
                  </a:lnTo>
                  <a:lnTo>
                    <a:pt x="319" y="14678"/>
                  </a:lnTo>
                  <a:lnTo>
                    <a:pt x="250" y="15262"/>
                  </a:lnTo>
                  <a:lnTo>
                    <a:pt x="190" y="15858"/>
                  </a:lnTo>
                  <a:lnTo>
                    <a:pt x="138" y="16454"/>
                  </a:lnTo>
                  <a:lnTo>
                    <a:pt x="95" y="17075"/>
                  </a:lnTo>
                  <a:lnTo>
                    <a:pt x="61" y="17708"/>
                  </a:lnTo>
                  <a:lnTo>
                    <a:pt x="35" y="18341"/>
                  </a:lnTo>
                  <a:lnTo>
                    <a:pt x="13" y="19000"/>
                  </a:lnTo>
                  <a:lnTo>
                    <a:pt x="5" y="19658"/>
                  </a:lnTo>
                  <a:lnTo>
                    <a:pt x="0" y="20328"/>
                  </a:lnTo>
                  <a:lnTo>
                    <a:pt x="9" y="21011"/>
                  </a:lnTo>
                  <a:lnTo>
                    <a:pt x="26" y="21707"/>
                  </a:lnTo>
                  <a:lnTo>
                    <a:pt x="52" y="22402"/>
                  </a:lnTo>
                  <a:lnTo>
                    <a:pt x="86" y="23122"/>
                  </a:lnTo>
                  <a:lnTo>
                    <a:pt x="129" y="23843"/>
                  </a:lnTo>
                  <a:lnTo>
                    <a:pt x="181" y="24588"/>
                  </a:lnTo>
                  <a:lnTo>
                    <a:pt x="246" y="25333"/>
                  </a:lnTo>
                  <a:lnTo>
                    <a:pt x="319" y="26090"/>
                  </a:lnTo>
                  <a:lnTo>
                    <a:pt x="405" y="26860"/>
                  </a:lnTo>
                  <a:lnTo>
                    <a:pt x="495" y="27630"/>
                  </a:lnTo>
                  <a:lnTo>
                    <a:pt x="603" y="28425"/>
                  </a:lnTo>
                  <a:lnTo>
                    <a:pt x="672" y="28921"/>
                  </a:lnTo>
                  <a:lnTo>
                    <a:pt x="745" y="29406"/>
                  </a:lnTo>
                  <a:lnTo>
                    <a:pt x="818" y="29890"/>
                  </a:lnTo>
                  <a:lnTo>
                    <a:pt x="896" y="30374"/>
                  </a:lnTo>
                  <a:lnTo>
                    <a:pt x="978" y="30846"/>
                  </a:lnTo>
                  <a:lnTo>
                    <a:pt x="1060" y="31318"/>
                  </a:lnTo>
                  <a:lnTo>
                    <a:pt x="1146" y="31778"/>
                  </a:lnTo>
                  <a:lnTo>
                    <a:pt x="1232" y="32237"/>
                  </a:lnTo>
                  <a:lnTo>
                    <a:pt x="1322" y="32684"/>
                  </a:lnTo>
                  <a:lnTo>
                    <a:pt x="1417" y="33131"/>
                  </a:lnTo>
                  <a:lnTo>
                    <a:pt x="1507" y="33566"/>
                  </a:lnTo>
                  <a:lnTo>
                    <a:pt x="1607" y="34000"/>
                  </a:lnTo>
                  <a:lnTo>
                    <a:pt x="1706" y="34423"/>
                  </a:lnTo>
                  <a:lnTo>
                    <a:pt x="1805" y="34845"/>
                  </a:lnTo>
                  <a:lnTo>
                    <a:pt x="1908" y="35267"/>
                  </a:lnTo>
                  <a:lnTo>
                    <a:pt x="2016" y="35677"/>
                  </a:lnTo>
                  <a:lnTo>
                    <a:pt x="2123" y="36074"/>
                  </a:lnTo>
                  <a:lnTo>
                    <a:pt x="2231" y="36471"/>
                  </a:lnTo>
                  <a:lnTo>
                    <a:pt x="2343" y="36856"/>
                  </a:lnTo>
                  <a:lnTo>
                    <a:pt x="2459" y="37241"/>
                  </a:lnTo>
                  <a:lnTo>
                    <a:pt x="2575" y="37626"/>
                  </a:lnTo>
                  <a:lnTo>
                    <a:pt x="2692" y="37999"/>
                  </a:lnTo>
                  <a:lnTo>
                    <a:pt x="2812" y="38359"/>
                  </a:lnTo>
                  <a:lnTo>
                    <a:pt x="2933" y="38719"/>
                  </a:lnTo>
                  <a:lnTo>
                    <a:pt x="3058" y="39067"/>
                  </a:lnTo>
                  <a:lnTo>
                    <a:pt x="3183" y="39414"/>
                  </a:lnTo>
                  <a:lnTo>
                    <a:pt x="3312" y="39750"/>
                  </a:lnTo>
                  <a:lnTo>
                    <a:pt x="3441" y="40073"/>
                  </a:lnTo>
                  <a:lnTo>
                    <a:pt x="3574" y="40395"/>
                  </a:lnTo>
                  <a:lnTo>
                    <a:pt x="3708" y="40718"/>
                  </a:lnTo>
                  <a:lnTo>
                    <a:pt x="3841" y="41029"/>
                  </a:lnTo>
                  <a:lnTo>
                    <a:pt x="3979" y="41327"/>
                  </a:lnTo>
                  <a:lnTo>
                    <a:pt x="4117" y="41625"/>
                  </a:lnTo>
                  <a:lnTo>
                    <a:pt x="4259" y="41910"/>
                  </a:lnTo>
                  <a:lnTo>
                    <a:pt x="4401" y="42196"/>
                  </a:lnTo>
                  <a:lnTo>
                    <a:pt x="4543" y="42469"/>
                  </a:lnTo>
                  <a:lnTo>
                    <a:pt x="4690" y="42742"/>
                  </a:lnTo>
                  <a:lnTo>
                    <a:pt x="4836" y="42991"/>
                  </a:lnTo>
                  <a:lnTo>
                    <a:pt x="4987" y="43252"/>
                  </a:lnTo>
                  <a:lnTo>
                    <a:pt x="5138" y="43487"/>
                  </a:lnTo>
                  <a:lnTo>
                    <a:pt x="5288" y="43736"/>
                  </a:lnTo>
                  <a:lnTo>
                    <a:pt x="5439" y="43959"/>
                  </a:lnTo>
                  <a:lnTo>
                    <a:pt x="5594" y="44183"/>
                  </a:lnTo>
                  <a:lnTo>
                    <a:pt x="5753" y="44394"/>
                  </a:lnTo>
                  <a:lnTo>
                    <a:pt x="5909" y="44605"/>
                  </a:lnTo>
                  <a:lnTo>
                    <a:pt x="6068" y="44804"/>
                  </a:lnTo>
                  <a:lnTo>
                    <a:pt x="6231" y="44990"/>
                  </a:lnTo>
                  <a:lnTo>
                    <a:pt x="6391" y="45176"/>
                  </a:lnTo>
                  <a:lnTo>
                    <a:pt x="6554" y="45350"/>
                  </a:lnTo>
                  <a:lnTo>
                    <a:pt x="6718" y="45512"/>
                  </a:lnTo>
                  <a:lnTo>
                    <a:pt x="6886" y="45673"/>
                  </a:lnTo>
                  <a:lnTo>
                    <a:pt x="7054" y="45822"/>
                  </a:lnTo>
                  <a:lnTo>
                    <a:pt x="7222" y="45959"/>
                  </a:lnTo>
                  <a:lnTo>
                    <a:pt x="7390" y="46095"/>
                  </a:lnTo>
                  <a:lnTo>
                    <a:pt x="7562" y="46219"/>
                  </a:lnTo>
                  <a:lnTo>
                    <a:pt x="7734" y="46344"/>
                  </a:lnTo>
                  <a:lnTo>
                    <a:pt x="7907" y="46443"/>
                  </a:lnTo>
                  <a:lnTo>
                    <a:pt x="8083" y="46555"/>
                  </a:lnTo>
                  <a:lnTo>
                    <a:pt x="8255" y="46642"/>
                  </a:lnTo>
                  <a:lnTo>
                    <a:pt x="8432" y="46729"/>
                  </a:lnTo>
                  <a:lnTo>
                    <a:pt x="8613" y="46803"/>
                  </a:lnTo>
                  <a:lnTo>
                    <a:pt x="8789" y="46865"/>
                  </a:lnTo>
                  <a:lnTo>
                    <a:pt x="8970" y="46915"/>
                  </a:lnTo>
                  <a:lnTo>
                    <a:pt x="9151" y="46964"/>
                  </a:lnTo>
                  <a:lnTo>
                    <a:pt x="9078" y="44742"/>
                  </a:lnTo>
                  <a:lnTo>
                    <a:pt x="9009" y="42506"/>
                  </a:lnTo>
                  <a:lnTo>
                    <a:pt x="8940" y="40271"/>
                  </a:lnTo>
                  <a:lnTo>
                    <a:pt x="8880" y="38049"/>
                  </a:lnTo>
                  <a:lnTo>
                    <a:pt x="8824" y="35813"/>
                  </a:lnTo>
                  <a:lnTo>
                    <a:pt x="8772" y="33578"/>
                  </a:lnTo>
                  <a:lnTo>
                    <a:pt x="8725" y="31330"/>
                  </a:lnTo>
                  <a:lnTo>
                    <a:pt x="8677" y="29095"/>
                  </a:lnTo>
                  <a:lnTo>
                    <a:pt x="8634" y="26860"/>
                  </a:lnTo>
                  <a:lnTo>
                    <a:pt x="8596" y="24625"/>
                  </a:lnTo>
                  <a:lnTo>
                    <a:pt x="8561" y="22390"/>
                  </a:lnTo>
                  <a:lnTo>
                    <a:pt x="8527" y="20154"/>
                  </a:lnTo>
                  <a:lnTo>
                    <a:pt x="8497" y="17919"/>
                  </a:lnTo>
                  <a:lnTo>
                    <a:pt x="8471" y="15697"/>
                  </a:lnTo>
                  <a:lnTo>
                    <a:pt x="8423" y="11226"/>
                  </a:lnTo>
                  <a:lnTo>
                    <a:pt x="8389" y="8171"/>
                  </a:lnTo>
                  <a:lnTo>
                    <a:pt x="8354" y="5290"/>
                  </a:lnTo>
                  <a:lnTo>
                    <a:pt x="8342" y="3900"/>
                  </a:lnTo>
                  <a:lnTo>
                    <a:pt x="8333" y="2558"/>
                  </a:lnTo>
                  <a:lnTo>
                    <a:pt x="8329" y="1267"/>
                  </a:lnTo>
                  <a:lnTo>
                    <a:pt x="83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2621875" y="-2594375"/>
              <a:ext cx="67425" cy="196850"/>
            </a:xfrm>
            <a:custGeom>
              <a:avLst/>
              <a:gdLst/>
              <a:ahLst/>
              <a:cxnLst/>
              <a:rect l="l" t="t" r="r" b="b"/>
              <a:pathLst>
                <a:path w="2697" h="7874" extrusionOk="0">
                  <a:moveTo>
                    <a:pt x="272" y="0"/>
                  </a:moveTo>
                  <a:lnTo>
                    <a:pt x="263" y="100"/>
                  </a:lnTo>
                  <a:lnTo>
                    <a:pt x="255" y="186"/>
                  </a:lnTo>
                  <a:lnTo>
                    <a:pt x="250" y="273"/>
                  </a:lnTo>
                  <a:lnTo>
                    <a:pt x="237" y="373"/>
                  </a:lnTo>
                  <a:lnTo>
                    <a:pt x="186" y="758"/>
                  </a:lnTo>
                  <a:lnTo>
                    <a:pt x="134" y="1143"/>
                  </a:lnTo>
                  <a:lnTo>
                    <a:pt x="91" y="1528"/>
                  </a:lnTo>
                  <a:lnTo>
                    <a:pt x="57" y="1900"/>
                  </a:lnTo>
                  <a:lnTo>
                    <a:pt x="31" y="2285"/>
                  </a:lnTo>
                  <a:lnTo>
                    <a:pt x="9" y="2658"/>
                  </a:lnTo>
                  <a:lnTo>
                    <a:pt x="1" y="3030"/>
                  </a:lnTo>
                  <a:lnTo>
                    <a:pt x="1" y="3216"/>
                  </a:lnTo>
                  <a:lnTo>
                    <a:pt x="1" y="3403"/>
                  </a:lnTo>
                  <a:lnTo>
                    <a:pt x="5" y="3589"/>
                  </a:lnTo>
                  <a:lnTo>
                    <a:pt x="14" y="3775"/>
                  </a:lnTo>
                  <a:lnTo>
                    <a:pt x="22" y="3961"/>
                  </a:lnTo>
                  <a:lnTo>
                    <a:pt x="35" y="4135"/>
                  </a:lnTo>
                  <a:lnTo>
                    <a:pt x="52" y="4322"/>
                  </a:lnTo>
                  <a:lnTo>
                    <a:pt x="74" y="4495"/>
                  </a:lnTo>
                  <a:lnTo>
                    <a:pt x="95" y="4669"/>
                  </a:lnTo>
                  <a:lnTo>
                    <a:pt x="121" y="4843"/>
                  </a:lnTo>
                  <a:lnTo>
                    <a:pt x="151" y="5017"/>
                  </a:lnTo>
                  <a:lnTo>
                    <a:pt x="186" y="5191"/>
                  </a:lnTo>
                  <a:lnTo>
                    <a:pt x="220" y="5365"/>
                  </a:lnTo>
                  <a:lnTo>
                    <a:pt x="263" y="5539"/>
                  </a:lnTo>
                  <a:lnTo>
                    <a:pt x="306" y="5700"/>
                  </a:lnTo>
                  <a:lnTo>
                    <a:pt x="358" y="5874"/>
                  </a:lnTo>
                  <a:lnTo>
                    <a:pt x="410" y="6035"/>
                  </a:lnTo>
                  <a:lnTo>
                    <a:pt x="466" y="6197"/>
                  </a:lnTo>
                  <a:lnTo>
                    <a:pt x="556" y="6433"/>
                  </a:lnTo>
                  <a:lnTo>
                    <a:pt x="651" y="6656"/>
                  </a:lnTo>
                  <a:lnTo>
                    <a:pt x="746" y="6855"/>
                  </a:lnTo>
                  <a:lnTo>
                    <a:pt x="849" y="7029"/>
                  </a:lnTo>
                  <a:lnTo>
                    <a:pt x="952" y="7190"/>
                  </a:lnTo>
                  <a:lnTo>
                    <a:pt x="1060" y="7327"/>
                  </a:lnTo>
                  <a:lnTo>
                    <a:pt x="1168" y="7438"/>
                  </a:lnTo>
                  <a:lnTo>
                    <a:pt x="1280" y="7538"/>
                  </a:lnTo>
                  <a:lnTo>
                    <a:pt x="1392" y="7625"/>
                  </a:lnTo>
                  <a:lnTo>
                    <a:pt x="1508" y="7699"/>
                  </a:lnTo>
                  <a:lnTo>
                    <a:pt x="1628" y="7761"/>
                  </a:lnTo>
                  <a:lnTo>
                    <a:pt x="1745" y="7799"/>
                  </a:lnTo>
                  <a:lnTo>
                    <a:pt x="1865" y="7836"/>
                  </a:lnTo>
                  <a:lnTo>
                    <a:pt x="1986" y="7861"/>
                  </a:lnTo>
                  <a:lnTo>
                    <a:pt x="2106" y="7873"/>
                  </a:lnTo>
                  <a:lnTo>
                    <a:pt x="2227" y="7873"/>
                  </a:lnTo>
                  <a:lnTo>
                    <a:pt x="2270" y="7227"/>
                  </a:lnTo>
                  <a:lnTo>
                    <a:pt x="2322" y="6582"/>
                  </a:lnTo>
                  <a:lnTo>
                    <a:pt x="2373" y="5936"/>
                  </a:lnTo>
                  <a:lnTo>
                    <a:pt x="2429" y="5303"/>
                  </a:lnTo>
                  <a:lnTo>
                    <a:pt x="2494" y="4669"/>
                  </a:lnTo>
                  <a:lnTo>
                    <a:pt x="2559" y="4036"/>
                  </a:lnTo>
                  <a:lnTo>
                    <a:pt x="2623" y="3415"/>
                  </a:lnTo>
                  <a:lnTo>
                    <a:pt x="2696" y="2794"/>
                  </a:lnTo>
                  <a:lnTo>
                    <a:pt x="2369" y="2546"/>
                  </a:lnTo>
                  <a:lnTo>
                    <a:pt x="2050" y="2260"/>
                  </a:lnTo>
                  <a:lnTo>
                    <a:pt x="1895" y="2111"/>
                  </a:lnTo>
                  <a:lnTo>
                    <a:pt x="1736" y="1962"/>
                  </a:lnTo>
                  <a:lnTo>
                    <a:pt x="1581" y="1788"/>
                  </a:lnTo>
                  <a:lnTo>
                    <a:pt x="1430" y="1627"/>
                  </a:lnTo>
                  <a:lnTo>
                    <a:pt x="1280" y="1453"/>
                  </a:lnTo>
                  <a:lnTo>
                    <a:pt x="1129" y="1267"/>
                  </a:lnTo>
                  <a:lnTo>
                    <a:pt x="982" y="1081"/>
                  </a:lnTo>
                  <a:lnTo>
                    <a:pt x="836" y="882"/>
                  </a:lnTo>
                  <a:lnTo>
                    <a:pt x="690" y="671"/>
                  </a:lnTo>
                  <a:lnTo>
                    <a:pt x="548" y="460"/>
                  </a:lnTo>
                  <a:lnTo>
                    <a:pt x="410" y="236"/>
                  </a:lnTo>
                  <a:lnTo>
                    <a:pt x="2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2601200" y="-3458650"/>
              <a:ext cx="426025" cy="806250"/>
            </a:xfrm>
            <a:custGeom>
              <a:avLst/>
              <a:gdLst/>
              <a:ahLst/>
              <a:cxnLst/>
              <a:rect l="l" t="t" r="r" b="b"/>
              <a:pathLst>
                <a:path w="17041" h="32250" extrusionOk="0">
                  <a:moveTo>
                    <a:pt x="10146" y="0"/>
                  </a:moveTo>
                  <a:lnTo>
                    <a:pt x="9948" y="25"/>
                  </a:lnTo>
                  <a:lnTo>
                    <a:pt x="9755" y="37"/>
                  </a:lnTo>
                  <a:lnTo>
                    <a:pt x="9561" y="75"/>
                  </a:lnTo>
                  <a:lnTo>
                    <a:pt x="9371" y="124"/>
                  </a:lnTo>
                  <a:lnTo>
                    <a:pt x="9186" y="174"/>
                  </a:lnTo>
                  <a:lnTo>
                    <a:pt x="9001" y="236"/>
                  </a:lnTo>
                  <a:lnTo>
                    <a:pt x="8816" y="298"/>
                  </a:lnTo>
                  <a:lnTo>
                    <a:pt x="8639" y="373"/>
                  </a:lnTo>
                  <a:lnTo>
                    <a:pt x="8463" y="460"/>
                  </a:lnTo>
                  <a:lnTo>
                    <a:pt x="8290" y="559"/>
                  </a:lnTo>
                  <a:lnTo>
                    <a:pt x="8265" y="571"/>
                  </a:lnTo>
                  <a:lnTo>
                    <a:pt x="8243" y="571"/>
                  </a:lnTo>
                  <a:lnTo>
                    <a:pt x="8200" y="546"/>
                  </a:lnTo>
                  <a:lnTo>
                    <a:pt x="8157" y="522"/>
                  </a:lnTo>
                  <a:lnTo>
                    <a:pt x="8110" y="509"/>
                  </a:lnTo>
                  <a:lnTo>
                    <a:pt x="7666" y="795"/>
                  </a:lnTo>
                  <a:lnTo>
                    <a:pt x="7218" y="1080"/>
                  </a:lnTo>
                  <a:lnTo>
                    <a:pt x="6775" y="1391"/>
                  </a:lnTo>
                  <a:lnTo>
                    <a:pt x="6335" y="1714"/>
                  </a:lnTo>
                  <a:lnTo>
                    <a:pt x="6116" y="1888"/>
                  </a:lnTo>
                  <a:lnTo>
                    <a:pt x="5896" y="2061"/>
                  </a:lnTo>
                  <a:lnTo>
                    <a:pt x="5677" y="2248"/>
                  </a:lnTo>
                  <a:lnTo>
                    <a:pt x="5461" y="2446"/>
                  </a:lnTo>
                  <a:lnTo>
                    <a:pt x="5246" y="2645"/>
                  </a:lnTo>
                  <a:lnTo>
                    <a:pt x="5035" y="2856"/>
                  </a:lnTo>
                  <a:lnTo>
                    <a:pt x="4824" y="3080"/>
                  </a:lnTo>
                  <a:lnTo>
                    <a:pt x="4613" y="3316"/>
                  </a:lnTo>
                  <a:lnTo>
                    <a:pt x="4406" y="3564"/>
                  </a:lnTo>
                  <a:lnTo>
                    <a:pt x="4199" y="3825"/>
                  </a:lnTo>
                  <a:lnTo>
                    <a:pt x="3997" y="4098"/>
                  </a:lnTo>
                  <a:lnTo>
                    <a:pt x="3799" y="4384"/>
                  </a:lnTo>
                  <a:lnTo>
                    <a:pt x="3601" y="4682"/>
                  </a:lnTo>
                  <a:lnTo>
                    <a:pt x="3407" y="4992"/>
                  </a:lnTo>
                  <a:lnTo>
                    <a:pt x="3213" y="5327"/>
                  </a:lnTo>
                  <a:lnTo>
                    <a:pt x="3028" y="5675"/>
                  </a:lnTo>
                  <a:lnTo>
                    <a:pt x="2843" y="6035"/>
                  </a:lnTo>
                  <a:lnTo>
                    <a:pt x="2658" y="6420"/>
                  </a:lnTo>
                  <a:lnTo>
                    <a:pt x="2481" y="6817"/>
                  </a:lnTo>
                  <a:lnTo>
                    <a:pt x="2305" y="7240"/>
                  </a:lnTo>
                  <a:lnTo>
                    <a:pt x="2137" y="7687"/>
                  </a:lnTo>
                  <a:lnTo>
                    <a:pt x="1969" y="8146"/>
                  </a:lnTo>
                  <a:lnTo>
                    <a:pt x="1805" y="8630"/>
                  </a:lnTo>
                  <a:lnTo>
                    <a:pt x="1650" y="9127"/>
                  </a:lnTo>
                  <a:lnTo>
                    <a:pt x="1530" y="9537"/>
                  </a:lnTo>
                  <a:lnTo>
                    <a:pt x="1413" y="9934"/>
                  </a:lnTo>
                  <a:lnTo>
                    <a:pt x="1306" y="10332"/>
                  </a:lnTo>
                  <a:lnTo>
                    <a:pt x="1198" y="10729"/>
                  </a:lnTo>
                  <a:lnTo>
                    <a:pt x="1099" y="11114"/>
                  </a:lnTo>
                  <a:lnTo>
                    <a:pt x="1004" y="11499"/>
                  </a:lnTo>
                  <a:lnTo>
                    <a:pt x="914" y="11884"/>
                  </a:lnTo>
                  <a:lnTo>
                    <a:pt x="828" y="12269"/>
                  </a:lnTo>
                  <a:lnTo>
                    <a:pt x="746" y="12641"/>
                  </a:lnTo>
                  <a:lnTo>
                    <a:pt x="668" y="13014"/>
                  </a:lnTo>
                  <a:lnTo>
                    <a:pt x="595" y="13386"/>
                  </a:lnTo>
                  <a:lnTo>
                    <a:pt x="530" y="13747"/>
                  </a:lnTo>
                  <a:lnTo>
                    <a:pt x="466" y="14107"/>
                  </a:lnTo>
                  <a:lnTo>
                    <a:pt x="406" y="14467"/>
                  </a:lnTo>
                  <a:lnTo>
                    <a:pt x="350" y="14815"/>
                  </a:lnTo>
                  <a:lnTo>
                    <a:pt x="302" y="15175"/>
                  </a:lnTo>
                  <a:lnTo>
                    <a:pt x="255" y="15522"/>
                  </a:lnTo>
                  <a:lnTo>
                    <a:pt x="212" y="15858"/>
                  </a:lnTo>
                  <a:lnTo>
                    <a:pt x="173" y="16205"/>
                  </a:lnTo>
                  <a:lnTo>
                    <a:pt x="139" y="16541"/>
                  </a:lnTo>
                  <a:lnTo>
                    <a:pt x="108" y="16863"/>
                  </a:lnTo>
                  <a:lnTo>
                    <a:pt x="83" y="17199"/>
                  </a:lnTo>
                  <a:lnTo>
                    <a:pt x="61" y="17522"/>
                  </a:lnTo>
                  <a:lnTo>
                    <a:pt x="40" y="17844"/>
                  </a:lnTo>
                  <a:lnTo>
                    <a:pt x="27" y="18167"/>
                  </a:lnTo>
                  <a:lnTo>
                    <a:pt x="14" y="18478"/>
                  </a:lnTo>
                  <a:lnTo>
                    <a:pt x="5" y="18788"/>
                  </a:lnTo>
                  <a:lnTo>
                    <a:pt x="5" y="19099"/>
                  </a:lnTo>
                  <a:lnTo>
                    <a:pt x="1" y="19397"/>
                  </a:lnTo>
                  <a:lnTo>
                    <a:pt x="5" y="19707"/>
                  </a:lnTo>
                  <a:lnTo>
                    <a:pt x="14" y="19993"/>
                  </a:lnTo>
                  <a:lnTo>
                    <a:pt x="22" y="20291"/>
                  </a:lnTo>
                  <a:lnTo>
                    <a:pt x="35" y="20576"/>
                  </a:lnTo>
                  <a:lnTo>
                    <a:pt x="52" y="20862"/>
                  </a:lnTo>
                  <a:lnTo>
                    <a:pt x="74" y="21148"/>
                  </a:lnTo>
                  <a:lnTo>
                    <a:pt x="96" y="21433"/>
                  </a:lnTo>
                  <a:lnTo>
                    <a:pt x="121" y="21706"/>
                  </a:lnTo>
                  <a:lnTo>
                    <a:pt x="152" y="21980"/>
                  </a:lnTo>
                  <a:lnTo>
                    <a:pt x="186" y="22240"/>
                  </a:lnTo>
                  <a:lnTo>
                    <a:pt x="220" y="22514"/>
                  </a:lnTo>
                  <a:lnTo>
                    <a:pt x="259" y="22774"/>
                  </a:lnTo>
                  <a:lnTo>
                    <a:pt x="302" y="23023"/>
                  </a:lnTo>
                  <a:lnTo>
                    <a:pt x="345" y="23283"/>
                  </a:lnTo>
                  <a:lnTo>
                    <a:pt x="393" y="23532"/>
                  </a:lnTo>
                  <a:lnTo>
                    <a:pt x="440" y="23780"/>
                  </a:lnTo>
                  <a:lnTo>
                    <a:pt x="496" y="24016"/>
                  </a:lnTo>
                  <a:lnTo>
                    <a:pt x="552" y="24264"/>
                  </a:lnTo>
                  <a:lnTo>
                    <a:pt x="608" y="24500"/>
                  </a:lnTo>
                  <a:lnTo>
                    <a:pt x="668" y="24724"/>
                  </a:lnTo>
                  <a:lnTo>
                    <a:pt x="733" y="24960"/>
                  </a:lnTo>
                  <a:lnTo>
                    <a:pt x="797" y="25183"/>
                  </a:lnTo>
                  <a:lnTo>
                    <a:pt x="866" y="25407"/>
                  </a:lnTo>
                  <a:lnTo>
                    <a:pt x="1008" y="25842"/>
                  </a:lnTo>
                  <a:lnTo>
                    <a:pt x="1159" y="26264"/>
                  </a:lnTo>
                  <a:lnTo>
                    <a:pt x="1323" y="26661"/>
                  </a:lnTo>
                  <a:lnTo>
                    <a:pt x="1491" y="27058"/>
                  </a:lnTo>
                  <a:lnTo>
                    <a:pt x="1667" y="27431"/>
                  </a:lnTo>
                  <a:lnTo>
                    <a:pt x="1853" y="27791"/>
                  </a:lnTo>
                  <a:lnTo>
                    <a:pt x="2042" y="28139"/>
                  </a:lnTo>
                  <a:lnTo>
                    <a:pt x="2240" y="28474"/>
                  </a:lnTo>
                  <a:lnTo>
                    <a:pt x="2447" y="28797"/>
                  </a:lnTo>
                  <a:lnTo>
                    <a:pt x="2658" y="29095"/>
                  </a:lnTo>
                  <a:lnTo>
                    <a:pt x="2873" y="29393"/>
                  </a:lnTo>
                  <a:lnTo>
                    <a:pt x="3093" y="29666"/>
                  </a:lnTo>
                  <a:lnTo>
                    <a:pt x="3317" y="29927"/>
                  </a:lnTo>
                  <a:lnTo>
                    <a:pt x="3549" y="30175"/>
                  </a:lnTo>
                  <a:lnTo>
                    <a:pt x="3782" y="30411"/>
                  </a:lnTo>
                  <a:lnTo>
                    <a:pt x="4019" y="30635"/>
                  </a:lnTo>
                  <a:lnTo>
                    <a:pt x="4260" y="30833"/>
                  </a:lnTo>
                  <a:lnTo>
                    <a:pt x="4501" y="31032"/>
                  </a:lnTo>
                  <a:lnTo>
                    <a:pt x="4746" y="31206"/>
                  </a:lnTo>
                  <a:lnTo>
                    <a:pt x="4992" y="31367"/>
                  </a:lnTo>
                  <a:lnTo>
                    <a:pt x="5242" y="31516"/>
                  </a:lnTo>
                  <a:lnTo>
                    <a:pt x="5491" y="31653"/>
                  </a:lnTo>
                  <a:lnTo>
                    <a:pt x="5741" y="31777"/>
                  </a:lnTo>
                  <a:lnTo>
                    <a:pt x="5991" y="31889"/>
                  </a:lnTo>
                  <a:lnTo>
                    <a:pt x="6241" y="31976"/>
                  </a:lnTo>
                  <a:lnTo>
                    <a:pt x="6490" y="32063"/>
                  </a:lnTo>
                  <a:lnTo>
                    <a:pt x="6740" y="32125"/>
                  </a:lnTo>
                  <a:lnTo>
                    <a:pt x="6986" y="32175"/>
                  </a:lnTo>
                  <a:lnTo>
                    <a:pt x="7231" y="32212"/>
                  </a:lnTo>
                  <a:lnTo>
                    <a:pt x="7472" y="32237"/>
                  </a:lnTo>
                  <a:lnTo>
                    <a:pt x="7713" y="32249"/>
                  </a:lnTo>
                  <a:lnTo>
                    <a:pt x="7950" y="32237"/>
                  </a:lnTo>
                  <a:lnTo>
                    <a:pt x="8187" y="32224"/>
                  </a:lnTo>
                  <a:lnTo>
                    <a:pt x="8415" y="32187"/>
                  </a:lnTo>
                  <a:lnTo>
                    <a:pt x="8644" y="32137"/>
                  </a:lnTo>
                  <a:lnTo>
                    <a:pt x="8863" y="32075"/>
                  </a:lnTo>
                  <a:lnTo>
                    <a:pt x="9078" y="32001"/>
                  </a:lnTo>
                  <a:lnTo>
                    <a:pt x="9290" y="31914"/>
                  </a:lnTo>
                  <a:lnTo>
                    <a:pt x="9565" y="31790"/>
                  </a:lnTo>
                  <a:lnTo>
                    <a:pt x="9841" y="31641"/>
                  </a:lnTo>
                  <a:lnTo>
                    <a:pt x="10125" y="31479"/>
                  </a:lnTo>
                  <a:lnTo>
                    <a:pt x="10409" y="31305"/>
                  </a:lnTo>
                  <a:lnTo>
                    <a:pt x="10702" y="31107"/>
                  </a:lnTo>
                  <a:lnTo>
                    <a:pt x="10990" y="30896"/>
                  </a:lnTo>
                  <a:lnTo>
                    <a:pt x="11283" y="30660"/>
                  </a:lnTo>
                  <a:lnTo>
                    <a:pt x="11580" y="30411"/>
                  </a:lnTo>
                  <a:lnTo>
                    <a:pt x="11873" y="30138"/>
                  </a:lnTo>
                  <a:lnTo>
                    <a:pt x="12166" y="29852"/>
                  </a:lnTo>
                  <a:lnTo>
                    <a:pt x="12459" y="29542"/>
                  </a:lnTo>
                  <a:lnTo>
                    <a:pt x="12747" y="29219"/>
                  </a:lnTo>
                  <a:lnTo>
                    <a:pt x="13036" y="28859"/>
                  </a:lnTo>
                  <a:lnTo>
                    <a:pt x="13316" y="28486"/>
                  </a:lnTo>
                  <a:lnTo>
                    <a:pt x="13596" y="28089"/>
                  </a:lnTo>
                  <a:lnTo>
                    <a:pt x="13867" y="27679"/>
                  </a:lnTo>
                  <a:lnTo>
                    <a:pt x="14001" y="27456"/>
                  </a:lnTo>
                  <a:lnTo>
                    <a:pt x="14134" y="27232"/>
                  </a:lnTo>
                  <a:lnTo>
                    <a:pt x="14263" y="27009"/>
                  </a:lnTo>
                  <a:lnTo>
                    <a:pt x="14392" y="26773"/>
                  </a:lnTo>
                  <a:lnTo>
                    <a:pt x="14522" y="26524"/>
                  </a:lnTo>
                  <a:lnTo>
                    <a:pt x="14647" y="26276"/>
                  </a:lnTo>
                  <a:lnTo>
                    <a:pt x="14767" y="26015"/>
                  </a:lnTo>
                  <a:lnTo>
                    <a:pt x="14888" y="25755"/>
                  </a:lnTo>
                  <a:lnTo>
                    <a:pt x="15008" y="25494"/>
                  </a:lnTo>
                  <a:lnTo>
                    <a:pt x="15125" y="25221"/>
                  </a:lnTo>
                  <a:lnTo>
                    <a:pt x="15237" y="24935"/>
                  </a:lnTo>
                  <a:lnTo>
                    <a:pt x="15348" y="24649"/>
                  </a:lnTo>
                  <a:lnTo>
                    <a:pt x="15456" y="24364"/>
                  </a:lnTo>
                  <a:lnTo>
                    <a:pt x="15559" y="24053"/>
                  </a:lnTo>
                  <a:lnTo>
                    <a:pt x="15663" y="23755"/>
                  </a:lnTo>
                  <a:lnTo>
                    <a:pt x="15762" y="23432"/>
                  </a:lnTo>
                  <a:lnTo>
                    <a:pt x="15861" y="23110"/>
                  </a:lnTo>
                  <a:lnTo>
                    <a:pt x="15951" y="22787"/>
                  </a:lnTo>
                  <a:lnTo>
                    <a:pt x="16042" y="22451"/>
                  </a:lnTo>
                  <a:lnTo>
                    <a:pt x="16128" y="22116"/>
                  </a:lnTo>
                  <a:lnTo>
                    <a:pt x="16210" y="21756"/>
                  </a:lnTo>
                  <a:lnTo>
                    <a:pt x="16292" y="21408"/>
                  </a:lnTo>
                  <a:lnTo>
                    <a:pt x="16365" y="21036"/>
                  </a:lnTo>
                  <a:lnTo>
                    <a:pt x="16438" y="20663"/>
                  </a:lnTo>
                  <a:lnTo>
                    <a:pt x="16507" y="20291"/>
                  </a:lnTo>
                  <a:lnTo>
                    <a:pt x="16571" y="19906"/>
                  </a:lnTo>
                  <a:lnTo>
                    <a:pt x="16632" y="19508"/>
                  </a:lnTo>
                  <a:lnTo>
                    <a:pt x="16688" y="19111"/>
                  </a:lnTo>
                  <a:lnTo>
                    <a:pt x="16739" y="18701"/>
                  </a:lnTo>
                  <a:lnTo>
                    <a:pt x="16787" y="18279"/>
                  </a:lnTo>
                  <a:lnTo>
                    <a:pt x="16830" y="17857"/>
                  </a:lnTo>
                  <a:lnTo>
                    <a:pt x="16869" y="17422"/>
                  </a:lnTo>
                  <a:lnTo>
                    <a:pt x="16925" y="16702"/>
                  </a:lnTo>
                  <a:lnTo>
                    <a:pt x="16968" y="16007"/>
                  </a:lnTo>
                  <a:lnTo>
                    <a:pt x="17002" y="15324"/>
                  </a:lnTo>
                  <a:lnTo>
                    <a:pt x="17028" y="14653"/>
                  </a:lnTo>
                  <a:lnTo>
                    <a:pt x="17041" y="14007"/>
                  </a:lnTo>
                  <a:lnTo>
                    <a:pt x="17041" y="13374"/>
                  </a:lnTo>
                  <a:lnTo>
                    <a:pt x="17037" y="12753"/>
                  </a:lnTo>
                  <a:lnTo>
                    <a:pt x="17019" y="12157"/>
                  </a:lnTo>
                  <a:lnTo>
                    <a:pt x="16998" y="11573"/>
                  </a:lnTo>
                  <a:lnTo>
                    <a:pt x="16963" y="11015"/>
                  </a:lnTo>
                  <a:lnTo>
                    <a:pt x="16920" y="10456"/>
                  </a:lnTo>
                  <a:lnTo>
                    <a:pt x="16869" y="9922"/>
                  </a:lnTo>
                  <a:lnTo>
                    <a:pt x="16808" y="9413"/>
                  </a:lnTo>
                  <a:lnTo>
                    <a:pt x="16744" y="8904"/>
                  </a:lnTo>
                  <a:lnTo>
                    <a:pt x="16666" y="8419"/>
                  </a:lnTo>
                  <a:lnTo>
                    <a:pt x="16584" y="7947"/>
                  </a:lnTo>
                  <a:lnTo>
                    <a:pt x="16494" y="7488"/>
                  </a:lnTo>
                  <a:lnTo>
                    <a:pt x="16399" y="7053"/>
                  </a:lnTo>
                  <a:lnTo>
                    <a:pt x="16296" y="6631"/>
                  </a:lnTo>
                  <a:lnTo>
                    <a:pt x="16184" y="6209"/>
                  </a:lnTo>
                  <a:lnTo>
                    <a:pt x="16068" y="5824"/>
                  </a:lnTo>
                  <a:lnTo>
                    <a:pt x="15943" y="5439"/>
                  </a:lnTo>
                  <a:lnTo>
                    <a:pt x="15818" y="5067"/>
                  </a:lnTo>
                  <a:lnTo>
                    <a:pt x="15680" y="4719"/>
                  </a:lnTo>
                  <a:lnTo>
                    <a:pt x="15542" y="4371"/>
                  </a:lnTo>
                  <a:lnTo>
                    <a:pt x="15396" y="4048"/>
                  </a:lnTo>
                  <a:lnTo>
                    <a:pt x="15245" y="3738"/>
                  </a:lnTo>
                  <a:lnTo>
                    <a:pt x="15090" y="3440"/>
                  </a:lnTo>
                  <a:lnTo>
                    <a:pt x="14931" y="3154"/>
                  </a:lnTo>
                  <a:lnTo>
                    <a:pt x="14767" y="2893"/>
                  </a:lnTo>
                  <a:lnTo>
                    <a:pt x="14599" y="2633"/>
                  </a:lnTo>
                  <a:lnTo>
                    <a:pt x="14427" y="2384"/>
                  </a:lnTo>
                  <a:lnTo>
                    <a:pt x="14250" y="2148"/>
                  </a:lnTo>
                  <a:lnTo>
                    <a:pt x="14074" y="1937"/>
                  </a:lnTo>
                  <a:lnTo>
                    <a:pt x="13893" y="1726"/>
                  </a:lnTo>
                  <a:lnTo>
                    <a:pt x="13708" y="1540"/>
                  </a:lnTo>
                  <a:lnTo>
                    <a:pt x="13518" y="1354"/>
                  </a:lnTo>
                  <a:lnTo>
                    <a:pt x="13329" y="1180"/>
                  </a:lnTo>
                  <a:lnTo>
                    <a:pt x="13135" y="1031"/>
                  </a:lnTo>
                  <a:lnTo>
                    <a:pt x="12941" y="882"/>
                  </a:lnTo>
                  <a:lnTo>
                    <a:pt x="12747" y="745"/>
                  </a:lnTo>
                  <a:lnTo>
                    <a:pt x="12549" y="621"/>
                  </a:lnTo>
                  <a:lnTo>
                    <a:pt x="12351" y="509"/>
                  </a:lnTo>
                  <a:lnTo>
                    <a:pt x="12149" y="410"/>
                  </a:lnTo>
                  <a:lnTo>
                    <a:pt x="11951" y="323"/>
                  </a:lnTo>
                  <a:lnTo>
                    <a:pt x="11748" y="248"/>
                  </a:lnTo>
                  <a:lnTo>
                    <a:pt x="11546" y="186"/>
                  </a:lnTo>
                  <a:lnTo>
                    <a:pt x="11344" y="124"/>
                  </a:lnTo>
                  <a:lnTo>
                    <a:pt x="11146" y="75"/>
                  </a:lnTo>
                  <a:lnTo>
                    <a:pt x="10943" y="50"/>
                  </a:lnTo>
                  <a:lnTo>
                    <a:pt x="10741" y="25"/>
                  </a:lnTo>
                  <a:lnTo>
                    <a:pt x="105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2812425" y="-2518625"/>
              <a:ext cx="69575" cy="162700"/>
            </a:xfrm>
            <a:custGeom>
              <a:avLst/>
              <a:gdLst/>
              <a:ahLst/>
              <a:cxnLst/>
              <a:rect l="l" t="t" r="r" b="b"/>
              <a:pathLst>
                <a:path w="2783" h="6508" extrusionOk="0">
                  <a:moveTo>
                    <a:pt x="2141" y="0"/>
                  </a:moveTo>
                  <a:lnTo>
                    <a:pt x="2119" y="25"/>
                  </a:lnTo>
                  <a:lnTo>
                    <a:pt x="2094" y="37"/>
                  </a:lnTo>
                  <a:lnTo>
                    <a:pt x="2072" y="50"/>
                  </a:lnTo>
                  <a:lnTo>
                    <a:pt x="1822" y="186"/>
                  </a:lnTo>
                  <a:lnTo>
                    <a:pt x="1568" y="311"/>
                  </a:lnTo>
                  <a:lnTo>
                    <a:pt x="1310" y="422"/>
                  </a:lnTo>
                  <a:lnTo>
                    <a:pt x="1056" y="534"/>
                  </a:lnTo>
                  <a:lnTo>
                    <a:pt x="793" y="621"/>
                  </a:lnTo>
                  <a:lnTo>
                    <a:pt x="530" y="708"/>
                  </a:lnTo>
                  <a:lnTo>
                    <a:pt x="268" y="782"/>
                  </a:lnTo>
                  <a:lnTo>
                    <a:pt x="1" y="832"/>
                  </a:lnTo>
                  <a:lnTo>
                    <a:pt x="83" y="1428"/>
                  </a:lnTo>
                  <a:lnTo>
                    <a:pt x="169" y="1999"/>
                  </a:lnTo>
                  <a:lnTo>
                    <a:pt x="259" y="2571"/>
                  </a:lnTo>
                  <a:lnTo>
                    <a:pt x="311" y="2844"/>
                  </a:lnTo>
                  <a:lnTo>
                    <a:pt x="363" y="3117"/>
                  </a:lnTo>
                  <a:lnTo>
                    <a:pt x="414" y="3378"/>
                  </a:lnTo>
                  <a:lnTo>
                    <a:pt x="474" y="3639"/>
                  </a:lnTo>
                  <a:lnTo>
                    <a:pt x="535" y="3899"/>
                  </a:lnTo>
                  <a:lnTo>
                    <a:pt x="595" y="4148"/>
                  </a:lnTo>
                  <a:lnTo>
                    <a:pt x="664" y="4384"/>
                  </a:lnTo>
                  <a:lnTo>
                    <a:pt x="737" y="4620"/>
                  </a:lnTo>
                  <a:lnTo>
                    <a:pt x="810" y="4855"/>
                  </a:lnTo>
                  <a:lnTo>
                    <a:pt x="892" y="5079"/>
                  </a:lnTo>
                  <a:lnTo>
                    <a:pt x="991" y="5340"/>
                  </a:lnTo>
                  <a:lnTo>
                    <a:pt x="1099" y="5576"/>
                  </a:lnTo>
                  <a:lnTo>
                    <a:pt x="1211" y="5787"/>
                  </a:lnTo>
                  <a:lnTo>
                    <a:pt x="1327" y="5973"/>
                  </a:lnTo>
                  <a:lnTo>
                    <a:pt x="1443" y="6122"/>
                  </a:lnTo>
                  <a:lnTo>
                    <a:pt x="1564" y="6259"/>
                  </a:lnTo>
                  <a:lnTo>
                    <a:pt x="1689" y="6370"/>
                  </a:lnTo>
                  <a:lnTo>
                    <a:pt x="1814" y="6445"/>
                  </a:lnTo>
                  <a:lnTo>
                    <a:pt x="1874" y="6470"/>
                  </a:lnTo>
                  <a:lnTo>
                    <a:pt x="1934" y="6482"/>
                  </a:lnTo>
                  <a:lnTo>
                    <a:pt x="1999" y="6495"/>
                  </a:lnTo>
                  <a:lnTo>
                    <a:pt x="2059" y="6507"/>
                  </a:lnTo>
                  <a:lnTo>
                    <a:pt x="2124" y="6495"/>
                  </a:lnTo>
                  <a:lnTo>
                    <a:pt x="2184" y="6482"/>
                  </a:lnTo>
                  <a:lnTo>
                    <a:pt x="2249" y="6470"/>
                  </a:lnTo>
                  <a:lnTo>
                    <a:pt x="2309" y="6445"/>
                  </a:lnTo>
                  <a:lnTo>
                    <a:pt x="2369" y="6408"/>
                  </a:lnTo>
                  <a:lnTo>
                    <a:pt x="2430" y="6358"/>
                  </a:lnTo>
                  <a:lnTo>
                    <a:pt x="2490" y="6308"/>
                  </a:lnTo>
                  <a:lnTo>
                    <a:pt x="2550" y="6246"/>
                  </a:lnTo>
                  <a:lnTo>
                    <a:pt x="2610" y="6172"/>
                  </a:lnTo>
                  <a:lnTo>
                    <a:pt x="2666" y="6097"/>
                  </a:lnTo>
                  <a:lnTo>
                    <a:pt x="2727" y="6010"/>
                  </a:lnTo>
                  <a:lnTo>
                    <a:pt x="2783" y="5911"/>
                  </a:lnTo>
                  <a:lnTo>
                    <a:pt x="2615" y="4446"/>
                  </a:lnTo>
                  <a:lnTo>
                    <a:pt x="2455" y="2980"/>
                  </a:lnTo>
                  <a:lnTo>
                    <a:pt x="2378" y="2235"/>
                  </a:lnTo>
                  <a:lnTo>
                    <a:pt x="2305" y="1490"/>
                  </a:lnTo>
                  <a:lnTo>
                    <a:pt x="2236" y="745"/>
                  </a:lnTo>
                  <a:lnTo>
                    <a:pt x="21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2880475" y="-8311850"/>
              <a:ext cx="1907175" cy="4691175"/>
            </a:xfrm>
            <a:custGeom>
              <a:avLst/>
              <a:gdLst/>
              <a:ahLst/>
              <a:cxnLst/>
              <a:rect l="l" t="t" r="r" b="b"/>
              <a:pathLst>
                <a:path w="76287" h="187647" extrusionOk="0">
                  <a:moveTo>
                    <a:pt x="12071" y="18690"/>
                  </a:moveTo>
                  <a:lnTo>
                    <a:pt x="12187" y="18702"/>
                  </a:lnTo>
                  <a:lnTo>
                    <a:pt x="12303" y="18727"/>
                  </a:lnTo>
                  <a:lnTo>
                    <a:pt x="12420" y="18752"/>
                  </a:lnTo>
                  <a:lnTo>
                    <a:pt x="12536" y="18789"/>
                  </a:lnTo>
                  <a:lnTo>
                    <a:pt x="12652" y="18839"/>
                  </a:lnTo>
                  <a:lnTo>
                    <a:pt x="12764" y="18888"/>
                  </a:lnTo>
                  <a:lnTo>
                    <a:pt x="12881" y="18951"/>
                  </a:lnTo>
                  <a:lnTo>
                    <a:pt x="13113" y="19087"/>
                  </a:lnTo>
                  <a:lnTo>
                    <a:pt x="13341" y="19261"/>
                  </a:lnTo>
                  <a:lnTo>
                    <a:pt x="13565" y="19447"/>
                  </a:lnTo>
                  <a:lnTo>
                    <a:pt x="13789" y="19671"/>
                  </a:lnTo>
                  <a:lnTo>
                    <a:pt x="14009" y="19932"/>
                  </a:lnTo>
                  <a:lnTo>
                    <a:pt x="14224" y="20205"/>
                  </a:lnTo>
                  <a:lnTo>
                    <a:pt x="14439" y="20503"/>
                  </a:lnTo>
                  <a:lnTo>
                    <a:pt x="14646" y="20838"/>
                  </a:lnTo>
                  <a:lnTo>
                    <a:pt x="14844" y="21186"/>
                  </a:lnTo>
                  <a:lnTo>
                    <a:pt x="15042" y="21558"/>
                  </a:lnTo>
                  <a:lnTo>
                    <a:pt x="15137" y="21757"/>
                  </a:lnTo>
                  <a:lnTo>
                    <a:pt x="15227" y="21956"/>
                  </a:lnTo>
                  <a:lnTo>
                    <a:pt x="15322" y="22167"/>
                  </a:lnTo>
                  <a:lnTo>
                    <a:pt x="15408" y="22378"/>
                  </a:lnTo>
                  <a:lnTo>
                    <a:pt x="15499" y="22601"/>
                  </a:lnTo>
                  <a:lnTo>
                    <a:pt x="15585" y="22812"/>
                  </a:lnTo>
                  <a:lnTo>
                    <a:pt x="15667" y="23048"/>
                  </a:lnTo>
                  <a:lnTo>
                    <a:pt x="15749" y="23284"/>
                  </a:lnTo>
                  <a:lnTo>
                    <a:pt x="15826" y="23520"/>
                  </a:lnTo>
                  <a:lnTo>
                    <a:pt x="15904" y="23756"/>
                  </a:lnTo>
                  <a:lnTo>
                    <a:pt x="15977" y="24005"/>
                  </a:lnTo>
                  <a:lnTo>
                    <a:pt x="16050" y="24253"/>
                  </a:lnTo>
                  <a:lnTo>
                    <a:pt x="16119" y="24514"/>
                  </a:lnTo>
                  <a:lnTo>
                    <a:pt x="16183" y="24774"/>
                  </a:lnTo>
                  <a:lnTo>
                    <a:pt x="16248" y="25048"/>
                  </a:lnTo>
                  <a:lnTo>
                    <a:pt x="16308" y="25308"/>
                  </a:lnTo>
                  <a:lnTo>
                    <a:pt x="16369" y="25582"/>
                  </a:lnTo>
                  <a:lnTo>
                    <a:pt x="16425" y="25867"/>
                  </a:lnTo>
                  <a:lnTo>
                    <a:pt x="16476" y="26153"/>
                  </a:lnTo>
                  <a:lnTo>
                    <a:pt x="16524" y="26438"/>
                  </a:lnTo>
                  <a:lnTo>
                    <a:pt x="16545" y="26575"/>
                  </a:lnTo>
                  <a:lnTo>
                    <a:pt x="16562" y="26724"/>
                  </a:lnTo>
                  <a:lnTo>
                    <a:pt x="16575" y="26861"/>
                  </a:lnTo>
                  <a:lnTo>
                    <a:pt x="16588" y="26997"/>
                  </a:lnTo>
                  <a:lnTo>
                    <a:pt x="16597" y="27134"/>
                  </a:lnTo>
                  <a:lnTo>
                    <a:pt x="16601" y="27270"/>
                  </a:lnTo>
                  <a:lnTo>
                    <a:pt x="16601" y="27407"/>
                  </a:lnTo>
                  <a:lnTo>
                    <a:pt x="16601" y="27531"/>
                  </a:lnTo>
                  <a:lnTo>
                    <a:pt x="16597" y="27668"/>
                  </a:lnTo>
                  <a:lnTo>
                    <a:pt x="16593" y="27792"/>
                  </a:lnTo>
                  <a:lnTo>
                    <a:pt x="16584" y="27916"/>
                  </a:lnTo>
                  <a:lnTo>
                    <a:pt x="16571" y="28028"/>
                  </a:lnTo>
                  <a:lnTo>
                    <a:pt x="16558" y="28152"/>
                  </a:lnTo>
                  <a:lnTo>
                    <a:pt x="16541" y="28264"/>
                  </a:lnTo>
                  <a:lnTo>
                    <a:pt x="16502" y="28475"/>
                  </a:lnTo>
                  <a:lnTo>
                    <a:pt x="16455" y="28674"/>
                  </a:lnTo>
                  <a:lnTo>
                    <a:pt x="16399" y="28847"/>
                  </a:lnTo>
                  <a:lnTo>
                    <a:pt x="16338" y="29009"/>
                  </a:lnTo>
                  <a:lnTo>
                    <a:pt x="16274" y="29146"/>
                  </a:lnTo>
                  <a:lnTo>
                    <a:pt x="16201" y="29257"/>
                  </a:lnTo>
                  <a:lnTo>
                    <a:pt x="16123" y="29357"/>
                  </a:lnTo>
                  <a:lnTo>
                    <a:pt x="16041" y="29419"/>
                  </a:lnTo>
                  <a:lnTo>
                    <a:pt x="15960" y="29456"/>
                  </a:lnTo>
                  <a:lnTo>
                    <a:pt x="15968" y="29742"/>
                  </a:lnTo>
                  <a:lnTo>
                    <a:pt x="15972" y="30015"/>
                  </a:lnTo>
                  <a:lnTo>
                    <a:pt x="15977" y="30300"/>
                  </a:lnTo>
                  <a:lnTo>
                    <a:pt x="15972" y="30574"/>
                  </a:lnTo>
                  <a:lnTo>
                    <a:pt x="15968" y="30859"/>
                  </a:lnTo>
                  <a:lnTo>
                    <a:pt x="15960" y="31145"/>
                  </a:lnTo>
                  <a:lnTo>
                    <a:pt x="15951" y="31430"/>
                  </a:lnTo>
                  <a:lnTo>
                    <a:pt x="15934" y="31716"/>
                  </a:lnTo>
                  <a:lnTo>
                    <a:pt x="15916" y="31989"/>
                  </a:lnTo>
                  <a:lnTo>
                    <a:pt x="15895" y="32275"/>
                  </a:lnTo>
                  <a:lnTo>
                    <a:pt x="15873" y="32560"/>
                  </a:lnTo>
                  <a:lnTo>
                    <a:pt x="15843" y="32834"/>
                  </a:lnTo>
                  <a:lnTo>
                    <a:pt x="15813" y="33107"/>
                  </a:lnTo>
                  <a:lnTo>
                    <a:pt x="15783" y="33380"/>
                  </a:lnTo>
                  <a:lnTo>
                    <a:pt x="15744" y="33653"/>
                  </a:lnTo>
                  <a:lnTo>
                    <a:pt x="15705" y="33926"/>
                  </a:lnTo>
                  <a:lnTo>
                    <a:pt x="15662" y="34187"/>
                  </a:lnTo>
                  <a:lnTo>
                    <a:pt x="15619" y="34448"/>
                  </a:lnTo>
                  <a:lnTo>
                    <a:pt x="15572" y="34709"/>
                  </a:lnTo>
                  <a:lnTo>
                    <a:pt x="15520" y="34957"/>
                  </a:lnTo>
                  <a:lnTo>
                    <a:pt x="15469" y="35205"/>
                  </a:lnTo>
                  <a:lnTo>
                    <a:pt x="15413" y="35441"/>
                  </a:lnTo>
                  <a:lnTo>
                    <a:pt x="15352" y="35677"/>
                  </a:lnTo>
                  <a:lnTo>
                    <a:pt x="15292" y="35913"/>
                  </a:lnTo>
                  <a:lnTo>
                    <a:pt x="15227" y="36137"/>
                  </a:lnTo>
                  <a:lnTo>
                    <a:pt x="15163" y="36348"/>
                  </a:lnTo>
                  <a:lnTo>
                    <a:pt x="15094" y="36559"/>
                  </a:lnTo>
                  <a:lnTo>
                    <a:pt x="15025" y="36758"/>
                  </a:lnTo>
                  <a:lnTo>
                    <a:pt x="14948" y="36944"/>
                  </a:lnTo>
                  <a:lnTo>
                    <a:pt x="14874" y="37130"/>
                  </a:lnTo>
                  <a:lnTo>
                    <a:pt x="14797" y="37304"/>
                  </a:lnTo>
                  <a:lnTo>
                    <a:pt x="14715" y="37478"/>
                  </a:lnTo>
                  <a:lnTo>
                    <a:pt x="14625" y="37652"/>
                  </a:lnTo>
                  <a:lnTo>
                    <a:pt x="14534" y="37813"/>
                  </a:lnTo>
                  <a:lnTo>
                    <a:pt x="14444" y="37962"/>
                  </a:lnTo>
                  <a:lnTo>
                    <a:pt x="14349" y="38124"/>
                  </a:lnTo>
                  <a:lnTo>
                    <a:pt x="14254" y="38260"/>
                  </a:lnTo>
                  <a:lnTo>
                    <a:pt x="14155" y="38397"/>
                  </a:lnTo>
                  <a:lnTo>
                    <a:pt x="13957" y="38658"/>
                  </a:lnTo>
                  <a:lnTo>
                    <a:pt x="13750" y="38893"/>
                  </a:lnTo>
                  <a:lnTo>
                    <a:pt x="13539" y="39105"/>
                  </a:lnTo>
                  <a:lnTo>
                    <a:pt x="13328" y="39291"/>
                  </a:lnTo>
                  <a:lnTo>
                    <a:pt x="13109" y="39452"/>
                  </a:lnTo>
                  <a:lnTo>
                    <a:pt x="12889" y="39576"/>
                  </a:lnTo>
                  <a:lnTo>
                    <a:pt x="12665" y="39688"/>
                  </a:lnTo>
                  <a:lnTo>
                    <a:pt x="12441" y="39763"/>
                  </a:lnTo>
                  <a:lnTo>
                    <a:pt x="12213" y="39812"/>
                  </a:lnTo>
                  <a:lnTo>
                    <a:pt x="11985" y="39837"/>
                  </a:lnTo>
                  <a:lnTo>
                    <a:pt x="11761" y="39837"/>
                  </a:lnTo>
                  <a:lnTo>
                    <a:pt x="11533" y="39800"/>
                  </a:lnTo>
                  <a:lnTo>
                    <a:pt x="11309" y="39750"/>
                  </a:lnTo>
                  <a:lnTo>
                    <a:pt x="11085" y="39663"/>
                  </a:lnTo>
                  <a:lnTo>
                    <a:pt x="10861" y="39552"/>
                  </a:lnTo>
                  <a:lnTo>
                    <a:pt x="10753" y="39477"/>
                  </a:lnTo>
                  <a:lnTo>
                    <a:pt x="10646" y="39403"/>
                  </a:lnTo>
                  <a:lnTo>
                    <a:pt x="10538" y="39316"/>
                  </a:lnTo>
                  <a:lnTo>
                    <a:pt x="10430" y="39229"/>
                  </a:lnTo>
                  <a:lnTo>
                    <a:pt x="10323" y="39129"/>
                  </a:lnTo>
                  <a:lnTo>
                    <a:pt x="10219" y="39030"/>
                  </a:lnTo>
                  <a:lnTo>
                    <a:pt x="10116" y="38918"/>
                  </a:lnTo>
                  <a:lnTo>
                    <a:pt x="10013" y="38794"/>
                  </a:lnTo>
                  <a:lnTo>
                    <a:pt x="9913" y="38670"/>
                  </a:lnTo>
                  <a:lnTo>
                    <a:pt x="9814" y="38533"/>
                  </a:lnTo>
                  <a:lnTo>
                    <a:pt x="9715" y="38397"/>
                  </a:lnTo>
                  <a:lnTo>
                    <a:pt x="9616" y="38248"/>
                  </a:lnTo>
                  <a:lnTo>
                    <a:pt x="9522" y="38099"/>
                  </a:lnTo>
                  <a:lnTo>
                    <a:pt x="9431" y="37925"/>
                  </a:lnTo>
                  <a:lnTo>
                    <a:pt x="9341" y="37751"/>
                  </a:lnTo>
                  <a:lnTo>
                    <a:pt x="9250" y="37577"/>
                  </a:lnTo>
                  <a:lnTo>
                    <a:pt x="9160" y="37391"/>
                  </a:lnTo>
                  <a:lnTo>
                    <a:pt x="9078" y="37192"/>
                  </a:lnTo>
                  <a:lnTo>
                    <a:pt x="8992" y="36994"/>
                  </a:lnTo>
                  <a:lnTo>
                    <a:pt x="8910" y="36782"/>
                  </a:lnTo>
                  <a:lnTo>
                    <a:pt x="8833" y="36571"/>
                  </a:lnTo>
                  <a:lnTo>
                    <a:pt x="8755" y="36335"/>
                  </a:lnTo>
                  <a:lnTo>
                    <a:pt x="8682" y="36112"/>
                  </a:lnTo>
                  <a:lnTo>
                    <a:pt x="8609" y="35864"/>
                  </a:lnTo>
                  <a:lnTo>
                    <a:pt x="8540" y="35615"/>
                  </a:lnTo>
                  <a:lnTo>
                    <a:pt x="8475" y="35354"/>
                  </a:lnTo>
                  <a:lnTo>
                    <a:pt x="8411" y="35094"/>
                  </a:lnTo>
                  <a:lnTo>
                    <a:pt x="8350" y="34820"/>
                  </a:lnTo>
                  <a:lnTo>
                    <a:pt x="8294" y="34572"/>
                  </a:lnTo>
                  <a:lnTo>
                    <a:pt x="8247" y="34311"/>
                  </a:lnTo>
                  <a:lnTo>
                    <a:pt x="8204" y="34051"/>
                  </a:lnTo>
                  <a:lnTo>
                    <a:pt x="8161" y="33790"/>
                  </a:lnTo>
                  <a:lnTo>
                    <a:pt x="8122" y="33529"/>
                  </a:lnTo>
                  <a:lnTo>
                    <a:pt x="8083" y="33268"/>
                  </a:lnTo>
                  <a:lnTo>
                    <a:pt x="8053" y="33007"/>
                  </a:lnTo>
                  <a:lnTo>
                    <a:pt x="8023" y="32734"/>
                  </a:lnTo>
                  <a:lnTo>
                    <a:pt x="7997" y="32473"/>
                  </a:lnTo>
                  <a:lnTo>
                    <a:pt x="7971" y="32200"/>
                  </a:lnTo>
                  <a:lnTo>
                    <a:pt x="7954" y="31927"/>
                  </a:lnTo>
                  <a:lnTo>
                    <a:pt x="7937" y="31654"/>
                  </a:lnTo>
                  <a:lnTo>
                    <a:pt x="7920" y="31381"/>
                  </a:lnTo>
                  <a:lnTo>
                    <a:pt x="7911" y="31108"/>
                  </a:lnTo>
                  <a:lnTo>
                    <a:pt x="7902" y="30834"/>
                  </a:lnTo>
                  <a:lnTo>
                    <a:pt x="7894" y="30561"/>
                  </a:lnTo>
                  <a:lnTo>
                    <a:pt x="7894" y="30288"/>
                  </a:lnTo>
                  <a:lnTo>
                    <a:pt x="7894" y="30015"/>
                  </a:lnTo>
                  <a:lnTo>
                    <a:pt x="7894" y="29742"/>
                  </a:lnTo>
                  <a:lnTo>
                    <a:pt x="7898" y="29456"/>
                  </a:lnTo>
                  <a:lnTo>
                    <a:pt x="7907" y="29183"/>
                  </a:lnTo>
                  <a:lnTo>
                    <a:pt x="7920" y="28910"/>
                  </a:lnTo>
                  <a:lnTo>
                    <a:pt x="7945" y="28363"/>
                  </a:lnTo>
                  <a:lnTo>
                    <a:pt x="7984" y="27829"/>
                  </a:lnTo>
                  <a:lnTo>
                    <a:pt x="8032" y="27283"/>
                  </a:lnTo>
                  <a:lnTo>
                    <a:pt x="8092" y="26749"/>
                  </a:lnTo>
                  <a:lnTo>
                    <a:pt x="8157" y="26227"/>
                  </a:lnTo>
                  <a:lnTo>
                    <a:pt x="8230" y="25718"/>
                  </a:lnTo>
                  <a:lnTo>
                    <a:pt x="8316" y="25209"/>
                  </a:lnTo>
                  <a:lnTo>
                    <a:pt x="8406" y="24712"/>
                  </a:lnTo>
                  <a:lnTo>
                    <a:pt x="8505" y="24228"/>
                  </a:lnTo>
                  <a:lnTo>
                    <a:pt x="8613" y="23756"/>
                  </a:lnTo>
                  <a:lnTo>
                    <a:pt x="8729" y="23297"/>
                  </a:lnTo>
                  <a:lnTo>
                    <a:pt x="8850" y="22850"/>
                  </a:lnTo>
                  <a:lnTo>
                    <a:pt x="8979" y="22428"/>
                  </a:lnTo>
                  <a:lnTo>
                    <a:pt x="9113" y="22018"/>
                  </a:lnTo>
                  <a:lnTo>
                    <a:pt x="9255" y="21633"/>
                  </a:lnTo>
                  <a:lnTo>
                    <a:pt x="9401" y="21260"/>
                  </a:lnTo>
                  <a:lnTo>
                    <a:pt x="9552" y="20925"/>
                  </a:lnTo>
                  <a:lnTo>
                    <a:pt x="9707" y="20590"/>
                  </a:lnTo>
                  <a:lnTo>
                    <a:pt x="9870" y="20292"/>
                  </a:lnTo>
                  <a:lnTo>
                    <a:pt x="10034" y="20018"/>
                  </a:lnTo>
                  <a:lnTo>
                    <a:pt x="10206" y="19770"/>
                  </a:lnTo>
                  <a:lnTo>
                    <a:pt x="10310" y="19634"/>
                  </a:lnTo>
                  <a:lnTo>
                    <a:pt x="10409" y="19509"/>
                  </a:lnTo>
                  <a:lnTo>
                    <a:pt x="10516" y="19398"/>
                  </a:lnTo>
                  <a:lnTo>
                    <a:pt x="10620" y="19286"/>
                  </a:lnTo>
                  <a:lnTo>
                    <a:pt x="10727" y="19186"/>
                  </a:lnTo>
                  <a:lnTo>
                    <a:pt x="10835" y="19100"/>
                  </a:lnTo>
                  <a:lnTo>
                    <a:pt x="10943" y="19025"/>
                  </a:lnTo>
                  <a:lnTo>
                    <a:pt x="11055" y="18951"/>
                  </a:lnTo>
                  <a:lnTo>
                    <a:pt x="11162" y="18888"/>
                  </a:lnTo>
                  <a:lnTo>
                    <a:pt x="11274" y="18826"/>
                  </a:lnTo>
                  <a:lnTo>
                    <a:pt x="11386" y="18789"/>
                  </a:lnTo>
                  <a:lnTo>
                    <a:pt x="11498" y="18752"/>
                  </a:lnTo>
                  <a:lnTo>
                    <a:pt x="11614" y="18727"/>
                  </a:lnTo>
                  <a:lnTo>
                    <a:pt x="11726" y="18702"/>
                  </a:lnTo>
                  <a:lnTo>
                    <a:pt x="11843" y="18690"/>
                  </a:lnTo>
                  <a:close/>
                  <a:moveTo>
                    <a:pt x="46082" y="20018"/>
                  </a:moveTo>
                  <a:lnTo>
                    <a:pt x="47482" y="20043"/>
                  </a:lnTo>
                  <a:lnTo>
                    <a:pt x="48877" y="20068"/>
                  </a:lnTo>
                  <a:lnTo>
                    <a:pt x="50272" y="20118"/>
                  </a:lnTo>
                  <a:lnTo>
                    <a:pt x="51667" y="20167"/>
                  </a:lnTo>
                  <a:lnTo>
                    <a:pt x="53063" y="20242"/>
                  </a:lnTo>
                  <a:lnTo>
                    <a:pt x="54454" y="20329"/>
                  </a:lnTo>
                  <a:lnTo>
                    <a:pt x="55845" y="20428"/>
                  </a:lnTo>
                  <a:lnTo>
                    <a:pt x="57235" y="20540"/>
                  </a:lnTo>
                  <a:lnTo>
                    <a:pt x="58622" y="20664"/>
                  </a:lnTo>
                  <a:lnTo>
                    <a:pt x="60009" y="20813"/>
                  </a:lnTo>
                  <a:lnTo>
                    <a:pt x="61395" y="20962"/>
                  </a:lnTo>
                  <a:lnTo>
                    <a:pt x="62778" y="21148"/>
                  </a:lnTo>
                  <a:lnTo>
                    <a:pt x="64156" y="21335"/>
                  </a:lnTo>
                  <a:lnTo>
                    <a:pt x="65534" y="21546"/>
                  </a:lnTo>
                  <a:lnTo>
                    <a:pt x="66907" y="21769"/>
                  </a:lnTo>
                  <a:lnTo>
                    <a:pt x="66972" y="21794"/>
                  </a:lnTo>
                  <a:lnTo>
                    <a:pt x="67032" y="21831"/>
                  </a:lnTo>
                  <a:lnTo>
                    <a:pt x="67088" y="21881"/>
                  </a:lnTo>
                  <a:lnTo>
                    <a:pt x="67140" y="21956"/>
                  </a:lnTo>
                  <a:lnTo>
                    <a:pt x="67183" y="22043"/>
                  </a:lnTo>
                  <a:lnTo>
                    <a:pt x="67226" y="22142"/>
                  </a:lnTo>
                  <a:lnTo>
                    <a:pt x="67256" y="22266"/>
                  </a:lnTo>
                  <a:lnTo>
                    <a:pt x="67286" y="22390"/>
                  </a:lnTo>
                  <a:lnTo>
                    <a:pt x="67312" y="22514"/>
                  </a:lnTo>
                  <a:lnTo>
                    <a:pt x="67329" y="22663"/>
                  </a:lnTo>
                  <a:lnTo>
                    <a:pt x="67342" y="22812"/>
                  </a:lnTo>
                  <a:lnTo>
                    <a:pt x="67355" y="22961"/>
                  </a:lnTo>
                  <a:lnTo>
                    <a:pt x="67360" y="23110"/>
                  </a:lnTo>
                  <a:lnTo>
                    <a:pt x="67355" y="23272"/>
                  </a:lnTo>
                  <a:lnTo>
                    <a:pt x="67351" y="23433"/>
                  </a:lnTo>
                  <a:lnTo>
                    <a:pt x="67342" y="23595"/>
                  </a:lnTo>
                  <a:lnTo>
                    <a:pt x="67407" y="23595"/>
                  </a:lnTo>
                  <a:lnTo>
                    <a:pt x="67467" y="23620"/>
                  </a:lnTo>
                  <a:lnTo>
                    <a:pt x="67528" y="23644"/>
                  </a:lnTo>
                  <a:lnTo>
                    <a:pt x="67588" y="23694"/>
                  </a:lnTo>
                  <a:lnTo>
                    <a:pt x="67648" y="23756"/>
                  </a:lnTo>
                  <a:lnTo>
                    <a:pt x="67704" y="23818"/>
                  </a:lnTo>
                  <a:lnTo>
                    <a:pt x="67756" y="23905"/>
                  </a:lnTo>
                  <a:lnTo>
                    <a:pt x="67807" y="24005"/>
                  </a:lnTo>
                  <a:lnTo>
                    <a:pt x="67855" y="24116"/>
                  </a:lnTo>
                  <a:lnTo>
                    <a:pt x="67902" y="24241"/>
                  </a:lnTo>
                  <a:lnTo>
                    <a:pt x="67941" y="24365"/>
                  </a:lnTo>
                  <a:lnTo>
                    <a:pt x="67975" y="24514"/>
                  </a:lnTo>
                  <a:lnTo>
                    <a:pt x="68006" y="24675"/>
                  </a:lnTo>
                  <a:lnTo>
                    <a:pt x="68031" y="24849"/>
                  </a:lnTo>
                  <a:lnTo>
                    <a:pt x="68053" y="25023"/>
                  </a:lnTo>
                  <a:lnTo>
                    <a:pt x="68070" y="25222"/>
                  </a:lnTo>
                  <a:lnTo>
                    <a:pt x="68092" y="25631"/>
                  </a:lnTo>
                  <a:lnTo>
                    <a:pt x="68113" y="26041"/>
                  </a:lnTo>
                  <a:lnTo>
                    <a:pt x="68130" y="26451"/>
                  </a:lnTo>
                  <a:lnTo>
                    <a:pt x="68143" y="26873"/>
                  </a:lnTo>
                  <a:lnTo>
                    <a:pt x="68156" y="27295"/>
                  </a:lnTo>
                  <a:lnTo>
                    <a:pt x="68165" y="27717"/>
                  </a:lnTo>
                  <a:lnTo>
                    <a:pt x="68169" y="28152"/>
                  </a:lnTo>
                  <a:lnTo>
                    <a:pt x="68173" y="28587"/>
                  </a:lnTo>
                  <a:lnTo>
                    <a:pt x="68169" y="29456"/>
                  </a:lnTo>
                  <a:lnTo>
                    <a:pt x="68156" y="30338"/>
                  </a:lnTo>
                  <a:lnTo>
                    <a:pt x="68139" y="31232"/>
                  </a:lnTo>
                  <a:lnTo>
                    <a:pt x="68113" y="32113"/>
                  </a:lnTo>
                  <a:lnTo>
                    <a:pt x="68079" y="33007"/>
                  </a:lnTo>
                  <a:lnTo>
                    <a:pt x="68040" y="33902"/>
                  </a:lnTo>
                  <a:lnTo>
                    <a:pt x="68001" y="34783"/>
                  </a:lnTo>
                  <a:lnTo>
                    <a:pt x="67958" y="35652"/>
                  </a:lnTo>
                  <a:lnTo>
                    <a:pt x="67868" y="37366"/>
                  </a:lnTo>
                  <a:lnTo>
                    <a:pt x="67777" y="39018"/>
                  </a:lnTo>
                  <a:lnTo>
                    <a:pt x="67773" y="39105"/>
                  </a:lnTo>
                  <a:lnTo>
                    <a:pt x="67760" y="39192"/>
                  </a:lnTo>
                  <a:lnTo>
                    <a:pt x="67747" y="39278"/>
                  </a:lnTo>
                  <a:lnTo>
                    <a:pt x="67734" y="39353"/>
                  </a:lnTo>
                  <a:lnTo>
                    <a:pt x="67717" y="39415"/>
                  </a:lnTo>
                  <a:lnTo>
                    <a:pt x="67700" y="39477"/>
                  </a:lnTo>
                  <a:lnTo>
                    <a:pt x="67657" y="39601"/>
                  </a:lnTo>
                  <a:lnTo>
                    <a:pt x="67609" y="39688"/>
                  </a:lnTo>
                  <a:lnTo>
                    <a:pt x="67558" y="39775"/>
                  </a:lnTo>
                  <a:lnTo>
                    <a:pt x="67497" y="39837"/>
                  </a:lnTo>
                  <a:lnTo>
                    <a:pt x="67437" y="39899"/>
                  </a:lnTo>
                  <a:lnTo>
                    <a:pt x="67446" y="40061"/>
                  </a:lnTo>
                  <a:lnTo>
                    <a:pt x="67446" y="40235"/>
                  </a:lnTo>
                  <a:lnTo>
                    <a:pt x="67441" y="40396"/>
                  </a:lnTo>
                  <a:lnTo>
                    <a:pt x="67433" y="40570"/>
                  </a:lnTo>
                  <a:lnTo>
                    <a:pt x="67416" y="40719"/>
                  </a:lnTo>
                  <a:lnTo>
                    <a:pt x="67398" y="40880"/>
                  </a:lnTo>
                  <a:lnTo>
                    <a:pt x="67373" y="41029"/>
                  </a:lnTo>
                  <a:lnTo>
                    <a:pt x="67338" y="41166"/>
                  </a:lnTo>
                  <a:lnTo>
                    <a:pt x="67304" y="41303"/>
                  </a:lnTo>
                  <a:lnTo>
                    <a:pt x="67261" y="41414"/>
                  </a:lnTo>
                  <a:lnTo>
                    <a:pt x="67213" y="41526"/>
                  </a:lnTo>
                  <a:lnTo>
                    <a:pt x="67162" y="41613"/>
                  </a:lnTo>
                  <a:lnTo>
                    <a:pt x="67101" y="41687"/>
                  </a:lnTo>
                  <a:lnTo>
                    <a:pt x="67037" y="41750"/>
                  </a:lnTo>
                  <a:lnTo>
                    <a:pt x="66963" y="41787"/>
                  </a:lnTo>
                  <a:lnTo>
                    <a:pt x="66890" y="41812"/>
                  </a:lnTo>
                  <a:lnTo>
                    <a:pt x="65560" y="42010"/>
                  </a:lnTo>
                  <a:lnTo>
                    <a:pt x="64229" y="42209"/>
                  </a:lnTo>
                  <a:lnTo>
                    <a:pt x="62890" y="42383"/>
                  </a:lnTo>
                  <a:lnTo>
                    <a:pt x="61550" y="42557"/>
                  </a:lnTo>
                  <a:lnTo>
                    <a:pt x="60203" y="42718"/>
                  </a:lnTo>
                  <a:lnTo>
                    <a:pt x="58855" y="42867"/>
                  </a:lnTo>
                  <a:lnTo>
                    <a:pt x="57507" y="43004"/>
                  </a:lnTo>
                  <a:lnTo>
                    <a:pt x="56155" y="43128"/>
                  </a:lnTo>
                  <a:lnTo>
                    <a:pt x="54798" y="43227"/>
                  </a:lnTo>
                  <a:lnTo>
                    <a:pt x="53442" y="43327"/>
                  </a:lnTo>
                  <a:lnTo>
                    <a:pt x="52081" y="43414"/>
                  </a:lnTo>
                  <a:lnTo>
                    <a:pt x="50720" y="43476"/>
                  </a:lnTo>
                  <a:lnTo>
                    <a:pt x="49359" y="43538"/>
                  </a:lnTo>
                  <a:lnTo>
                    <a:pt x="47998" y="43575"/>
                  </a:lnTo>
                  <a:lnTo>
                    <a:pt x="46633" y="43600"/>
                  </a:lnTo>
                  <a:lnTo>
                    <a:pt x="45273" y="43612"/>
                  </a:lnTo>
                  <a:lnTo>
                    <a:pt x="43907" y="43600"/>
                  </a:lnTo>
                  <a:lnTo>
                    <a:pt x="42547" y="43587"/>
                  </a:lnTo>
                  <a:lnTo>
                    <a:pt x="41186" y="43550"/>
                  </a:lnTo>
                  <a:lnTo>
                    <a:pt x="39825" y="43500"/>
                  </a:lnTo>
                  <a:lnTo>
                    <a:pt x="38464" y="43426"/>
                  </a:lnTo>
                  <a:lnTo>
                    <a:pt x="37103" y="43351"/>
                  </a:lnTo>
                  <a:lnTo>
                    <a:pt x="35747" y="43240"/>
                  </a:lnTo>
                  <a:lnTo>
                    <a:pt x="34395" y="43128"/>
                  </a:lnTo>
                  <a:lnTo>
                    <a:pt x="33043" y="42991"/>
                  </a:lnTo>
                  <a:lnTo>
                    <a:pt x="31690" y="42842"/>
                  </a:lnTo>
                  <a:lnTo>
                    <a:pt x="30347" y="42668"/>
                  </a:lnTo>
                  <a:lnTo>
                    <a:pt x="29003" y="42482"/>
                  </a:lnTo>
                  <a:lnTo>
                    <a:pt x="27664" y="42271"/>
                  </a:lnTo>
                  <a:lnTo>
                    <a:pt x="26325" y="42035"/>
                  </a:lnTo>
                  <a:lnTo>
                    <a:pt x="24994" y="41799"/>
                  </a:lnTo>
                  <a:lnTo>
                    <a:pt x="23668" y="41526"/>
                  </a:lnTo>
                  <a:lnTo>
                    <a:pt x="23603" y="41501"/>
                  </a:lnTo>
                  <a:lnTo>
                    <a:pt x="23539" y="41464"/>
                  </a:lnTo>
                  <a:lnTo>
                    <a:pt x="23478" y="41427"/>
                  </a:lnTo>
                  <a:lnTo>
                    <a:pt x="23422" y="41365"/>
                  </a:lnTo>
                  <a:lnTo>
                    <a:pt x="23366" y="41290"/>
                  </a:lnTo>
                  <a:lnTo>
                    <a:pt x="23315" y="41203"/>
                  </a:lnTo>
                  <a:lnTo>
                    <a:pt x="23263" y="41116"/>
                  </a:lnTo>
                  <a:lnTo>
                    <a:pt x="23216" y="41017"/>
                  </a:lnTo>
                  <a:lnTo>
                    <a:pt x="23164" y="41116"/>
                  </a:lnTo>
                  <a:lnTo>
                    <a:pt x="23112" y="41203"/>
                  </a:lnTo>
                  <a:lnTo>
                    <a:pt x="23056" y="41278"/>
                  </a:lnTo>
                  <a:lnTo>
                    <a:pt x="23000" y="41327"/>
                  </a:lnTo>
                  <a:lnTo>
                    <a:pt x="22944" y="41377"/>
                  </a:lnTo>
                  <a:lnTo>
                    <a:pt x="22884" y="41402"/>
                  </a:lnTo>
                  <a:lnTo>
                    <a:pt x="22828" y="41414"/>
                  </a:lnTo>
                  <a:lnTo>
                    <a:pt x="22768" y="41402"/>
                  </a:lnTo>
                  <a:lnTo>
                    <a:pt x="22712" y="41377"/>
                  </a:lnTo>
                  <a:lnTo>
                    <a:pt x="22656" y="41340"/>
                  </a:lnTo>
                  <a:lnTo>
                    <a:pt x="22604" y="41278"/>
                  </a:lnTo>
                  <a:lnTo>
                    <a:pt x="22548" y="41191"/>
                  </a:lnTo>
                  <a:lnTo>
                    <a:pt x="22501" y="41091"/>
                  </a:lnTo>
                  <a:lnTo>
                    <a:pt x="22453" y="40967"/>
                  </a:lnTo>
                  <a:lnTo>
                    <a:pt x="22410" y="40818"/>
                  </a:lnTo>
                  <a:lnTo>
                    <a:pt x="22372" y="40644"/>
                  </a:lnTo>
                  <a:lnTo>
                    <a:pt x="22303" y="40247"/>
                  </a:lnTo>
                  <a:lnTo>
                    <a:pt x="22230" y="39825"/>
                  </a:lnTo>
                  <a:lnTo>
                    <a:pt x="22165" y="39415"/>
                  </a:lnTo>
                  <a:lnTo>
                    <a:pt x="22100" y="38980"/>
                  </a:lnTo>
                  <a:lnTo>
                    <a:pt x="22044" y="38546"/>
                  </a:lnTo>
                  <a:lnTo>
                    <a:pt x="21984" y="38111"/>
                  </a:lnTo>
                  <a:lnTo>
                    <a:pt x="21932" y="37652"/>
                  </a:lnTo>
                  <a:lnTo>
                    <a:pt x="21881" y="37205"/>
                  </a:lnTo>
                  <a:lnTo>
                    <a:pt x="21833" y="36745"/>
                  </a:lnTo>
                  <a:lnTo>
                    <a:pt x="21790" y="36273"/>
                  </a:lnTo>
                  <a:lnTo>
                    <a:pt x="21747" y="35801"/>
                  </a:lnTo>
                  <a:lnTo>
                    <a:pt x="21708" y="35330"/>
                  </a:lnTo>
                  <a:lnTo>
                    <a:pt x="21674" y="34858"/>
                  </a:lnTo>
                  <a:lnTo>
                    <a:pt x="21640" y="34373"/>
                  </a:lnTo>
                  <a:lnTo>
                    <a:pt x="21609" y="33889"/>
                  </a:lnTo>
                  <a:lnTo>
                    <a:pt x="21584" y="33405"/>
                  </a:lnTo>
                  <a:lnTo>
                    <a:pt x="21562" y="32921"/>
                  </a:lnTo>
                  <a:lnTo>
                    <a:pt x="21541" y="32436"/>
                  </a:lnTo>
                  <a:lnTo>
                    <a:pt x="21519" y="31952"/>
                  </a:lnTo>
                  <a:lnTo>
                    <a:pt x="21506" y="31468"/>
                  </a:lnTo>
                  <a:lnTo>
                    <a:pt x="21493" y="30983"/>
                  </a:lnTo>
                  <a:lnTo>
                    <a:pt x="21485" y="30499"/>
                  </a:lnTo>
                  <a:lnTo>
                    <a:pt x="21476" y="30015"/>
                  </a:lnTo>
                  <a:lnTo>
                    <a:pt x="21472" y="29530"/>
                  </a:lnTo>
                  <a:lnTo>
                    <a:pt x="21472" y="29059"/>
                  </a:lnTo>
                  <a:lnTo>
                    <a:pt x="21472" y="28574"/>
                  </a:lnTo>
                  <a:lnTo>
                    <a:pt x="21476" y="28102"/>
                  </a:lnTo>
                  <a:lnTo>
                    <a:pt x="21480" y="27643"/>
                  </a:lnTo>
                  <a:lnTo>
                    <a:pt x="21489" y="27184"/>
                  </a:lnTo>
                  <a:lnTo>
                    <a:pt x="21502" y="26724"/>
                  </a:lnTo>
                  <a:lnTo>
                    <a:pt x="21515" y="26277"/>
                  </a:lnTo>
                  <a:lnTo>
                    <a:pt x="21532" y="25830"/>
                  </a:lnTo>
                  <a:lnTo>
                    <a:pt x="21549" y="25594"/>
                  </a:lnTo>
                  <a:lnTo>
                    <a:pt x="21571" y="25358"/>
                  </a:lnTo>
                  <a:lnTo>
                    <a:pt x="21601" y="25147"/>
                  </a:lnTo>
                  <a:lnTo>
                    <a:pt x="21631" y="24948"/>
                  </a:lnTo>
                  <a:lnTo>
                    <a:pt x="21670" y="24762"/>
                  </a:lnTo>
                  <a:lnTo>
                    <a:pt x="21708" y="24576"/>
                  </a:lnTo>
                  <a:lnTo>
                    <a:pt x="21752" y="24402"/>
                  </a:lnTo>
                  <a:lnTo>
                    <a:pt x="21790" y="24241"/>
                  </a:lnTo>
                  <a:lnTo>
                    <a:pt x="21764" y="24005"/>
                  </a:lnTo>
                  <a:lnTo>
                    <a:pt x="21747" y="23756"/>
                  </a:lnTo>
                  <a:lnTo>
                    <a:pt x="21739" y="23508"/>
                  </a:lnTo>
                  <a:lnTo>
                    <a:pt x="21743" y="23247"/>
                  </a:lnTo>
                  <a:lnTo>
                    <a:pt x="21752" y="22999"/>
                  </a:lnTo>
                  <a:lnTo>
                    <a:pt x="21769" y="22763"/>
                  </a:lnTo>
                  <a:lnTo>
                    <a:pt x="21795" y="22527"/>
                  </a:lnTo>
                  <a:lnTo>
                    <a:pt x="21833" y="22303"/>
                  </a:lnTo>
                  <a:lnTo>
                    <a:pt x="21855" y="22192"/>
                  </a:lnTo>
                  <a:lnTo>
                    <a:pt x="21876" y="22092"/>
                  </a:lnTo>
                  <a:lnTo>
                    <a:pt x="21902" y="21993"/>
                  </a:lnTo>
                  <a:lnTo>
                    <a:pt x="21932" y="21894"/>
                  </a:lnTo>
                  <a:lnTo>
                    <a:pt x="21963" y="21807"/>
                  </a:lnTo>
                  <a:lnTo>
                    <a:pt x="21997" y="21720"/>
                  </a:lnTo>
                  <a:lnTo>
                    <a:pt x="22031" y="21645"/>
                  </a:lnTo>
                  <a:lnTo>
                    <a:pt x="22070" y="21571"/>
                  </a:lnTo>
                  <a:lnTo>
                    <a:pt x="22109" y="21509"/>
                  </a:lnTo>
                  <a:lnTo>
                    <a:pt x="22152" y="21447"/>
                  </a:lnTo>
                  <a:lnTo>
                    <a:pt x="22195" y="21397"/>
                  </a:lnTo>
                  <a:lnTo>
                    <a:pt x="22242" y="21347"/>
                  </a:lnTo>
                  <a:lnTo>
                    <a:pt x="22294" y="21310"/>
                  </a:lnTo>
                  <a:lnTo>
                    <a:pt x="22346" y="21285"/>
                  </a:lnTo>
                  <a:lnTo>
                    <a:pt x="22397" y="21273"/>
                  </a:lnTo>
                  <a:lnTo>
                    <a:pt x="22453" y="21260"/>
                  </a:lnTo>
                  <a:lnTo>
                    <a:pt x="25209" y="20999"/>
                  </a:lnTo>
                  <a:lnTo>
                    <a:pt x="27970" y="20751"/>
                  </a:lnTo>
                  <a:lnTo>
                    <a:pt x="29356" y="20639"/>
                  </a:lnTo>
                  <a:lnTo>
                    <a:pt x="30743" y="20540"/>
                  </a:lnTo>
                  <a:lnTo>
                    <a:pt x="32134" y="20441"/>
                  </a:lnTo>
                  <a:lnTo>
                    <a:pt x="33525" y="20354"/>
                  </a:lnTo>
                  <a:lnTo>
                    <a:pt x="34916" y="20279"/>
                  </a:lnTo>
                  <a:lnTo>
                    <a:pt x="36311" y="20217"/>
                  </a:lnTo>
                  <a:lnTo>
                    <a:pt x="37702" y="20155"/>
                  </a:lnTo>
                  <a:lnTo>
                    <a:pt x="39102" y="20105"/>
                  </a:lnTo>
                  <a:lnTo>
                    <a:pt x="40497" y="20068"/>
                  </a:lnTo>
                  <a:lnTo>
                    <a:pt x="41892" y="20043"/>
                  </a:lnTo>
                  <a:lnTo>
                    <a:pt x="43287" y="20018"/>
                  </a:lnTo>
                  <a:close/>
                  <a:moveTo>
                    <a:pt x="12558" y="52814"/>
                  </a:moveTo>
                  <a:lnTo>
                    <a:pt x="12721" y="52851"/>
                  </a:lnTo>
                  <a:lnTo>
                    <a:pt x="12799" y="52876"/>
                  </a:lnTo>
                  <a:lnTo>
                    <a:pt x="12881" y="52913"/>
                  </a:lnTo>
                  <a:lnTo>
                    <a:pt x="12958" y="52950"/>
                  </a:lnTo>
                  <a:lnTo>
                    <a:pt x="13036" y="53000"/>
                  </a:lnTo>
                  <a:lnTo>
                    <a:pt x="13113" y="53050"/>
                  </a:lnTo>
                  <a:lnTo>
                    <a:pt x="13191" y="53112"/>
                  </a:lnTo>
                  <a:lnTo>
                    <a:pt x="13268" y="53186"/>
                  </a:lnTo>
                  <a:lnTo>
                    <a:pt x="13341" y="53273"/>
                  </a:lnTo>
                  <a:lnTo>
                    <a:pt x="13415" y="53360"/>
                  </a:lnTo>
                  <a:lnTo>
                    <a:pt x="13488" y="53460"/>
                  </a:lnTo>
                  <a:lnTo>
                    <a:pt x="13557" y="53559"/>
                  </a:lnTo>
                  <a:lnTo>
                    <a:pt x="13630" y="53671"/>
                  </a:lnTo>
                  <a:lnTo>
                    <a:pt x="13699" y="53795"/>
                  </a:lnTo>
                  <a:lnTo>
                    <a:pt x="13763" y="53919"/>
                  </a:lnTo>
                  <a:lnTo>
                    <a:pt x="13832" y="54056"/>
                  </a:lnTo>
                  <a:lnTo>
                    <a:pt x="13897" y="54205"/>
                  </a:lnTo>
                  <a:lnTo>
                    <a:pt x="13957" y="54366"/>
                  </a:lnTo>
                  <a:lnTo>
                    <a:pt x="14017" y="54527"/>
                  </a:lnTo>
                  <a:lnTo>
                    <a:pt x="14078" y="54701"/>
                  </a:lnTo>
                  <a:lnTo>
                    <a:pt x="14138" y="54888"/>
                  </a:lnTo>
                  <a:lnTo>
                    <a:pt x="14194" y="55074"/>
                  </a:lnTo>
                  <a:lnTo>
                    <a:pt x="14246" y="55273"/>
                  </a:lnTo>
                  <a:lnTo>
                    <a:pt x="14409" y="55459"/>
                  </a:lnTo>
                  <a:lnTo>
                    <a:pt x="14569" y="55670"/>
                  </a:lnTo>
                  <a:lnTo>
                    <a:pt x="14719" y="55906"/>
                  </a:lnTo>
                  <a:lnTo>
                    <a:pt x="14870" y="56167"/>
                  </a:lnTo>
                  <a:lnTo>
                    <a:pt x="15012" y="56440"/>
                  </a:lnTo>
                  <a:lnTo>
                    <a:pt x="15150" y="56738"/>
                  </a:lnTo>
                  <a:lnTo>
                    <a:pt x="15279" y="57061"/>
                  </a:lnTo>
                  <a:lnTo>
                    <a:pt x="15408" y="57396"/>
                  </a:lnTo>
                  <a:lnTo>
                    <a:pt x="15529" y="57744"/>
                  </a:lnTo>
                  <a:lnTo>
                    <a:pt x="15641" y="58116"/>
                  </a:lnTo>
                  <a:lnTo>
                    <a:pt x="15749" y="58501"/>
                  </a:lnTo>
                  <a:lnTo>
                    <a:pt x="15852" y="58899"/>
                  </a:lnTo>
                  <a:lnTo>
                    <a:pt x="15947" y="59308"/>
                  </a:lnTo>
                  <a:lnTo>
                    <a:pt x="16037" y="59743"/>
                  </a:lnTo>
                  <a:lnTo>
                    <a:pt x="16115" y="60178"/>
                  </a:lnTo>
                  <a:lnTo>
                    <a:pt x="16192" y="60625"/>
                  </a:lnTo>
                  <a:lnTo>
                    <a:pt x="16257" y="61084"/>
                  </a:lnTo>
                  <a:lnTo>
                    <a:pt x="16317" y="61544"/>
                  </a:lnTo>
                  <a:lnTo>
                    <a:pt x="16369" y="62015"/>
                  </a:lnTo>
                  <a:lnTo>
                    <a:pt x="16416" y="62500"/>
                  </a:lnTo>
                  <a:lnTo>
                    <a:pt x="16450" y="62984"/>
                  </a:lnTo>
                  <a:lnTo>
                    <a:pt x="16481" y="63468"/>
                  </a:lnTo>
                  <a:lnTo>
                    <a:pt x="16498" y="63965"/>
                  </a:lnTo>
                  <a:lnTo>
                    <a:pt x="16511" y="64462"/>
                  </a:lnTo>
                  <a:lnTo>
                    <a:pt x="16515" y="64958"/>
                  </a:lnTo>
                  <a:lnTo>
                    <a:pt x="16511" y="65455"/>
                  </a:lnTo>
                  <a:lnTo>
                    <a:pt x="16494" y="65952"/>
                  </a:lnTo>
                  <a:lnTo>
                    <a:pt x="16472" y="66461"/>
                  </a:lnTo>
                  <a:lnTo>
                    <a:pt x="16438" y="66945"/>
                  </a:lnTo>
                  <a:lnTo>
                    <a:pt x="16394" y="67442"/>
                  </a:lnTo>
                  <a:lnTo>
                    <a:pt x="16343" y="67926"/>
                  </a:lnTo>
                  <a:lnTo>
                    <a:pt x="16283" y="68411"/>
                  </a:lnTo>
                  <a:lnTo>
                    <a:pt x="16244" y="68684"/>
                  </a:lnTo>
                  <a:lnTo>
                    <a:pt x="16201" y="68945"/>
                  </a:lnTo>
                  <a:lnTo>
                    <a:pt x="16158" y="69205"/>
                  </a:lnTo>
                  <a:lnTo>
                    <a:pt x="16110" y="69466"/>
                  </a:lnTo>
                  <a:lnTo>
                    <a:pt x="16059" y="69714"/>
                  </a:lnTo>
                  <a:lnTo>
                    <a:pt x="16007" y="69950"/>
                  </a:lnTo>
                  <a:lnTo>
                    <a:pt x="15955" y="70186"/>
                  </a:lnTo>
                  <a:lnTo>
                    <a:pt x="15899" y="70422"/>
                  </a:lnTo>
                  <a:lnTo>
                    <a:pt x="15839" y="70646"/>
                  </a:lnTo>
                  <a:lnTo>
                    <a:pt x="15779" y="70869"/>
                  </a:lnTo>
                  <a:lnTo>
                    <a:pt x="15718" y="71080"/>
                  </a:lnTo>
                  <a:lnTo>
                    <a:pt x="15654" y="71291"/>
                  </a:lnTo>
                  <a:lnTo>
                    <a:pt x="15585" y="71503"/>
                  </a:lnTo>
                  <a:lnTo>
                    <a:pt x="15516" y="71689"/>
                  </a:lnTo>
                  <a:lnTo>
                    <a:pt x="15447" y="71888"/>
                  </a:lnTo>
                  <a:lnTo>
                    <a:pt x="15374" y="72074"/>
                  </a:lnTo>
                  <a:lnTo>
                    <a:pt x="15301" y="72248"/>
                  </a:lnTo>
                  <a:lnTo>
                    <a:pt x="15223" y="72421"/>
                  </a:lnTo>
                  <a:lnTo>
                    <a:pt x="15146" y="72595"/>
                  </a:lnTo>
                  <a:lnTo>
                    <a:pt x="15068" y="72757"/>
                  </a:lnTo>
                  <a:lnTo>
                    <a:pt x="14904" y="73067"/>
                  </a:lnTo>
                  <a:lnTo>
                    <a:pt x="14741" y="73340"/>
                  </a:lnTo>
                  <a:lnTo>
                    <a:pt x="14569" y="73601"/>
                  </a:lnTo>
                  <a:lnTo>
                    <a:pt x="14388" y="73837"/>
                  </a:lnTo>
                  <a:lnTo>
                    <a:pt x="14207" y="74048"/>
                  </a:lnTo>
                  <a:lnTo>
                    <a:pt x="14022" y="74222"/>
                  </a:lnTo>
                  <a:lnTo>
                    <a:pt x="13837" y="74383"/>
                  </a:lnTo>
                  <a:lnTo>
                    <a:pt x="13647" y="74520"/>
                  </a:lnTo>
                  <a:lnTo>
                    <a:pt x="13453" y="74619"/>
                  </a:lnTo>
                  <a:lnTo>
                    <a:pt x="13259" y="74706"/>
                  </a:lnTo>
                  <a:lnTo>
                    <a:pt x="13061" y="74756"/>
                  </a:lnTo>
                  <a:lnTo>
                    <a:pt x="12868" y="74781"/>
                  </a:lnTo>
                  <a:lnTo>
                    <a:pt x="12670" y="74781"/>
                  </a:lnTo>
                  <a:lnTo>
                    <a:pt x="12476" y="74756"/>
                  </a:lnTo>
                  <a:lnTo>
                    <a:pt x="12278" y="74706"/>
                  </a:lnTo>
                  <a:lnTo>
                    <a:pt x="12084" y="74619"/>
                  </a:lnTo>
                  <a:lnTo>
                    <a:pt x="11890" y="74508"/>
                  </a:lnTo>
                  <a:lnTo>
                    <a:pt x="11701" y="74371"/>
                  </a:lnTo>
                  <a:lnTo>
                    <a:pt x="11511" y="74210"/>
                  </a:lnTo>
                  <a:lnTo>
                    <a:pt x="11416" y="74110"/>
                  </a:lnTo>
                  <a:lnTo>
                    <a:pt x="11326" y="74011"/>
                  </a:lnTo>
                  <a:lnTo>
                    <a:pt x="11236" y="73912"/>
                  </a:lnTo>
                  <a:lnTo>
                    <a:pt x="11145" y="73787"/>
                  </a:lnTo>
                  <a:lnTo>
                    <a:pt x="11055" y="73676"/>
                  </a:lnTo>
                  <a:lnTo>
                    <a:pt x="10964" y="73539"/>
                  </a:lnTo>
                  <a:lnTo>
                    <a:pt x="10874" y="73390"/>
                  </a:lnTo>
                  <a:lnTo>
                    <a:pt x="10783" y="73241"/>
                  </a:lnTo>
                  <a:lnTo>
                    <a:pt x="10693" y="73080"/>
                  </a:lnTo>
                  <a:lnTo>
                    <a:pt x="10607" y="72918"/>
                  </a:lnTo>
                  <a:lnTo>
                    <a:pt x="10525" y="72744"/>
                  </a:lnTo>
                  <a:lnTo>
                    <a:pt x="10443" y="72570"/>
                  </a:lnTo>
                  <a:lnTo>
                    <a:pt x="10361" y="72384"/>
                  </a:lnTo>
                  <a:lnTo>
                    <a:pt x="10284" y="72186"/>
                  </a:lnTo>
                  <a:lnTo>
                    <a:pt x="10211" y="71999"/>
                  </a:lnTo>
                  <a:lnTo>
                    <a:pt x="10137" y="71788"/>
                  </a:lnTo>
                  <a:lnTo>
                    <a:pt x="10069" y="71589"/>
                  </a:lnTo>
                  <a:lnTo>
                    <a:pt x="10000" y="71378"/>
                  </a:lnTo>
                  <a:lnTo>
                    <a:pt x="9931" y="71155"/>
                  </a:lnTo>
                  <a:lnTo>
                    <a:pt x="9870" y="70931"/>
                  </a:lnTo>
                  <a:lnTo>
                    <a:pt x="9806" y="70708"/>
                  </a:lnTo>
                  <a:lnTo>
                    <a:pt x="9750" y="70472"/>
                  </a:lnTo>
                  <a:lnTo>
                    <a:pt x="9690" y="70236"/>
                  </a:lnTo>
                  <a:lnTo>
                    <a:pt x="9638" y="70000"/>
                  </a:lnTo>
                  <a:lnTo>
                    <a:pt x="9582" y="69752"/>
                  </a:lnTo>
                  <a:lnTo>
                    <a:pt x="9535" y="69503"/>
                  </a:lnTo>
                  <a:lnTo>
                    <a:pt x="9487" y="69255"/>
                  </a:lnTo>
                  <a:lnTo>
                    <a:pt x="9440" y="68994"/>
                  </a:lnTo>
                  <a:lnTo>
                    <a:pt x="9358" y="68473"/>
                  </a:lnTo>
                  <a:lnTo>
                    <a:pt x="9280" y="67939"/>
                  </a:lnTo>
                  <a:lnTo>
                    <a:pt x="9216" y="67405"/>
                  </a:lnTo>
                  <a:lnTo>
                    <a:pt x="9160" y="66846"/>
                  </a:lnTo>
                  <a:lnTo>
                    <a:pt x="9113" y="66287"/>
                  </a:lnTo>
                  <a:lnTo>
                    <a:pt x="9074" y="65716"/>
                  </a:lnTo>
                  <a:lnTo>
                    <a:pt x="9044" y="65145"/>
                  </a:lnTo>
                  <a:lnTo>
                    <a:pt x="9026" y="64561"/>
                  </a:lnTo>
                  <a:lnTo>
                    <a:pt x="9018" y="63977"/>
                  </a:lnTo>
                  <a:lnTo>
                    <a:pt x="9018" y="63394"/>
                  </a:lnTo>
                  <a:lnTo>
                    <a:pt x="9026" y="62810"/>
                  </a:lnTo>
                  <a:lnTo>
                    <a:pt x="9048" y="62239"/>
                  </a:lnTo>
                  <a:lnTo>
                    <a:pt x="9074" y="61655"/>
                  </a:lnTo>
                  <a:lnTo>
                    <a:pt x="9113" y="61084"/>
                  </a:lnTo>
                  <a:lnTo>
                    <a:pt x="9164" y="60513"/>
                  </a:lnTo>
                  <a:lnTo>
                    <a:pt x="9220" y="59942"/>
                  </a:lnTo>
                  <a:lnTo>
                    <a:pt x="9289" y="59395"/>
                  </a:lnTo>
                  <a:lnTo>
                    <a:pt x="9324" y="59122"/>
                  </a:lnTo>
                  <a:lnTo>
                    <a:pt x="9367" y="58849"/>
                  </a:lnTo>
                  <a:lnTo>
                    <a:pt x="9410" y="58576"/>
                  </a:lnTo>
                  <a:lnTo>
                    <a:pt x="9453" y="58315"/>
                  </a:lnTo>
                  <a:lnTo>
                    <a:pt x="9500" y="58042"/>
                  </a:lnTo>
                  <a:lnTo>
                    <a:pt x="9552" y="57793"/>
                  </a:lnTo>
                  <a:lnTo>
                    <a:pt x="9603" y="57533"/>
                  </a:lnTo>
                  <a:lnTo>
                    <a:pt x="9655" y="57284"/>
                  </a:lnTo>
                  <a:lnTo>
                    <a:pt x="9754" y="56874"/>
                  </a:lnTo>
                  <a:lnTo>
                    <a:pt x="9857" y="56477"/>
                  </a:lnTo>
                  <a:lnTo>
                    <a:pt x="9969" y="56105"/>
                  </a:lnTo>
                  <a:lnTo>
                    <a:pt x="10090" y="55744"/>
                  </a:lnTo>
                  <a:lnTo>
                    <a:pt x="10219" y="55397"/>
                  </a:lnTo>
                  <a:lnTo>
                    <a:pt x="10348" y="55074"/>
                  </a:lnTo>
                  <a:lnTo>
                    <a:pt x="10486" y="54763"/>
                  </a:lnTo>
                  <a:lnTo>
                    <a:pt x="10633" y="54478"/>
                  </a:lnTo>
                  <a:lnTo>
                    <a:pt x="10779" y="54217"/>
                  </a:lnTo>
                  <a:lnTo>
                    <a:pt x="10930" y="53969"/>
                  </a:lnTo>
                  <a:lnTo>
                    <a:pt x="11085" y="53745"/>
                  </a:lnTo>
                  <a:lnTo>
                    <a:pt x="11244" y="53546"/>
                  </a:lnTo>
                  <a:lnTo>
                    <a:pt x="11403" y="53360"/>
                  </a:lnTo>
                  <a:lnTo>
                    <a:pt x="11567" y="53211"/>
                  </a:lnTo>
                  <a:lnTo>
                    <a:pt x="11731" y="53075"/>
                  </a:lnTo>
                  <a:lnTo>
                    <a:pt x="11899" y="52975"/>
                  </a:lnTo>
                  <a:lnTo>
                    <a:pt x="12062" y="52901"/>
                  </a:lnTo>
                  <a:lnTo>
                    <a:pt x="12230" y="52839"/>
                  </a:lnTo>
                  <a:lnTo>
                    <a:pt x="12394" y="52814"/>
                  </a:lnTo>
                  <a:close/>
                  <a:moveTo>
                    <a:pt x="24068" y="52243"/>
                  </a:moveTo>
                  <a:lnTo>
                    <a:pt x="25369" y="52392"/>
                  </a:lnTo>
                  <a:lnTo>
                    <a:pt x="26674" y="52503"/>
                  </a:lnTo>
                  <a:lnTo>
                    <a:pt x="27978" y="52590"/>
                  </a:lnTo>
                  <a:lnTo>
                    <a:pt x="29288" y="52665"/>
                  </a:lnTo>
                  <a:lnTo>
                    <a:pt x="30601" y="52727"/>
                  </a:lnTo>
                  <a:lnTo>
                    <a:pt x="31914" y="52764"/>
                  </a:lnTo>
                  <a:lnTo>
                    <a:pt x="33228" y="52789"/>
                  </a:lnTo>
                  <a:lnTo>
                    <a:pt x="34546" y="52801"/>
                  </a:lnTo>
                  <a:lnTo>
                    <a:pt x="37185" y="52814"/>
                  </a:lnTo>
                  <a:lnTo>
                    <a:pt x="39825" y="52814"/>
                  </a:lnTo>
                  <a:lnTo>
                    <a:pt x="42473" y="52801"/>
                  </a:lnTo>
                  <a:lnTo>
                    <a:pt x="43795" y="52801"/>
                  </a:lnTo>
                  <a:lnTo>
                    <a:pt x="45118" y="52814"/>
                  </a:lnTo>
                  <a:lnTo>
                    <a:pt x="46440" y="52839"/>
                  </a:lnTo>
                  <a:lnTo>
                    <a:pt x="47762" y="52876"/>
                  </a:lnTo>
                  <a:lnTo>
                    <a:pt x="49084" y="52913"/>
                  </a:lnTo>
                  <a:lnTo>
                    <a:pt x="50406" y="52975"/>
                  </a:lnTo>
                  <a:lnTo>
                    <a:pt x="51723" y="53062"/>
                  </a:lnTo>
                  <a:lnTo>
                    <a:pt x="53041" y="53162"/>
                  </a:lnTo>
                  <a:lnTo>
                    <a:pt x="54355" y="53286"/>
                  </a:lnTo>
                  <a:lnTo>
                    <a:pt x="55672" y="53435"/>
                  </a:lnTo>
                  <a:lnTo>
                    <a:pt x="56981" y="53621"/>
                  </a:lnTo>
                  <a:lnTo>
                    <a:pt x="57636" y="53720"/>
                  </a:lnTo>
                  <a:lnTo>
                    <a:pt x="58291" y="53832"/>
                  </a:lnTo>
                  <a:lnTo>
                    <a:pt x="58945" y="53944"/>
                  </a:lnTo>
                  <a:lnTo>
                    <a:pt x="59600" y="54068"/>
                  </a:lnTo>
                  <a:lnTo>
                    <a:pt x="60250" y="54205"/>
                  </a:lnTo>
                  <a:lnTo>
                    <a:pt x="60900" y="54341"/>
                  </a:lnTo>
                  <a:lnTo>
                    <a:pt x="61550" y="54490"/>
                  </a:lnTo>
                  <a:lnTo>
                    <a:pt x="62201" y="54652"/>
                  </a:lnTo>
                  <a:lnTo>
                    <a:pt x="62851" y="54825"/>
                  </a:lnTo>
                  <a:lnTo>
                    <a:pt x="63497" y="54999"/>
                  </a:lnTo>
                  <a:lnTo>
                    <a:pt x="64147" y="55198"/>
                  </a:lnTo>
                  <a:lnTo>
                    <a:pt x="64793" y="55397"/>
                  </a:lnTo>
                  <a:lnTo>
                    <a:pt x="65439" y="55608"/>
                  </a:lnTo>
                  <a:lnTo>
                    <a:pt x="66081" y="55831"/>
                  </a:lnTo>
                  <a:lnTo>
                    <a:pt x="66115" y="55844"/>
                  </a:lnTo>
                  <a:lnTo>
                    <a:pt x="66145" y="55869"/>
                  </a:lnTo>
                  <a:lnTo>
                    <a:pt x="66175" y="55893"/>
                  </a:lnTo>
                  <a:lnTo>
                    <a:pt x="66201" y="55943"/>
                  </a:lnTo>
                  <a:lnTo>
                    <a:pt x="66253" y="56030"/>
                  </a:lnTo>
                  <a:lnTo>
                    <a:pt x="66279" y="56080"/>
                  </a:lnTo>
                  <a:lnTo>
                    <a:pt x="66309" y="56117"/>
                  </a:lnTo>
                  <a:lnTo>
                    <a:pt x="66391" y="56105"/>
                  </a:lnTo>
                  <a:lnTo>
                    <a:pt x="66472" y="56117"/>
                  </a:lnTo>
                  <a:lnTo>
                    <a:pt x="66559" y="56154"/>
                  </a:lnTo>
                  <a:lnTo>
                    <a:pt x="66640" y="56204"/>
                  </a:lnTo>
                  <a:lnTo>
                    <a:pt x="66722" y="56278"/>
                  </a:lnTo>
                  <a:lnTo>
                    <a:pt x="66804" y="56365"/>
                  </a:lnTo>
                  <a:lnTo>
                    <a:pt x="66882" y="56477"/>
                  </a:lnTo>
                  <a:lnTo>
                    <a:pt x="66955" y="56614"/>
                  </a:lnTo>
                  <a:lnTo>
                    <a:pt x="67024" y="56775"/>
                  </a:lnTo>
                  <a:lnTo>
                    <a:pt x="67088" y="56949"/>
                  </a:lnTo>
                  <a:lnTo>
                    <a:pt x="67149" y="57135"/>
                  </a:lnTo>
                  <a:lnTo>
                    <a:pt x="67200" y="57359"/>
                  </a:lnTo>
                  <a:lnTo>
                    <a:pt x="67226" y="57470"/>
                  </a:lnTo>
                  <a:lnTo>
                    <a:pt x="67243" y="57595"/>
                  </a:lnTo>
                  <a:lnTo>
                    <a:pt x="67265" y="57719"/>
                  </a:lnTo>
                  <a:lnTo>
                    <a:pt x="67282" y="57855"/>
                  </a:lnTo>
                  <a:lnTo>
                    <a:pt x="67295" y="57992"/>
                  </a:lnTo>
                  <a:lnTo>
                    <a:pt x="67308" y="58141"/>
                  </a:lnTo>
                  <a:lnTo>
                    <a:pt x="67317" y="58290"/>
                  </a:lnTo>
                  <a:lnTo>
                    <a:pt x="67325" y="58439"/>
                  </a:lnTo>
                  <a:lnTo>
                    <a:pt x="67360" y="59432"/>
                  </a:lnTo>
                  <a:lnTo>
                    <a:pt x="67381" y="60426"/>
                  </a:lnTo>
                  <a:lnTo>
                    <a:pt x="67398" y="61407"/>
                  </a:lnTo>
                  <a:lnTo>
                    <a:pt x="67403" y="62375"/>
                  </a:lnTo>
                  <a:lnTo>
                    <a:pt x="67403" y="63357"/>
                  </a:lnTo>
                  <a:lnTo>
                    <a:pt x="67394" y="63853"/>
                  </a:lnTo>
                  <a:lnTo>
                    <a:pt x="67385" y="64338"/>
                  </a:lnTo>
                  <a:lnTo>
                    <a:pt x="67377" y="64834"/>
                  </a:lnTo>
                  <a:lnTo>
                    <a:pt x="67364" y="65331"/>
                  </a:lnTo>
                  <a:lnTo>
                    <a:pt x="67347" y="65815"/>
                  </a:lnTo>
                  <a:lnTo>
                    <a:pt x="67325" y="66312"/>
                  </a:lnTo>
                  <a:lnTo>
                    <a:pt x="67286" y="67156"/>
                  </a:lnTo>
                  <a:lnTo>
                    <a:pt x="67269" y="67579"/>
                  </a:lnTo>
                  <a:lnTo>
                    <a:pt x="67243" y="67988"/>
                  </a:lnTo>
                  <a:lnTo>
                    <a:pt x="67213" y="68398"/>
                  </a:lnTo>
                  <a:lnTo>
                    <a:pt x="67183" y="68820"/>
                  </a:lnTo>
                  <a:lnTo>
                    <a:pt x="67144" y="69218"/>
                  </a:lnTo>
                  <a:lnTo>
                    <a:pt x="67101" y="69627"/>
                  </a:lnTo>
                  <a:lnTo>
                    <a:pt x="67075" y="69826"/>
                  </a:lnTo>
                  <a:lnTo>
                    <a:pt x="67050" y="70012"/>
                  </a:lnTo>
                  <a:lnTo>
                    <a:pt x="67019" y="70186"/>
                  </a:lnTo>
                  <a:lnTo>
                    <a:pt x="66989" y="70348"/>
                  </a:lnTo>
                  <a:lnTo>
                    <a:pt x="66955" y="70509"/>
                  </a:lnTo>
                  <a:lnTo>
                    <a:pt x="66920" y="70646"/>
                  </a:lnTo>
                  <a:lnTo>
                    <a:pt x="66847" y="70919"/>
                  </a:lnTo>
                  <a:lnTo>
                    <a:pt x="66770" y="71192"/>
                  </a:lnTo>
                  <a:lnTo>
                    <a:pt x="66688" y="71453"/>
                  </a:lnTo>
                  <a:lnTo>
                    <a:pt x="66597" y="71738"/>
                  </a:lnTo>
                  <a:lnTo>
                    <a:pt x="66503" y="72049"/>
                  </a:lnTo>
                  <a:lnTo>
                    <a:pt x="66468" y="72148"/>
                  </a:lnTo>
                  <a:lnTo>
                    <a:pt x="66429" y="72235"/>
                  </a:lnTo>
                  <a:lnTo>
                    <a:pt x="66391" y="72285"/>
                  </a:lnTo>
                  <a:lnTo>
                    <a:pt x="66348" y="72335"/>
                  </a:lnTo>
                  <a:lnTo>
                    <a:pt x="66305" y="72347"/>
                  </a:lnTo>
                  <a:lnTo>
                    <a:pt x="66261" y="72359"/>
                  </a:lnTo>
                  <a:lnTo>
                    <a:pt x="66218" y="72335"/>
                  </a:lnTo>
                  <a:lnTo>
                    <a:pt x="66175" y="72310"/>
                  </a:lnTo>
                  <a:lnTo>
                    <a:pt x="66132" y="72272"/>
                  </a:lnTo>
                  <a:lnTo>
                    <a:pt x="66094" y="72210"/>
                  </a:lnTo>
                  <a:lnTo>
                    <a:pt x="66055" y="72136"/>
                  </a:lnTo>
                  <a:lnTo>
                    <a:pt x="66020" y="72061"/>
                  </a:lnTo>
                  <a:lnTo>
                    <a:pt x="65990" y="71962"/>
                  </a:lnTo>
                  <a:lnTo>
                    <a:pt x="65960" y="71863"/>
                  </a:lnTo>
                  <a:lnTo>
                    <a:pt x="65939" y="71751"/>
                  </a:lnTo>
                  <a:lnTo>
                    <a:pt x="65921" y="71627"/>
                  </a:lnTo>
                  <a:lnTo>
                    <a:pt x="65887" y="71676"/>
                  </a:lnTo>
                  <a:lnTo>
                    <a:pt x="65904" y="71763"/>
                  </a:lnTo>
                  <a:lnTo>
                    <a:pt x="65917" y="71850"/>
                  </a:lnTo>
                  <a:lnTo>
                    <a:pt x="65926" y="71937"/>
                  </a:lnTo>
                  <a:lnTo>
                    <a:pt x="65930" y="72024"/>
                  </a:lnTo>
                  <a:lnTo>
                    <a:pt x="65934" y="72123"/>
                  </a:lnTo>
                  <a:lnTo>
                    <a:pt x="65930" y="72223"/>
                  </a:lnTo>
                  <a:lnTo>
                    <a:pt x="65926" y="72310"/>
                  </a:lnTo>
                  <a:lnTo>
                    <a:pt x="65917" y="72409"/>
                  </a:lnTo>
                  <a:lnTo>
                    <a:pt x="65908" y="72496"/>
                  </a:lnTo>
                  <a:lnTo>
                    <a:pt x="65891" y="72570"/>
                  </a:lnTo>
                  <a:lnTo>
                    <a:pt x="65874" y="72645"/>
                  </a:lnTo>
                  <a:lnTo>
                    <a:pt x="65852" y="72719"/>
                  </a:lnTo>
                  <a:lnTo>
                    <a:pt x="65831" y="72782"/>
                  </a:lnTo>
                  <a:lnTo>
                    <a:pt x="65805" y="72831"/>
                  </a:lnTo>
                  <a:lnTo>
                    <a:pt x="65775" y="72869"/>
                  </a:lnTo>
                  <a:lnTo>
                    <a:pt x="65740" y="72893"/>
                  </a:lnTo>
                  <a:lnTo>
                    <a:pt x="65133" y="73266"/>
                  </a:lnTo>
                  <a:lnTo>
                    <a:pt x="64522" y="73614"/>
                  </a:lnTo>
                  <a:lnTo>
                    <a:pt x="63906" y="73949"/>
                  </a:lnTo>
                  <a:lnTo>
                    <a:pt x="63290" y="74272"/>
                  </a:lnTo>
                  <a:lnTo>
                    <a:pt x="62670" y="74557"/>
                  </a:lnTo>
                  <a:lnTo>
                    <a:pt x="62046" y="74843"/>
                  </a:lnTo>
                  <a:lnTo>
                    <a:pt x="61421" y="75104"/>
                  </a:lnTo>
                  <a:lnTo>
                    <a:pt x="60792" y="75340"/>
                  </a:lnTo>
                  <a:lnTo>
                    <a:pt x="60159" y="75563"/>
                  </a:lnTo>
                  <a:lnTo>
                    <a:pt x="59526" y="75774"/>
                  </a:lnTo>
                  <a:lnTo>
                    <a:pt x="58893" y="75973"/>
                  </a:lnTo>
                  <a:lnTo>
                    <a:pt x="58252" y="76147"/>
                  </a:lnTo>
                  <a:lnTo>
                    <a:pt x="57614" y="76308"/>
                  </a:lnTo>
                  <a:lnTo>
                    <a:pt x="56973" y="76457"/>
                  </a:lnTo>
                  <a:lnTo>
                    <a:pt x="56327" y="76581"/>
                  </a:lnTo>
                  <a:lnTo>
                    <a:pt x="55681" y="76693"/>
                  </a:lnTo>
                  <a:lnTo>
                    <a:pt x="55035" y="76805"/>
                  </a:lnTo>
                  <a:lnTo>
                    <a:pt x="54385" y="76892"/>
                  </a:lnTo>
                  <a:lnTo>
                    <a:pt x="53734" y="76966"/>
                  </a:lnTo>
                  <a:lnTo>
                    <a:pt x="53080" y="77028"/>
                  </a:lnTo>
                  <a:lnTo>
                    <a:pt x="52430" y="77078"/>
                  </a:lnTo>
                  <a:lnTo>
                    <a:pt x="51775" y="77115"/>
                  </a:lnTo>
                  <a:lnTo>
                    <a:pt x="51116" y="77140"/>
                  </a:lnTo>
                  <a:lnTo>
                    <a:pt x="50462" y="77153"/>
                  </a:lnTo>
                  <a:lnTo>
                    <a:pt x="49803" y="77165"/>
                  </a:lnTo>
                  <a:lnTo>
                    <a:pt x="49144" y="77153"/>
                  </a:lnTo>
                  <a:lnTo>
                    <a:pt x="48485" y="77140"/>
                  </a:lnTo>
                  <a:lnTo>
                    <a:pt x="47826" y="77115"/>
                  </a:lnTo>
                  <a:lnTo>
                    <a:pt x="47163" y="77078"/>
                  </a:lnTo>
                  <a:lnTo>
                    <a:pt x="46504" y="77041"/>
                  </a:lnTo>
                  <a:lnTo>
                    <a:pt x="45841" y="76979"/>
                  </a:lnTo>
                  <a:lnTo>
                    <a:pt x="45182" y="76929"/>
                  </a:lnTo>
                  <a:lnTo>
                    <a:pt x="43856" y="76780"/>
                  </a:lnTo>
                  <a:lnTo>
                    <a:pt x="42534" y="76606"/>
                  </a:lnTo>
                  <a:lnTo>
                    <a:pt x="41212" y="76420"/>
                  </a:lnTo>
                  <a:lnTo>
                    <a:pt x="39894" y="76209"/>
                  </a:lnTo>
                  <a:lnTo>
                    <a:pt x="38576" y="75973"/>
                  </a:lnTo>
                  <a:lnTo>
                    <a:pt x="37259" y="75725"/>
                  </a:lnTo>
                  <a:lnTo>
                    <a:pt x="35949" y="75464"/>
                  </a:lnTo>
                  <a:lnTo>
                    <a:pt x="34645" y="75203"/>
                  </a:lnTo>
                  <a:lnTo>
                    <a:pt x="32052" y="74657"/>
                  </a:lnTo>
                  <a:lnTo>
                    <a:pt x="29490" y="74123"/>
                  </a:lnTo>
                  <a:lnTo>
                    <a:pt x="28220" y="73862"/>
                  </a:lnTo>
                  <a:lnTo>
                    <a:pt x="26962" y="73614"/>
                  </a:lnTo>
                  <a:lnTo>
                    <a:pt x="25713" y="73378"/>
                  </a:lnTo>
                  <a:lnTo>
                    <a:pt x="24473" y="73167"/>
                  </a:lnTo>
                  <a:lnTo>
                    <a:pt x="24409" y="73154"/>
                  </a:lnTo>
                  <a:lnTo>
                    <a:pt x="24344" y="73117"/>
                  </a:lnTo>
                  <a:lnTo>
                    <a:pt x="24279" y="73080"/>
                  </a:lnTo>
                  <a:lnTo>
                    <a:pt x="24223" y="73030"/>
                  </a:lnTo>
                  <a:lnTo>
                    <a:pt x="24163" y="72980"/>
                  </a:lnTo>
                  <a:lnTo>
                    <a:pt x="24111" y="72918"/>
                  </a:lnTo>
                  <a:lnTo>
                    <a:pt x="24055" y="72844"/>
                  </a:lnTo>
                  <a:lnTo>
                    <a:pt x="24008" y="72757"/>
                  </a:lnTo>
                  <a:lnTo>
                    <a:pt x="23961" y="72670"/>
                  </a:lnTo>
                  <a:lnTo>
                    <a:pt x="23913" y="72583"/>
                  </a:lnTo>
                  <a:lnTo>
                    <a:pt x="23875" y="72484"/>
                  </a:lnTo>
                  <a:lnTo>
                    <a:pt x="23831" y="72372"/>
                  </a:lnTo>
                  <a:lnTo>
                    <a:pt x="23797" y="72260"/>
                  </a:lnTo>
                  <a:lnTo>
                    <a:pt x="23758" y="72136"/>
                  </a:lnTo>
                  <a:lnTo>
                    <a:pt x="23728" y="72012"/>
                  </a:lnTo>
                  <a:lnTo>
                    <a:pt x="23698" y="71888"/>
                  </a:lnTo>
                  <a:lnTo>
                    <a:pt x="23668" y="71751"/>
                  </a:lnTo>
                  <a:lnTo>
                    <a:pt x="23642" y="71614"/>
                  </a:lnTo>
                  <a:lnTo>
                    <a:pt x="23620" y="71478"/>
                  </a:lnTo>
                  <a:lnTo>
                    <a:pt x="23599" y="71329"/>
                  </a:lnTo>
                  <a:lnTo>
                    <a:pt x="23564" y="71031"/>
                  </a:lnTo>
                  <a:lnTo>
                    <a:pt x="23539" y="70733"/>
                  </a:lnTo>
                  <a:lnTo>
                    <a:pt x="23526" y="70422"/>
                  </a:lnTo>
                  <a:lnTo>
                    <a:pt x="23521" y="70112"/>
                  </a:lnTo>
                  <a:lnTo>
                    <a:pt x="23526" y="69789"/>
                  </a:lnTo>
                  <a:lnTo>
                    <a:pt x="23539" y="69491"/>
                  </a:lnTo>
                  <a:lnTo>
                    <a:pt x="23508" y="69354"/>
                  </a:lnTo>
                  <a:lnTo>
                    <a:pt x="23483" y="69218"/>
                  </a:lnTo>
                  <a:lnTo>
                    <a:pt x="23457" y="69069"/>
                  </a:lnTo>
                  <a:lnTo>
                    <a:pt x="23448" y="68982"/>
                  </a:lnTo>
                  <a:lnTo>
                    <a:pt x="23440" y="68882"/>
                  </a:lnTo>
                  <a:lnTo>
                    <a:pt x="23414" y="68075"/>
                  </a:lnTo>
                  <a:lnTo>
                    <a:pt x="23397" y="67268"/>
                  </a:lnTo>
                  <a:lnTo>
                    <a:pt x="23388" y="66461"/>
                  </a:lnTo>
                  <a:lnTo>
                    <a:pt x="23379" y="65654"/>
                  </a:lnTo>
                  <a:lnTo>
                    <a:pt x="23362" y="64039"/>
                  </a:lnTo>
                  <a:lnTo>
                    <a:pt x="23349" y="63220"/>
                  </a:lnTo>
                  <a:lnTo>
                    <a:pt x="23328" y="62400"/>
                  </a:lnTo>
                  <a:lnTo>
                    <a:pt x="23293" y="61606"/>
                  </a:lnTo>
                  <a:lnTo>
                    <a:pt x="23250" y="60798"/>
                  </a:lnTo>
                  <a:lnTo>
                    <a:pt x="23198" y="60004"/>
                  </a:lnTo>
                  <a:lnTo>
                    <a:pt x="23151" y="59209"/>
                  </a:lnTo>
                  <a:lnTo>
                    <a:pt x="23099" y="58414"/>
                  </a:lnTo>
                  <a:lnTo>
                    <a:pt x="23048" y="57619"/>
                  </a:lnTo>
                  <a:lnTo>
                    <a:pt x="23005" y="56825"/>
                  </a:lnTo>
                  <a:lnTo>
                    <a:pt x="22970" y="56018"/>
                  </a:lnTo>
                  <a:lnTo>
                    <a:pt x="22966" y="55869"/>
                  </a:lnTo>
                  <a:lnTo>
                    <a:pt x="22966" y="55732"/>
                  </a:lnTo>
                  <a:lnTo>
                    <a:pt x="22966" y="55595"/>
                  </a:lnTo>
                  <a:lnTo>
                    <a:pt x="22970" y="55471"/>
                  </a:lnTo>
                  <a:lnTo>
                    <a:pt x="22975" y="55347"/>
                  </a:lnTo>
                  <a:lnTo>
                    <a:pt x="22987" y="55223"/>
                  </a:lnTo>
                  <a:lnTo>
                    <a:pt x="22996" y="55111"/>
                  </a:lnTo>
                  <a:lnTo>
                    <a:pt x="23009" y="54999"/>
                  </a:lnTo>
                  <a:lnTo>
                    <a:pt x="23043" y="54788"/>
                  </a:lnTo>
                  <a:lnTo>
                    <a:pt x="23082" y="54590"/>
                  </a:lnTo>
                  <a:lnTo>
                    <a:pt x="23130" y="54416"/>
                  </a:lnTo>
                  <a:lnTo>
                    <a:pt x="23181" y="54254"/>
                  </a:lnTo>
                  <a:lnTo>
                    <a:pt x="23198" y="54043"/>
                  </a:lnTo>
                  <a:lnTo>
                    <a:pt x="23220" y="53844"/>
                  </a:lnTo>
                  <a:lnTo>
                    <a:pt x="23250" y="53646"/>
                  </a:lnTo>
                  <a:lnTo>
                    <a:pt x="23280" y="53460"/>
                  </a:lnTo>
                  <a:lnTo>
                    <a:pt x="23319" y="53286"/>
                  </a:lnTo>
                  <a:lnTo>
                    <a:pt x="23362" y="53112"/>
                  </a:lnTo>
                  <a:lnTo>
                    <a:pt x="23409" y="52950"/>
                  </a:lnTo>
                  <a:lnTo>
                    <a:pt x="23461" y="52814"/>
                  </a:lnTo>
                  <a:lnTo>
                    <a:pt x="23521" y="52677"/>
                  </a:lnTo>
                  <a:lnTo>
                    <a:pt x="23582" y="52565"/>
                  </a:lnTo>
                  <a:lnTo>
                    <a:pt x="23651" y="52466"/>
                  </a:lnTo>
                  <a:lnTo>
                    <a:pt x="23724" y="52379"/>
                  </a:lnTo>
                  <a:lnTo>
                    <a:pt x="23801" y="52317"/>
                  </a:lnTo>
                  <a:lnTo>
                    <a:pt x="23887" y="52267"/>
                  </a:lnTo>
                  <a:lnTo>
                    <a:pt x="23978" y="52255"/>
                  </a:lnTo>
                  <a:lnTo>
                    <a:pt x="24068" y="52243"/>
                  </a:lnTo>
                  <a:close/>
                  <a:moveTo>
                    <a:pt x="51754" y="87857"/>
                  </a:moveTo>
                  <a:lnTo>
                    <a:pt x="53033" y="87882"/>
                  </a:lnTo>
                  <a:lnTo>
                    <a:pt x="54311" y="87931"/>
                  </a:lnTo>
                  <a:lnTo>
                    <a:pt x="55590" y="88006"/>
                  </a:lnTo>
                  <a:lnTo>
                    <a:pt x="56228" y="88055"/>
                  </a:lnTo>
                  <a:lnTo>
                    <a:pt x="56865" y="88105"/>
                  </a:lnTo>
                  <a:lnTo>
                    <a:pt x="57498" y="88167"/>
                  </a:lnTo>
                  <a:lnTo>
                    <a:pt x="58135" y="88242"/>
                  </a:lnTo>
                  <a:lnTo>
                    <a:pt x="58769" y="88329"/>
                  </a:lnTo>
                  <a:lnTo>
                    <a:pt x="59402" y="88416"/>
                  </a:lnTo>
                  <a:lnTo>
                    <a:pt x="60035" y="88515"/>
                  </a:lnTo>
                  <a:lnTo>
                    <a:pt x="60663" y="88614"/>
                  </a:lnTo>
                  <a:lnTo>
                    <a:pt x="61296" y="88738"/>
                  </a:lnTo>
                  <a:lnTo>
                    <a:pt x="61925" y="88863"/>
                  </a:lnTo>
                  <a:lnTo>
                    <a:pt x="62554" y="88999"/>
                  </a:lnTo>
                  <a:lnTo>
                    <a:pt x="63182" y="89148"/>
                  </a:lnTo>
                  <a:lnTo>
                    <a:pt x="63807" y="89310"/>
                  </a:lnTo>
                  <a:lnTo>
                    <a:pt x="64431" y="89471"/>
                  </a:lnTo>
                  <a:lnTo>
                    <a:pt x="65056" y="89657"/>
                  </a:lnTo>
                  <a:lnTo>
                    <a:pt x="65676" y="89844"/>
                  </a:lnTo>
                  <a:lnTo>
                    <a:pt x="65710" y="89856"/>
                  </a:lnTo>
                  <a:lnTo>
                    <a:pt x="65740" y="89881"/>
                  </a:lnTo>
                  <a:lnTo>
                    <a:pt x="65766" y="89906"/>
                  </a:lnTo>
                  <a:lnTo>
                    <a:pt x="65796" y="89943"/>
                  </a:lnTo>
                  <a:lnTo>
                    <a:pt x="65844" y="90030"/>
                  </a:lnTo>
                  <a:lnTo>
                    <a:pt x="65887" y="90142"/>
                  </a:lnTo>
                  <a:lnTo>
                    <a:pt x="65926" y="90266"/>
                  </a:lnTo>
                  <a:lnTo>
                    <a:pt x="65956" y="90402"/>
                  </a:lnTo>
                  <a:lnTo>
                    <a:pt x="65977" y="90551"/>
                  </a:lnTo>
                  <a:lnTo>
                    <a:pt x="65990" y="90700"/>
                  </a:lnTo>
                  <a:lnTo>
                    <a:pt x="65994" y="90862"/>
                  </a:lnTo>
                  <a:lnTo>
                    <a:pt x="65994" y="91011"/>
                  </a:lnTo>
                  <a:lnTo>
                    <a:pt x="65982" y="91160"/>
                  </a:lnTo>
                  <a:lnTo>
                    <a:pt x="65969" y="91234"/>
                  </a:lnTo>
                  <a:lnTo>
                    <a:pt x="65956" y="91296"/>
                  </a:lnTo>
                  <a:lnTo>
                    <a:pt x="65943" y="91359"/>
                  </a:lnTo>
                  <a:lnTo>
                    <a:pt x="65926" y="91421"/>
                  </a:lnTo>
                  <a:lnTo>
                    <a:pt x="65904" y="91470"/>
                  </a:lnTo>
                  <a:lnTo>
                    <a:pt x="65878" y="91520"/>
                  </a:lnTo>
                  <a:lnTo>
                    <a:pt x="65852" y="91570"/>
                  </a:lnTo>
                  <a:lnTo>
                    <a:pt x="65827" y="91607"/>
                  </a:lnTo>
                  <a:lnTo>
                    <a:pt x="65792" y="91644"/>
                  </a:lnTo>
                  <a:lnTo>
                    <a:pt x="65758" y="91669"/>
                  </a:lnTo>
                  <a:lnTo>
                    <a:pt x="65538" y="91806"/>
                  </a:lnTo>
                  <a:lnTo>
                    <a:pt x="65314" y="91942"/>
                  </a:lnTo>
                  <a:lnTo>
                    <a:pt x="65082" y="92066"/>
                  </a:lnTo>
                  <a:lnTo>
                    <a:pt x="64853" y="92178"/>
                  </a:lnTo>
                  <a:lnTo>
                    <a:pt x="64909" y="92153"/>
                  </a:lnTo>
                  <a:lnTo>
                    <a:pt x="65017" y="92153"/>
                  </a:lnTo>
                  <a:lnTo>
                    <a:pt x="65073" y="92166"/>
                  </a:lnTo>
                  <a:lnTo>
                    <a:pt x="65129" y="92191"/>
                  </a:lnTo>
                  <a:lnTo>
                    <a:pt x="65181" y="92228"/>
                  </a:lnTo>
                  <a:lnTo>
                    <a:pt x="65237" y="92265"/>
                  </a:lnTo>
                  <a:lnTo>
                    <a:pt x="65288" y="92327"/>
                  </a:lnTo>
                  <a:lnTo>
                    <a:pt x="65344" y="92402"/>
                  </a:lnTo>
                  <a:lnTo>
                    <a:pt x="65396" y="92489"/>
                  </a:lnTo>
                  <a:lnTo>
                    <a:pt x="65443" y="92576"/>
                  </a:lnTo>
                  <a:lnTo>
                    <a:pt x="65495" y="92687"/>
                  </a:lnTo>
                  <a:lnTo>
                    <a:pt x="65542" y="92811"/>
                  </a:lnTo>
                  <a:lnTo>
                    <a:pt x="65590" y="92948"/>
                  </a:lnTo>
                  <a:lnTo>
                    <a:pt x="65633" y="93085"/>
                  </a:lnTo>
                  <a:lnTo>
                    <a:pt x="65676" y="93246"/>
                  </a:lnTo>
                  <a:lnTo>
                    <a:pt x="65758" y="93581"/>
                  </a:lnTo>
                  <a:lnTo>
                    <a:pt x="65835" y="93929"/>
                  </a:lnTo>
                  <a:lnTo>
                    <a:pt x="65904" y="94289"/>
                  </a:lnTo>
                  <a:lnTo>
                    <a:pt x="65969" y="94662"/>
                  </a:lnTo>
                  <a:lnTo>
                    <a:pt x="66025" y="95047"/>
                  </a:lnTo>
                  <a:lnTo>
                    <a:pt x="66076" y="95444"/>
                  </a:lnTo>
                  <a:lnTo>
                    <a:pt x="66119" y="95841"/>
                  </a:lnTo>
                  <a:lnTo>
                    <a:pt x="66162" y="96251"/>
                  </a:lnTo>
                  <a:lnTo>
                    <a:pt x="66193" y="96673"/>
                  </a:lnTo>
                  <a:lnTo>
                    <a:pt x="66223" y="97096"/>
                  </a:lnTo>
                  <a:lnTo>
                    <a:pt x="66244" y="97530"/>
                  </a:lnTo>
                  <a:lnTo>
                    <a:pt x="66261" y="97965"/>
                  </a:lnTo>
                  <a:lnTo>
                    <a:pt x="66274" y="98399"/>
                  </a:lnTo>
                  <a:lnTo>
                    <a:pt x="66283" y="98847"/>
                  </a:lnTo>
                  <a:lnTo>
                    <a:pt x="66283" y="99294"/>
                  </a:lnTo>
                  <a:lnTo>
                    <a:pt x="66283" y="99728"/>
                  </a:lnTo>
                  <a:lnTo>
                    <a:pt x="66274" y="100175"/>
                  </a:lnTo>
                  <a:lnTo>
                    <a:pt x="66261" y="100622"/>
                  </a:lnTo>
                  <a:lnTo>
                    <a:pt x="66244" y="101057"/>
                  </a:lnTo>
                  <a:lnTo>
                    <a:pt x="66218" y="101504"/>
                  </a:lnTo>
                  <a:lnTo>
                    <a:pt x="66193" y="101939"/>
                  </a:lnTo>
                  <a:lnTo>
                    <a:pt x="66162" y="102373"/>
                  </a:lnTo>
                  <a:lnTo>
                    <a:pt x="66124" y="102795"/>
                  </a:lnTo>
                  <a:lnTo>
                    <a:pt x="66085" y="103218"/>
                  </a:lnTo>
                  <a:lnTo>
                    <a:pt x="66038" y="103627"/>
                  </a:lnTo>
                  <a:lnTo>
                    <a:pt x="65990" y="104037"/>
                  </a:lnTo>
                  <a:lnTo>
                    <a:pt x="65939" y="104435"/>
                  </a:lnTo>
                  <a:lnTo>
                    <a:pt x="65878" y="104819"/>
                  </a:lnTo>
                  <a:lnTo>
                    <a:pt x="65818" y="105192"/>
                  </a:lnTo>
                  <a:lnTo>
                    <a:pt x="65753" y="105552"/>
                  </a:lnTo>
                  <a:lnTo>
                    <a:pt x="65684" y="105912"/>
                  </a:lnTo>
                  <a:lnTo>
                    <a:pt x="65611" y="106247"/>
                  </a:lnTo>
                  <a:lnTo>
                    <a:pt x="65577" y="106397"/>
                  </a:lnTo>
                  <a:lnTo>
                    <a:pt x="65534" y="106533"/>
                  </a:lnTo>
                  <a:lnTo>
                    <a:pt x="65491" y="106645"/>
                  </a:lnTo>
                  <a:lnTo>
                    <a:pt x="65448" y="106757"/>
                  </a:lnTo>
                  <a:lnTo>
                    <a:pt x="65400" y="106856"/>
                  </a:lnTo>
                  <a:lnTo>
                    <a:pt x="65353" y="106943"/>
                  </a:lnTo>
                  <a:lnTo>
                    <a:pt x="65258" y="107092"/>
                  </a:lnTo>
                  <a:lnTo>
                    <a:pt x="65293" y="107241"/>
                  </a:lnTo>
                  <a:lnTo>
                    <a:pt x="65318" y="107415"/>
                  </a:lnTo>
                  <a:lnTo>
                    <a:pt x="65340" y="107601"/>
                  </a:lnTo>
                  <a:lnTo>
                    <a:pt x="65353" y="107787"/>
                  </a:lnTo>
                  <a:lnTo>
                    <a:pt x="65357" y="107986"/>
                  </a:lnTo>
                  <a:lnTo>
                    <a:pt x="65353" y="108172"/>
                  </a:lnTo>
                  <a:lnTo>
                    <a:pt x="65340" y="108371"/>
                  </a:lnTo>
                  <a:lnTo>
                    <a:pt x="65318" y="108557"/>
                  </a:lnTo>
                  <a:lnTo>
                    <a:pt x="65288" y="108743"/>
                  </a:lnTo>
                  <a:lnTo>
                    <a:pt x="65254" y="108917"/>
                  </a:lnTo>
                  <a:lnTo>
                    <a:pt x="65211" y="109066"/>
                  </a:lnTo>
                  <a:lnTo>
                    <a:pt x="65185" y="109141"/>
                  </a:lnTo>
                  <a:lnTo>
                    <a:pt x="65159" y="109203"/>
                  </a:lnTo>
                  <a:lnTo>
                    <a:pt x="65129" y="109265"/>
                  </a:lnTo>
                  <a:lnTo>
                    <a:pt x="65099" y="109315"/>
                  </a:lnTo>
                  <a:lnTo>
                    <a:pt x="65064" y="109364"/>
                  </a:lnTo>
                  <a:lnTo>
                    <a:pt x="65030" y="109414"/>
                  </a:lnTo>
                  <a:lnTo>
                    <a:pt x="64991" y="109451"/>
                  </a:lnTo>
                  <a:lnTo>
                    <a:pt x="64952" y="109476"/>
                  </a:lnTo>
                  <a:lnTo>
                    <a:pt x="64914" y="109501"/>
                  </a:lnTo>
                  <a:lnTo>
                    <a:pt x="64871" y="109513"/>
                  </a:lnTo>
                  <a:lnTo>
                    <a:pt x="63665" y="109836"/>
                  </a:lnTo>
                  <a:lnTo>
                    <a:pt x="62455" y="110134"/>
                  </a:lnTo>
                  <a:lnTo>
                    <a:pt x="61249" y="110420"/>
                  </a:lnTo>
                  <a:lnTo>
                    <a:pt x="60039" y="110681"/>
                  </a:lnTo>
                  <a:lnTo>
                    <a:pt x="58829" y="110929"/>
                  </a:lnTo>
                  <a:lnTo>
                    <a:pt x="57619" y="111153"/>
                  </a:lnTo>
                  <a:lnTo>
                    <a:pt x="56409" y="111364"/>
                  </a:lnTo>
                  <a:lnTo>
                    <a:pt x="55199" y="111562"/>
                  </a:lnTo>
                  <a:lnTo>
                    <a:pt x="53984" y="111736"/>
                  </a:lnTo>
                  <a:lnTo>
                    <a:pt x="52774" y="111885"/>
                  </a:lnTo>
                  <a:lnTo>
                    <a:pt x="51560" y="112034"/>
                  </a:lnTo>
                  <a:lnTo>
                    <a:pt x="50345" y="112158"/>
                  </a:lnTo>
                  <a:lnTo>
                    <a:pt x="49135" y="112258"/>
                  </a:lnTo>
                  <a:lnTo>
                    <a:pt x="47921" y="112345"/>
                  </a:lnTo>
                  <a:lnTo>
                    <a:pt x="46707" y="112419"/>
                  </a:lnTo>
                  <a:lnTo>
                    <a:pt x="45492" y="112481"/>
                  </a:lnTo>
                  <a:lnTo>
                    <a:pt x="44278" y="112518"/>
                  </a:lnTo>
                  <a:lnTo>
                    <a:pt x="43063" y="112556"/>
                  </a:lnTo>
                  <a:lnTo>
                    <a:pt x="41849" y="112568"/>
                  </a:lnTo>
                  <a:lnTo>
                    <a:pt x="40635" y="112556"/>
                  </a:lnTo>
                  <a:lnTo>
                    <a:pt x="39420" y="112543"/>
                  </a:lnTo>
                  <a:lnTo>
                    <a:pt x="38206" y="112506"/>
                  </a:lnTo>
                  <a:lnTo>
                    <a:pt x="36996" y="112469"/>
                  </a:lnTo>
                  <a:lnTo>
                    <a:pt x="35781" y="112407"/>
                  </a:lnTo>
                  <a:lnTo>
                    <a:pt x="34567" y="112332"/>
                  </a:lnTo>
                  <a:lnTo>
                    <a:pt x="33353" y="112245"/>
                  </a:lnTo>
                  <a:lnTo>
                    <a:pt x="32143" y="112146"/>
                  </a:lnTo>
                  <a:lnTo>
                    <a:pt x="30933" y="112034"/>
                  </a:lnTo>
                  <a:lnTo>
                    <a:pt x="29718" y="111910"/>
                  </a:lnTo>
                  <a:lnTo>
                    <a:pt x="28508" y="111773"/>
                  </a:lnTo>
                  <a:lnTo>
                    <a:pt x="27298" y="111624"/>
                  </a:lnTo>
                  <a:lnTo>
                    <a:pt x="26088" y="111463"/>
                  </a:lnTo>
                  <a:lnTo>
                    <a:pt x="26028" y="111451"/>
                  </a:lnTo>
                  <a:lnTo>
                    <a:pt x="25972" y="111438"/>
                  </a:lnTo>
                  <a:lnTo>
                    <a:pt x="25916" y="111401"/>
                  </a:lnTo>
                  <a:lnTo>
                    <a:pt x="25860" y="111364"/>
                  </a:lnTo>
                  <a:lnTo>
                    <a:pt x="25808" y="111314"/>
                  </a:lnTo>
                  <a:lnTo>
                    <a:pt x="25756" y="111264"/>
                  </a:lnTo>
                  <a:lnTo>
                    <a:pt x="25709" y="111202"/>
                  </a:lnTo>
                  <a:lnTo>
                    <a:pt x="25666" y="111128"/>
                  </a:lnTo>
                  <a:lnTo>
                    <a:pt x="25623" y="111053"/>
                  </a:lnTo>
                  <a:lnTo>
                    <a:pt x="25580" y="110966"/>
                  </a:lnTo>
                  <a:lnTo>
                    <a:pt x="25541" y="110879"/>
                  </a:lnTo>
                  <a:lnTo>
                    <a:pt x="25507" y="110792"/>
                  </a:lnTo>
                  <a:lnTo>
                    <a:pt x="25472" y="110693"/>
                  </a:lnTo>
                  <a:lnTo>
                    <a:pt x="25442" y="110594"/>
                  </a:lnTo>
                  <a:lnTo>
                    <a:pt x="25412" y="110482"/>
                  </a:lnTo>
                  <a:lnTo>
                    <a:pt x="25382" y="110370"/>
                  </a:lnTo>
                  <a:lnTo>
                    <a:pt x="25334" y="110134"/>
                  </a:lnTo>
                  <a:lnTo>
                    <a:pt x="25296" y="109886"/>
                  </a:lnTo>
                  <a:lnTo>
                    <a:pt x="25261" y="109625"/>
                  </a:lnTo>
                  <a:lnTo>
                    <a:pt x="25240" y="109352"/>
                  </a:lnTo>
                  <a:lnTo>
                    <a:pt x="25227" y="109079"/>
                  </a:lnTo>
                  <a:lnTo>
                    <a:pt x="25218" y="108806"/>
                  </a:lnTo>
                  <a:lnTo>
                    <a:pt x="25222" y="108520"/>
                  </a:lnTo>
                  <a:lnTo>
                    <a:pt x="25235" y="108247"/>
                  </a:lnTo>
                  <a:lnTo>
                    <a:pt x="25132" y="107837"/>
                  </a:lnTo>
                  <a:lnTo>
                    <a:pt x="25033" y="107427"/>
                  </a:lnTo>
                  <a:lnTo>
                    <a:pt x="24942" y="107005"/>
                  </a:lnTo>
                  <a:lnTo>
                    <a:pt x="24852" y="106583"/>
                  </a:lnTo>
                  <a:lnTo>
                    <a:pt x="24766" y="106161"/>
                  </a:lnTo>
                  <a:lnTo>
                    <a:pt x="24680" y="105726"/>
                  </a:lnTo>
                  <a:lnTo>
                    <a:pt x="24602" y="105304"/>
                  </a:lnTo>
                  <a:lnTo>
                    <a:pt x="24525" y="104857"/>
                  </a:lnTo>
                  <a:lnTo>
                    <a:pt x="24452" y="104422"/>
                  </a:lnTo>
                  <a:lnTo>
                    <a:pt x="24383" y="103987"/>
                  </a:lnTo>
                  <a:lnTo>
                    <a:pt x="24314" y="103540"/>
                  </a:lnTo>
                  <a:lnTo>
                    <a:pt x="24249" y="103081"/>
                  </a:lnTo>
                  <a:lnTo>
                    <a:pt x="24189" y="102634"/>
                  </a:lnTo>
                  <a:lnTo>
                    <a:pt x="24133" y="102174"/>
                  </a:lnTo>
                  <a:lnTo>
                    <a:pt x="24077" y="101715"/>
                  </a:lnTo>
                  <a:lnTo>
                    <a:pt x="24030" y="101256"/>
                  </a:lnTo>
                  <a:lnTo>
                    <a:pt x="23978" y="100796"/>
                  </a:lnTo>
                  <a:lnTo>
                    <a:pt x="23935" y="100324"/>
                  </a:lnTo>
                  <a:lnTo>
                    <a:pt x="23892" y="99852"/>
                  </a:lnTo>
                  <a:lnTo>
                    <a:pt x="23853" y="99368"/>
                  </a:lnTo>
                  <a:lnTo>
                    <a:pt x="23814" y="98896"/>
                  </a:lnTo>
                  <a:lnTo>
                    <a:pt x="23784" y="98412"/>
                  </a:lnTo>
                  <a:lnTo>
                    <a:pt x="23750" y="97928"/>
                  </a:lnTo>
                  <a:lnTo>
                    <a:pt x="23724" y="97431"/>
                  </a:lnTo>
                  <a:lnTo>
                    <a:pt x="23698" y="96947"/>
                  </a:lnTo>
                  <a:lnTo>
                    <a:pt x="23672" y="96450"/>
                  </a:lnTo>
                  <a:lnTo>
                    <a:pt x="23651" y="95941"/>
                  </a:lnTo>
                  <a:lnTo>
                    <a:pt x="23633" y="95444"/>
                  </a:lnTo>
                  <a:lnTo>
                    <a:pt x="23603" y="94426"/>
                  </a:lnTo>
                  <a:lnTo>
                    <a:pt x="23586" y="93395"/>
                  </a:lnTo>
                  <a:lnTo>
                    <a:pt x="23586" y="93172"/>
                  </a:lnTo>
                  <a:lnTo>
                    <a:pt x="23590" y="92973"/>
                  </a:lnTo>
                  <a:lnTo>
                    <a:pt x="23599" y="92774"/>
                  </a:lnTo>
                  <a:lnTo>
                    <a:pt x="23612" y="92588"/>
                  </a:lnTo>
                  <a:lnTo>
                    <a:pt x="23633" y="92414"/>
                  </a:lnTo>
                  <a:lnTo>
                    <a:pt x="23655" y="92253"/>
                  </a:lnTo>
                  <a:lnTo>
                    <a:pt x="23681" y="92091"/>
                  </a:lnTo>
                  <a:lnTo>
                    <a:pt x="23711" y="91955"/>
                  </a:lnTo>
                  <a:lnTo>
                    <a:pt x="23745" y="91818"/>
                  </a:lnTo>
                  <a:lnTo>
                    <a:pt x="23780" y="91681"/>
                  </a:lnTo>
                  <a:lnTo>
                    <a:pt x="23819" y="91570"/>
                  </a:lnTo>
                  <a:lnTo>
                    <a:pt x="23862" y="91458"/>
                  </a:lnTo>
                  <a:lnTo>
                    <a:pt x="23909" y="91359"/>
                  </a:lnTo>
                  <a:lnTo>
                    <a:pt x="23956" y="91259"/>
                  </a:lnTo>
                  <a:lnTo>
                    <a:pt x="24004" y="91185"/>
                  </a:lnTo>
                  <a:lnTo>
                    <a:pt x="24055" y="91110"/>
                  </a:lnTo>
                  <a:lnTo>
                    <a:pt x="24060" y="90887"/>
                  </a:lnTo>
                  <a:lnTo>
                    <a:pt x="24073" y="90676"/>
                  </a:lnTo>
                  <a:lnTo>
                    <a:pt x="24090" y="90465"/>
                  </a:lnTo>
                  <a:lnTo>
                    <a:pt x="24111" y="90253"/>
                  </a:lnTo>
                  <a:lnTo>
                    <a:pt x="24142" y="90055"/>
                  </a:lnTo>
                  <a:lnTo>
                    <a:pt x="24176" y="89856"/>
                  </a:lnTo>
                  <a:lnTo>
                    <a:pt x="24219" y="89682"/>
                  </a:lnTo>
                  <a:lnTo>
                    <a:pt x="24266" y="89508"/>
                  </a:lnTo>
                  <a:lnTo>
                    <a:pt x="24318" y="89359"/>
                  </a:lnTo>
                  <a:lnTo>
                    <a:pt x="24378" y="89223"/>
                  </a:lnTo>
                  <a:lnTo>
                    <a:pt x="24447" y="89099"/>
                  </a:lnTo>
                  <a:lnTo>
                    <a:pt x="24520" y="88999"/>
                  </a:lnTo>
                  <a:lnTo>
                    <a:pt x="24598" y="88912"/>
                  </a:lnTo>
                  <a:lnTo>
                    <a:pt x="24684" y="88863"/>
                  </a:lnTo>
                  <a:lnTo>
                    <a:pt x="24779" y="88825"/>
                  </a:lnTo>
                  <a:lnTo>
                    <a:pt x="24878" y="88825"/>
                  </a:lnTo>
                  <a:lnTo>
                    <a:pt x="26135" y="88875"/>
                  </a:lnTo>
                  <a:lnTo>
                    <a:pt x="27397" y="88912"/>
                  </a:lnTo>
                  <a:lnTo>
                    <a:pt x="28663" y="88925"/>
                  </a:lnTo>
                  <a:lnTo>
                    <a:pt x="29933" y="88912"/>
                  </a:lnTo>
                  <a:lnTo>
                    <a:pt x="31204" y="88875"/>
                  </a:lnTo>
                  <a:lnTo>
                    <a:pt x="32483" y="88825"/>
                  </a:lnTo>
                  <a:lnTo>
                    <a:pt x="33757" y="88776"/>
                  </a:lnTo>
                  <a:lnTo>
                    <a:pt x="35041" y="88701"/>
                  </a:lnTo>
                  <a:lnTo>
                    <a:pt x="37603" y="88540"/>
                  </a:lnTo>
                  <a:lnTo>
                    <a:pt x="40178" y="88353"/>
                  </a:lnTo>
                  <a:lnTo>
                    <a:pt x="42749" y="88180"/>
                  </a:lnTo>
                  <a:lnTo>
                    <a:pt x="44037" y="88093"/>
                  </a:lnTo>
                  <a:lnTo>
                    <a:pt x="45324" y="88031"/>
                  </a:lnTo>
                  <a:lnTo>
                    <a:pt x="46612" y="87956"/>
                  </a:lnTo>
                  <a:lnTo>
                    <a:pt x="47899" y="87906"/>
                  </a:lnTo>
                  <a:lnTo>
                    <a:pt x="49187" y="87869"/>
                  </a:lnTo>
                  <a:lnTo>
                    <a:pt x="50470" y="87857"/>
                  </a:lnTo>
                  <a:close/>
                  <a:moveTo>
                    <a:pt x="13910" y="91185"/>
                  </a:moveTo>
                  <a:lnTo>
                    <a:pt x="13987" y="91197"/>
                  </a:lnTo>
                  <a:lnTo>
                    <a:pt x="14172" y="91247"/>
                  </a:lnTo>
                  <a:lnTo>
                    <a:pt x="14358" y="91321"/>
                  </a:lnTo>
                  <a:lnTo>
                    <a:pt x="14538" y="91421"/>
                  </a:lnTo>
                  <a:lnTo>
                    <a:pt x="14719" y="91545"/>
                  </a:lnTo>
                  <a:lnTo>
                    <a:pt x="14892" y="91694"/>
                  </a:lnTo>
                  <a:lnTo>
                    <a:pt x="15064" y="91868"/>
                  </a:lnTo>
                  <a:lnTo>
                    <a:pt x="15232" y="92054"/>
                  </a:lnTo>
                  <a:lnTo>
                    <a:pt x="15395" y="92265"/>
                  </a:lnTo>
                  <a:lnTo>
                    <a:pt x="15559" y="92501"/>
                  </a:lnTo>
                  <a:lnTo>
                    <a:pt x="15714" y="92762"/>
                  </a:lnTo>
                  <a:lnTo>
                    <a:pt x="15865" y="93035"/>
                  </a:lnTo>
                  <a:lnTo>
                    <a:pt x="16011" y="93333"/>
                  </a:lnTo>
                  <a:lnTo>
                    <a:pt x="16153" y="93656"/>
                  </a:lnTo>
                  <a:lnTo>
                    <a:pt x="16291" y="93979"/>
                  </a:lnTo>
                  <a:lnTo>
                    <a:pt x="16425" y="94339"/>
                  </a:lnTo>
                  <a:lnTo>
                    <a:pt x="16549" y="94699"/>
                  </a:lnTo>
                  <a:lnTo>
                    <a:pt x="16670" y="95084"/>
                  </a:lnTo>
                  <a:lnTo>
                    <a:pt x="16786" y="95481"/>
                  </a:lnTo>
                  <a:lnTo>
                    <a:pt x="16894" y="95891"/>
                  </a:lnTo>
                  <a:lnTo>
                    <a:pt x="16997" y="96313"/>
                  </a:lnTo>
                  <a:lnTo>
                    <a:pt x="17096" y="96760"/>
                  </a:lnTo>
                  <a:lnTo>
                    <a:pt x="17187" y="97207"/>
                  </a:lnTo>
                  <a:lnTo>
                    <a:pt x="17269" y="97679"/>
                  </a:lnTo>
                  <a:lnTo>
                    <a:pt x="17342" y="98151"/>
                  </a:lnTo>
                  <a:lnTo>
                    <a:pt x="17411" y="98635"/>
                  </a:lnTo>
                  <a:lnTo>
                    <a:pt x="17475" y="99132"/>
                  </a:lnTo>
                  <a:lnTo>
                    <a:pt x="17527" y="99641"/>
                  </a:lnTo>
                  <a:lnTo>
                    <a:pt x="17574" y="100150"/>
                  </a:lnTo>
                  <a:lnTo>
                    <a:pt x="17609" y="100672"/>
                  </a:lnTo>
                  <a:lnTo>
                    <a:pt x="17639" y="101206"/>
                  </a:lnTo>
                  <a:lnTo>
                    <a:pt x="17661" y="101740"/>
                  </a:lnTo>
                  <a:lnTo>
                    <a:pt x="17673" y="102286"/>
                  </a:lnTo>
                  <a:lnTo>
                    <a:pt x="17673" y="102572"/>
                  </a:lnTo>
                  <a:lnTo>
                    <a:pt x="17673" y="102845"/>
                  </a:lnTo>
                  <a:lnTo>
                    <a:pt x="17669" y="103118"/>
                  </a:lnTo>
                  <a:lnTo>
                    <a:pt x="17665" y="103391"/>
                  </a:lnTo>
                  <a:lnTo>
                    <a:pt x="17648" y="103913"/>
                  </a:lnTo>
                  <a:lnTo>
                    <a:pt x="17622" y="104435"/>
                  </a:lnTo>
                  <a:lnTo>
                    <a:pt x="17583" y="104944"/>
                  </a:lnTo>
                  <a:lnTo>
                    <a:pt x="17536" y="105440"/>
                  </a:lnTo>
                  <a:lnTo>
                    <a:pt x="17480" y="105937"/>
                  </a:lnTo>
                  <a:lnTo>
                    <a:pt x="17419" y="106397"/>
                  </a:lnTo>
                  <a:lnTo>
                    <a:pt x="17346" y="106856"/>
                  </a:lnTo>
                  <a:lnTo>
                    <a:pt x="17264" y="107303"/>
                  </a:lnTo>
                  <a:lnTo>
                    <a:pt x="17178" y="107738"/>
                  </a:lnTo>
                  <a:lnTo>
                    <a:pt x="17083" y="108147"/>
                  </a:lnTo>
                  <a:lnTo>
                    <a:pt x="16980" y="108545"/>
                  </a:lnTo>
                  <a:lnTo>
                    <a:pt x="16868" y="108930"/>
                  </a:lnTo>
                  <a:lnTo>
                    <a:pt x="16752" y="109302"/>
                  </a:lnTo>
                  <a:lnTo>
                    <a:pt x="16631" y="109662"/>
                  </a:lnTo>
                  <a:lnTo>
                    <a:pt x="16502" y="109998"/>
                  </a:lnTo>
                  <a:lnTo>
                    <a:pt x="16369" y="110308"/>
                  </a:lnTo>
                  <a:lnTo>
                    <a:pt x="16231" y="110606"/>
                  </a:lnTo>
                  <a:lnTo>
                    <a:pt x="16084" y="110892"/>
                  </a:lnTo>
                  <a:lnTo>
                    <a:pt x="15934" y="111153"/>
                  </a:lnTo>
                  <a:lnTo>
                    <a:pt x="15783" y="111401"/>
                  </a:lnTo>
                  <a:lnTo>
                    <a:pt x="15624" y="111624"/>
                  </a:lnTo>
                  <a:lnTo>
                    <a:pt x="15460" y="111835"/>
                  </a:lnTo>
                  <a:lnTo>
                    <a:pt x="15296" y="112022"/>
                  </a:lnTo>
                  <a:lnTo>
                    <a:pt x="15124" y="112183"/>
                  </a:lnTo>
                  <a:lnTo>
                    <a:pt x="14952" y="112332"/>
                  </a:lnTo>
                  <a:lnTo>
                    <a:pt x="14775" y="112456"/>
                  </a:lnTo>
                  <a:lnTo>
                    <a:pt x="14599" y="112556"/>
                  </a:lnTo>
                  <a:lnTo>
                    <a:pt x="14418" y="112630"/>
                  </a:lnTo>
                  <a:lnTo>
                    <a:pt x="14237" y="112692"/>
                  </a:lnTo>
                  <a:lnTo>
                    <a:pt x="14052" y="112730"/>
                  </a:lnTo>
                  <a:lnTo>
                    <a:pt x="13867" y="112730"/>
                  </a:lnTo>
                  <a:lnTo>
                    <a:pt x="13686" y="112717"/>
                  </a:lnTo>
                  <a:lnTo>
                    <a:pt x="13505" y="112680"/>
                  </a:lnTo>
                  <a:lnTo>
                    <a:pt x="13324" y="112618"/>
                  </a:lnTo>
                  <a:lnTo>
                    <a:pt x="13148" y="112531"/>
                  </a:lnTo>
                  <a:lnTo>
                    <a:pt x="12975" y="112432"/>
                  </a:lnTo>
                  <a:lnTo>
                    <a:pt x="12803" y="112295"/>
                  </a:lnTo>
                  <a:lnTo>
                    <a:pt x="12635" y="112146"/>
                  </a:lnTo>
                  <a:lnTo>
                    <a:pt x="12471" y="111972"/>
                  </a:lnTo>
                  <a:lnTo>
                    <a:pt x="12308" y="111786"/>
                  </a:lnTo>
                  <a:lnTo>
                    <a:pt x="12153" y="111575"/>
                  </a:lnTo>
                  <a:lnTo>
                    <a:pt x="11998" y="111339"/>
                  </a:lnTo>
                  <a:lnTo>
                    <a:pt x="11851" y="111078"/>
                  </a:lnTo>
                  <a:lnTo>
                    <a:pt x="11705" y="110805"/>
                  </a:lnTo>
                  <a:lnTo>
                    <a:pt x="11567" y="110519"/>
                  </a:lnTo>
                  <a:lnTo>
                    <a:pt x="11434" y="110209"/>
                  </a:lnTo>
                  <a:lnTo>
                    <a:pt x="11309" y="109886"/>
                  </a:lnTo>
                  <a:lnTo>
                    <a:pt x="11184" y="109538"/>
                  </a:lnTo>
                  <a:lnTo>
                    <a:pt x="11072" y="109178"/>
                  </a:lnTo>
                  <a:lnTo>
                    <a:pt x="10960" y="108793"/>
                  </a:lnTo>
                  <a:lnTo>
                    <a:pt x="10861" y="108396"/>
                  </a:lnTo>
                  <a:lnTo>
                    <a:pt x="10766" y="107986"/>
                  </a:lnTo>
                  <a:lnTo>
                    <a:pt x="10680" y="107564"/>
                  </a:lnTo>
                  <a:lnTo>
                    <a:pt x="10598" y="107117"/>
                  </a:lnTo>
                  <a:lnTo>
                    <a:pt x="10525" y="106657"/>
                  </a:lnTo>
                  <a:lnTo>
                    <a:pt x="10465" y="106185"/>
                  </a:lnTo>
                  <a:lnTo>
                    <a:pt x="10409" y="105701"/>
                  </a:lnTo>
                  <a:lnTo>
                    <a:pt x="10361" y="105204"/>
                  </a:lnTo>
                  <a:lnTo>
                    <a:pt x="10327" y="104695"/>
                  </a:lnTo>
                  <a:lnTo>
                    <a:pt x="10297" y="104161"/>
                  </a:lnTo>
                  <a:lnTo>
                    <a:pt x="10280" y="103627"/>
                  </a:lnTo>
                  <a:lnTo>
                    <a:pt x="10271" y="103081"/>
                  </a:lnTo>
                  <a:lnTo>
                    <a:pt x="10271" y="102634"/>
                  </a:lnTo>
                  <a:lnTo>
                    <a:pt x="10280" y="102174"/>
                  </a:lnTo>
                  <a:lnTo>
                    <a:pt x="10297" y="101727"/>
                  </a:lnTo>
                  <a:lnTo>
                    <a:pt x="10318" y="101280"/>
                  </a:lnTo>
                  <a:lnTo>
                    <a:pt x="10348" y="100833"/>
                  </a:lnTo>
                  <a:lnTo>
                    <a:pt x="10383" y="100386"/>
                  </a:lnTo>
                  <a:lnTo>
                    <a:pt x="10426" y="99939"/>
                  </a:lnTo>
                  <a:lnTo>
                    <a:pt x="10473" y="99505"/>
                  </a:lnTo>
                  <a:lnTo>
                    <a:pt x="10529" y="99070"/>
                  </a:lnTo>
                  <a:lnTo>
                    <a:pt x="10590" y="98648"/>
                  </a:lnTo>
                  <a:lnTo>
                    <a:pt x="10658" y="98226"/>
                  </a:lnTo>
                  <a:lnTo>
                    <a:pt x="10732" y="97816"/>
                  </a:lnTo>
                  <a:lnTo>
                    <a:pt x="10809" y="97418"/>
                  </a:lnTo>
                  <a:lnTo>
                    <a:pt x="10891" y="97021"/>
                  </a:lnTo>
                  <a:lnTo>
                    <a:pt x="10981" y="96649"/>
                  </a:lnTo>
                  <a:lnTo>
                    <a:pt x="11076" y="96276"/>
                  </a:lnTo>
                  <a:lnTo>
                    <a:pt x="11175" y="95916"/>
                  </a:lnTo>
                  <a:lnTo>
                    <a:pt x="11283" y="95581"/>
                  </a:lnTo>
                  <a:lnTo>
                    <a:pt x="11391" y="95245"/>
                  </a:lnTo>
                  <a:lnTo>
                    <a:pt x="11507" y="94935"/>
                  </a:lnTo>
                  <a:lnTo>
                    <a:pt x="11623" y="94637"/>
                  </a:lnTo>
                  <a:lnTo>
                    <a:pt x="11748" y="94364"/>
                  </a:lnTo>
                  <a:lnTo>
                    <a:pt x="11873" y="94103"/>
                  </a:lnTo>
                  <a:lnTo>
                    <a:pt x="12006" y="93855"/>
                  </a:lnTo>
                  <a:lnTo>
                    <a:pt x="12140" y="93631"/>
                  </a:lnTo>
                  <a:lnTo>
                    <a:pt x="12278" y="93432"/>
                  </a:lnTo>
                  <a:lnTo>
                    <a:pt x="12420" y="93246"/>
                  </a:lnTo>
                  <a:lnTo>
                    <a:pt x="12566" y="93085"/>
                  </a:lnTo>
                  <a:lnTo>
                    <a:pt x="12717" y="92948"/>
                  </a:lnTo>
                  <a:lnTo>
                    <a:pt x="12868" y="92836"/>
                  </a:lnTo>
                  <a:lnTo>
                    <a:pt x="13023" y="92749"/>
                  </a:lnTo>
                  <a:lnTo>
                    <a:pt x="13178" y="92687"/>
                  </a:lnTo>
                  <a:lnTo>
                    <a:pt x="13199" y="92526"/>
                  </a:lnTo>
                  <a:lnTo>
                    <a:pt x="13225" y="92364"/>
                  </a:lnTo>
                  <a:lnTo>
                    <a:pt x="13251" y="92215"/>
                  </a:lnTo>
                  <a:lnTo>
                    <a:pt x="13285" y="92066"/>
                  </a:lnTo>
                  <a:lnTo>
                    <a:pt x="13324" y="91930"/>
                  </a:lnTo>
                  <a:lnTo>
                    <a:pt x="13363" y="91806"/>
                  </a:lnTo>
                  <a:lnTo>
                    <a:pt x="13406" y="91681"/>
                  </a:lnTo>
                  <a:lnTo>
                    <a:pt x="13458" y="91582"/>
                  </a:lnTo>
                  <a:lnTo>
                    <a:pt x="13509" y="91483"/>
                  </a:lnTo>
                  <a:lnTo>
                    <a:pt x="13565" y="91396"/>
                  </a:lnTo>
                  <a:lnTo>
                    <a:pt x="13626" y="91321"/>
                  </a:lnTo>
                  <a:lnTo>
                    <a:pt x="13690" y="91272"/>
                  </a:lnTo>
                  <a:lnTo>
                    <a:pt x="13759" y="91222"/>
                  </a:lnTo>
                  <a:lnTo>
                    <a:pt x="13832" y="91197"/>
                  </a:lnTo>
                  <a:lnTo>
                    <a:pt x="13910" y="91185"/>
                  </a:lnTo>
                  <a:close/>
                  <a:moveTo>
                    <a:pt x="10228" y="1"/>
                  </a:moveTo>
                  <a:lnTo>
                    <a:pt x="9698" y="13"/>
                  </a:lnTo>
                  <a:lnTo>
                    <a:pt x="9160" y="51"/>
                  </a:lnTo>
                  <a:lnTo>
                    <a:pt x="8630" y="113"/>
                  </a:lnTo>
                  <a:lnTo>
                    <a:pt x="8096" y="187"/>
                  </a:lnTo>
                  <a:lnTo>
                    <a:pt x="7571" y="299"/>
                  </a:lnTo>
                  <a:lnTo>
                    <a:pt x="7312" y="361"/>
                  </a:lnTo>
                  <a:lnTo>
                    <a:pt x="7050" y="436"/>
                  </a:lnTo>
                  <a:lnTo>
                    <a:pt x="6796" y="510"/>
                  </a:lnTo>
                  <a:lnTo>
                    <a:pt x="6537" y="609"/>
                  </a:lnTo>
                  <a:lnTo>
                    <a:pt x="6288" y="696"/>
                  </a:lnTo>
                  <a:lnTo>
                    <a:pt x="6033" y="808"/>
                  </a:lnTo>
                  <a:lnTo>
                    <a:pt x="5788" y="920"/>
                  </a:lnTo>
                  <a:lnTo>
                    <a:pt x="5543" y="1044"/>
                  </a:lnTo>
                  <a:lnTo>
                    <a:pt x="5301" y="1181"/>
                  </a:lnTo>
                  <a:lnTo>
                    <a:pt x="5065" y="1330"/>
                  </a:lnTo>
                  <a:lnTo>
                    <a:pt x="4828" y="1491"/>
                  </a:lnTo>
                  <a:lnTo>
                    <a:pt x="4599" y="1653"/>
                  </a:lnTo>
                  <a:lnTo>
                    <a:pt x="4371" y="1839"/>
                  </a:lnTo>
                  <a:lnTo>
                    <a:pt x="4147" y="2025"/>
                  </a:lnTo>
                  <a:lnTo>
                    <a:pt x="3928" y="2224"/>
                  </a:lnTo>
                  <a:lnTo>
                    <a:pt x="3717" y="2447"/>
                  </a:lnTo>
                  <a:lnTo>
                    <a:pt x="3506" y="2671"/>
                  </a:lnTo>
                  <a:lnTo>
                    <a:pt x="3303" y="2907"/>
                  </a:lnTo>
                  <a:lnTo>
                    <a:pt x="3105" y="3168"/>
                  </a:lnTo>
                  <a:lnTo>
                    <a:pt x="2911" y="3428"/>
                  </a:lnTo>
                  <a:lnTo>
                    <a:pt x="2722" y="3714"/>
                  </a:lnTo>
                  <a:lnTo>
                    <a:pt x="2541" y="4000"/>
                  </a:lnTo>
                  <a:lnTo>
                    <a:pt x="2365" y="4310"/>
                  </a:lnTo>
                  <a:lnTo>
                    <a:pt x="2197" y="4633"/>
                  </a:lnTo>
                  <a:lnTo>
                    <a:pt x="2033" y="4981"/>
                  </a:lnTo>
                  <a:lnTo>
                    <a:pt x="1874" y="5328"/>
                  </a:lnTo>
                  <a:lnTo>
                    <a:pt x="1727" y="5701"/>
                  </a:lnTo>
                  <a:lnTo>
                    <a:pt x="1585" y="6086"/>
                  </a:lnTo>
                  <a:lnTo>
                    <a:pt x="1447" y="6495"/>
                  </a:lnTo>
                  <a:lnTo>
                    <a:pt x="1318" y="6905"/>
                  </a:lnTo>
                  <a:lnTo>
                    <a:pt x="1215" y="7290"/>
                  </a:lnTo>
                  <a:lnTo>
                    <a:pt x="1116" y="7675"/>
                  </a:lnTo>
                  <a:lnTo>
                    <a:pt x="1021" y="8097"/>
                  </a:lnTo>
                  <a:lnTo>
                    <a:pt x="935" y="8520"/>
                  </a:lnTo>
                  <a:lnTo>
                    <a:pt x="849" y="8967"/>
                  </a:lnTo>
                  <a:lnTo>
                    <a:pt x="771" y="9426"/>
                  </a:lnTo>
                  <a:lnTo>
                    <a:pt x="694" y="9898"/>
                  </a:lnTo>
                  <a:lnTo>
                    <a:pt x="625" y="10395"/>
                  </a:lnTo>
                  <a:lnTo>
                    <a:pt x="560" y="10904"/>
                  </a:lnTo>
                  <a:lnTo>
                    <a:pt x="496" y="11413"/>
                  </a:lnTo>
                  <a:lnTo>
                    <a:pt x="440" y="11947"/>
                  </a:lnTo>
                  <a:lnTo>
                    <a:pt x="388" y="12493"/>
                  </a:lnTo>
                  <a:lnTo>
                    <a:pt x="336" y="13052"/>
                  </a:lnTo>
                  <a:lnTo>
                    <a:pt x="293" y="13623"/>
                  </a:lnTo>
                  <a:lnTo>
                    <a:pt x="250" y="14207"/>
                  </a:lnTo>
                  <a:lnTo>
                    <a:pt x="211" y="14791"/>
                  </a:lnTo>
                  <a:lnTo>
                    <a:pt x="177" y="15399"/>
                  </a:lnTo>
                  <a:lnTo>
                    <a:pt x="147" y="16008"/>
                  </a:lnTo>
                  <a:lnTo>
                    <a:pt x="117" y="16628"/>
                  </a:lnTo>
                  <a:lnTo>
                    <a:pt x="95" y="17249"/>
                  </a:lnTo>
                  <a:lnTo>
                    <a:pt x="74" y="17895"/>
                  </a:lnTo>
                  <a:lnTo>
                    <a:pt x="56" y="18541"/>
                  </a:lnTo>
                  <a:lnTo>
                    <a:pt x="39" y="19186"/>
                  </a:lnTo>
                  <a:lnTo>
                    <a:pt x="26" y="19845"/>
                  </a:lnTo>
                  <a:lnTo>
                    <a:pt x="18" y="20503"/>
                  </a:lnTo>
                  <a:lnTo>
                    <a:pt x="9" y="21173"/>
                  </a:lnTo>
                  <a:lnTo>
                    <a:pt x="0" y="22527"/>
                  </a:lnTo>
                  <a:lnTo>
                    <a:pt x="0" y="23905"/>
                  </a:lnTo>
                  <a:lnTo>
                    <a:pt x="9" y="25284"/>
                  </a:lnTo>
                  <a:lnTo>
                    <a:pt x="26" y="26662"/>
                  </a:lnTo>
                  <a:lnTo>
                    <a:pt x="48" y="28053"/>
                  </a:lnTo>
                  <a:lnTo>
                    <a:pt x="78" y="29444"/>
                  </a:lnTo>
                  <a:lnTo>
                    <a:pt x="112" y="30834"/>
                  </a:lnTo>
                  <a:lnTo>
                    <a:pt x="147" y="32213"/>
                  </a:lnTo>
                  <a:lnTo>
                    <a:pt x="186" y="33566"/>
                  </a:lnTo>
                  <a:lnTo>
                    <a:pt x="272" y="36236"/>
                  </a:lnTo>
                  <a:lnTo>
                    <a:pt x="353" y="38807"/>
                  </a:lnTo>
                  <a:lnTo>
                    <a:pt x="431" y="41228"/>
                  </a:lnTo>
                  <a:lnTo>
                    <a:pt x="465" y="42383"/>
                  </a:lnTo>
                  <a:lnTo>
                    <a:pt x="500" y="43488"/>
                  </a:lnTo>
                  <a:lnTo>
                    <a:pt x="526" y="44544"/>
                  </a:lnTo>
                  <a:lnTo>
                    <a:pt x="543" y="45537"/>
                  </a:lnTo>
                  <a:lnTo>
                    <a:pt x="586" y="47946"/>
                  </a:lnTo>
                  <a:lnTo>
                    <a:pt x="633" y="50368"/>
                  </a:lnTo>
                  <a:lnTo>
                    <a:pt x="685" y="52777"/>
                  </a:lnTo>
                  <a:lnTo>
                    <a:pt x="741" y="55186"/>
                  </a:lnTo>
                  <a:lnTo>
                    <a:pt x="801" y="57595"/>
                  </a:lnTo>
                  <a:lnTo>
                    <a:pt x="866" y="60004"/>
                  </a:lnTo>
                  <a:lnTo>
                    <a:pt x="935" y="62413"/>
                  </a:lnTo>
                  <a:lnTo>
                    <a:pt x="1012" y="64822"/>
                  </a:lnTo>
                  <a:lnTo>
                    <a:pt x="1090" y="67218"/>
                  </a:lnTo>
                  <a:lnTo>
                    <a:pt x="1180" y="69627"/>
                  </a:lnTo>
                  <a:lnTo>
                    <a:pt x="1271" y="72024"/>
                  </a:lnTo>
                  <a:lnTo>
                    <a:pt x="1370" y="74408"/>
                  </a:lnTo>
                  <a:lnTo>
                    <a:pt x="1473" y="76805"/>
                  </a:lnTo>
                  <a:lnTo>
                    <a:pt x="1581" y="79189"/>
                  </a:lnTo>
                  <a:lnTo>
                    <a:pt x="1697" y="81573"/>
                  </a:lnTo>
                  <a:lnTo>
                    <a:pt x="1822" y="83945"/>
                  </a:lnTo>
                  <a:lnTo>
                    <a:pt x="1951" y="86317"/>
                  </a:lnTo>
                  <a:lnTo>
                    <a:pt x="2085" y="88676"/>
                  </a:lnTo>
                  <a:lnTo>
                    <a:pt x="2227" y="91036"/>
                  </a:lnTo>
                  <a:lnTo>
                    <a:pt x="2377" y="93395"/>
                  </a:lnTo>
                  <a:lnTo>
                    <a:pt x="2537" y="95742"/>
                  </a:lnTo>
                  <a:lnTo>
                    <a:pt x="2700" y="98089"/>
                  </a:lnTo>
                  <a:lnTo>
                    <a:pt x="2868" y="100424"/>
                  </a:lnTo>
                  <a:lnTo>
                    <a:pt x="3049" y="102746"/>
                  </a:lnTo>
                  <a:lnTo>
                    <a:pt x="3234" y="105068"/>
                  </a:lnTo>
                  <a:lnTo>
                    <a:pt x="3432" y="107378"/>
                  </a:lnTo>
                  <a:lnTo>
                    <a:pt x="3635" y="109687"/>
                  </a:lnTo>
                  <a:lnTo>
                    <a:pt x="3846" y="111972"/>
                  </a:lnTo>
                  <a:lnTo>
                    <a:pt x="4066" y="114269"/>
                  </a:lnTo>
                  <a:lnTo>
                    <a:pt x="4294" y="116542"/>
                  </a:lnTo>
                  <a:lnTo>
                    <a:pt x="4526" y="118814"/>
                  </a:lnTo>
                  <a:lnTo>
                    <a:pt x="4772" y="121062"/>
                  </a:lnTo>
                  <a:lnTo>
                    <a:pt x="5026" y="123310"/>
                  </a:lnTo>
                  <a:lnTo>
                    <a:pt x="5289" y="125557"/>
                  </a:lnTo>
                  <a:lnTo>
                    <a:pt x="5564" y="127780"/>
                  </a:lnTo>
                  <a:lnTo>
                    <a:pt x="5844" y="129990"/>
                  </a:lnTo>
                  <a:lnTo>
                    <a:pt x="5990" y="131095"/>
                  </a:lnTo>
                  <a:lnTo>
                    <a:pt x="6137" y="132201"/>
                  </a:lnTo>
                  <a:lnTo>
                    <a:pt x="6283" y="133293"/>
                  </a:lnTo>
                  <a:lnTo>
                    <a:pt x="6438" y="134386"/>
                  </a:lnTo>
                  <a:lnTo>
                    <a:pt x="6589" y="135479"/>
                  </a:lnTo>
                  <a:lnTo>
                    <a:pt x="6748" y="136572"/>
                  </a:lnTo>
                  <a:lnTo>
                    <a:pt x="6908" y="137652"/>
                  </a:lnTo>
                  <a:lnTo>
                    <a:pt x="7067" y="138745"/>
                  </a:lnTo>
                  <a:lnTo>
                    <a:pt x="7231" y="139813"/>
                  </a:lnTo>
                  <a:lnTo>
                    <a:pt x="7399" y="140893"/>
                  </a:lnTo>
                  <a:lnTo>
                    <a:pt x="7567" y="141973"/>
                  </a:lnTo>
                  <a:lnTo>
                    <a:pt x="7739" y="143041"/>
                  </a:lnTo>
                  <a:lnTo>
                    <a:pt x="7915" y="144109"/>
                  </a:lnTo>
                  <a:lnTo>
                    <a:pt x="8092" y="145165"/>
                  </a:lnTo>
                  <a:lnTo>
                    <a:pt x="8273" y="146220"/>
                  </a:lnTo>
                  <a:lnTo>
                    <a:pt x="8454" y="147288"/>
                  </a:lnTo>
                  <a:lnTo>
                    <a:pt x="8639" y="148331"/>
                  </a:lnTo>
                  <a:lnTo>
                    <a:pt x="8828" y="149387"/>
                  </a:lnTo>
                  <a:lnTo>
                    <a:pt x="9018" y="150430"/>
                  </a:lnTo>
                  <a:lnTo>
                    <a:pt x="9212" y="151473"/>
                  </a:lnTo>
                  <a:lnTo>
                    <a:pt x="9405" y="152504"/>
                  </a:lnTo>
                  <a:lnTo>
                    <a:pt x="9603" y="153547"/>
                  </a:lnTo>
                  <a:lnTo>
                    <a:pt x="9806" y="154577"/>
                  </a:lnTo>
                  <a:lnTo>
                    <a:pt x="10008" y="155608"/>
                  </a:lnTo>
                  <a:lnTo>
                    <a:pt x="10219" y="156626"/>
                  </a:lnTo>
                  <a:lnTo>
                    <a:pt x="10426" y="157645"/>
                  </a:lnTo>
                  <a:lnTo>
                    <a:pt x="10641" y="158663"/>
                  </a:lnTo>
                  <a:lnTo>
                    <a:pt x="10857" y="159669"/>
                  </a:lnTo>
                  <a:lnTo>
                    <a:pt x="11076" y="160687"/>
                  </a:lnTo>
                  <a:lnTo>
                    <a:pt x="11296" y="161680"/>
                  </a:lnTo>
                  <a:lnTo>
                    <a:pt x="11520" y="162686"/>
                  </a:lnTo>
                  <a:lnTo>
                    <a:pt x="11748" y="163680"/>
                  </a:lnTo>
                  <a:lnTo>
                    <a:pt x="11976" y="164673"/>
                  </a:lnTo>
                  <a:lnTo>
                    <a:pt x="12213" y="165654"/>
                  </a:lnTo>
                  <a:lnTo>
                    <a:pt x="12446" y="166648"/>
                  </a:lnTo>
                  <a:lnTo>
                    <a:pt x="12687" y="167616"/>
                  </a:lnTo>
                  <a:lnTo>
                    <a:pt x="12928" y="168597"/>
                  </a:lnTo>
                  <a:lnTo>
                    <a:pt x="13173" y="169566"/>
                  </a:lnTo>
                  <a:lnTo>
                    <a:pt x="13423" y="170534"/>
                  </a:lnTo>
                  <a:lnTo>
                    <a:pt x="13677" y="171491"/>
                  </a:lnTo>
                  <a:lnTo>
                    <a:pt x="13931" y="172447"/>
                  </a:lnTo>
                  <a:lnTo>
                    <a:pt x="14190" y="173403"/>
                  </a:lnTo>
                  <a:lnTo>
                    <a:pt x="14448" y="174359"/>
                  </a:lnTo>
                  <a:lnTo>
                    <a:pt x="14715" y="175290"/>
                  </a:lnTo>
                  <a:lnTo>
                    <a:pt x="14982" y="176234"/>
                  </a:lnTo>
                  <a:lnTo>
                    <a:pt x="15253" y="177165"/>
                  </a:lnTo>
                  <a:lnTo>
                    <a:pt x="15525" y="178097"/>
                  </a:lnTo>
                  <a:lnTo>
                    <a:pt x="15805" y="179028"/>
                  </a:lnTo>
                  <a:lnTo>
                    <a:pt x="16084" y="179947"/>
                  </a:lnTo>
                  <a:lnTo>
                    <a:pt x="16369" y="180866"/>
                  </a:lnTo>
                  <a:lnTo>
                    <a:pt x="16653" y="181772"/>
                  </a:lnTo>
                  <a:lnTo>
                    <a:pt x="16946" y="182679"/>
                  </a:lnTo>
                  <a:lnTo>
                    <a:pt x="17239" y="183573"/>
                  </a:lnTo>
                  <a:lnTo>
                    <a:pt x="17536" y="184479"/>
                  </a:lnTo>
                  <a:lnTo>
                    <a:pt x="17837" y="185361"/>
                  </a:lnTo>
                  <a:lnTo>
                    <a:pt x="18139" y="186255"/>
                  </a:lnTo>
                  <a:lnTo>
                    <a:pt x="18199" y="186417"/>
                  </a:lnTo>
                  <a:lnTo>
                    <a:pt x="18246" y="186578"/>
                  </a:lnTo>
                  <a:lnTo>
                    <a:pt x="18289" y="186752"/>
                  </a:lnTo>
                  <a:lnTo>
                    <a:pt x="18328" y="186938"/>
                  </a:lnTo>
                  <a:lnTo>
                    <a:pt x="18362" y="187112"/>
                  </a:lnTo>
                  <a:lnTo>
                    <a:pt x="18393" y="187298"/>
                  </a:lnTo>
                  <a:lnTo>
                    <a:pt x="18449" y="187646"/>
                  </a:lnTo>
                  <a:lnTo>
                    <a:pt x="18716" y="186938"/>
                  </a:lnTo>
                  <a:lnTo>
                    <a:pt x="18987" y="186243"/>
                  </a:lnTo>
                  <a:lnTo>
                    <a:pt x="19262" y="185560"/>
                  </a:lnTo>
                  <a:lnTo>
                    <a:pt x="19538" y="184889"/>
                  </a:lnTo>
                  <a:lnTo>
                    <a:pt x="19818" y="184231"/>
                  </a:lnTo>
                  <a:lnTo>
                    <a:pt x="20102" y="183573"/>
                  </a:lnTo>
                  <a:lnTo>
                    <a:pt x="20386" y="182940"/>
                  </a:lnTo>
                  <a:lnTo>
                    <a:pt x="20675" y="182319"/>
                  </a:lnTo>
                  <a:lnTo>
                    <a:pt x="20968" y="181698"/>
                  </a:lnTo>
                  <a:lnTo>
                    <a:pt x="21261" y="181102"/>
                  </a:lnTo>
                  <a:lnTo>
                    <a:pt x="21558" y="180518"/>
                  </a:lnTo>
                  <a:lnTo>
                    <a:pt x="21859" y="179935"/>
                  </a:lnTo>
                  <a:lnTo>
                    <a:pt x="22161" y="179376"/>
                  </a:lnTo>
                  <a:lnTo>
                    <a:pt x="22462" y="178829"/>
                  </a:lnTo>
                  <a:lnTo>
                    <a:pt x="22772" y="178283"/>
                  </a:lnTo>
                  <a:lnTo>
                    <a:pt x="23078" y="177761"/>
                  </a:lnTo>
                  <a:lnTo>
                    <a:pt x="23392" y="177252"/>
                  </a:lnTo>
                  <a:lnTo>
                    <a:pt x="23707" y="176743"/>
                  </a:lnTo>
                  <a:lnTo>
                    <a:pt x="24021" y="176259"/>
                  </a:lnTo>
                  <a:lnTo>
                    <a:pt x="24340" y="175787"/>
                  </a:lnTo>
                  <a:lnTo>
                    <a:pt x="24658" y="175315"/>
                  </a:lnTo>
                  <a:lnTo>
                    <a:pt x="24981" y="174868"/>
                  </a:lnTo>
                  <a:lnTo>
                    <a:pt x="25304" y="174434"/>
                  </a:lnTo>
                  <a:lnTo>
                    <a:pt x="25631" y="174011"/>
                  </a:lnTo>
                  <a:lnTo>
                    <a:pt x="25959" y="173602"/>
                  </a:lnTo>
                  <a:lnTo>
                    <a:pt x="26290" y="173204"/>
                  </a:lnTo>
                  <a:lnTo>
                    <a:pt x="26622" y="172819"/>
                  </a:lnTo>
                  <a:lnTo>
                    <a:pt x="26954" y="172447"/>
                  </a:lnTo>
                  <a:lnTo>
                    <a:pt x="27289" y="172087"/>
                  </a:lnTo>
                  <a:lnTo>
                    <a:pt x="27625" y="171739"/>
                  </a:lnTo>
                  <a:lnTo>
                    <a:pt x="27966" y="171404"/>
                  </a:lnTo>
                  <a:lnTo>
                    <a:pt x="28306" y="171093"/>
                  </a:lnTo>
                  <a:lnTo>
                    <a:pt x="28646" y="170783"/>
                  </a:lnTo>
                  <a:lnTo>
                    <a:pt x="28986" y="170497"/>
                  </a:lnTo>
                  <a:lnTo>
                    <a:pt x="29331" y="170211"/>
                  </a:lnTo>
                  <a:lnTo>
                    <a:pt x="29675" y="169951"/>
                  </a:lnTo>
                  <a:lnTo>
                    <a:pt x="30024" y="169702"/>
                  </a:lnTo>
                  <a:lnTo>
                    <a:pt x="30373" y="169466"/>
                  </a:lnTo>
                  <a:lnTo>
                    <a:pt x="30722" y="169243"/>
                  </a:lnTo>
                  <a:lnTo>
                    <a:pt x="31070" y="169032"/>
                  </a:lnTo>
                  <a:lnTo>
                    <a:pt x="31419" y="168833"/>
                  </a:lnTo>
                  <a:lnTo>
                    <a:pt x="31772" y="168647"/>
                  </a:lnTo>
                  <a:lnTo>
                    <a:pt x="32125" y="168485"/>
                  </a:lnTo>
                  <a:lnTo>
                    <a:pt x="32479" y="168336"/>
                  </a:lnTo>
                  <a:lnTo>
                    <a:pt x="32836" y="168187"/>
                  </a:lnTo>
                  <a:lnTo>
                    <a:pt x="33189" y="168063"/>
                  </a:lnTo>
                  <a:lnTo>
                    <a:pt x="33546" y="167951"/>
                  </a:lnTo>
                  <a:lnTo>
                    <a:pt x="33904" y="167852"/>
                  </a:lnTo>
                  <a:lnTo>
                    <a:pt x="34261" y="167778"/>
                  </a:lnTo>
                  <a:lnTo>
                    <a:pt x="34619" y="167703"/>
                  </a:lnTo>
                  <a:lnTo>
                    <a:pt x="34976" y="167653"/>
                  </a:lnTo>
                  <a:lnTo>
                    <a:pt x="35338" y="167604"/>
                  </a:lnTo>
                  <a:lnTo>
                    <a:pt x="35695" y="167579"/>
                  </a:lnTo>
                  <a:lnTo>
                    <a:pt x="36057" y="167566"/>
                  </a:lnTo>
                  <a:lnTo>
                    <a:pt x="36414" y="167579"/>
                  </a:lnTo>
                  <a:lnTo>
                    <a:pt x="36776" y="167591"/>
                  </a:lnTo>
                  <a:lnTo>
                    <a:pt x="37138" y="167629"/>
                  </a:lnTo>
                  <a:lnTo>
                    <a:pt x="37500" y="167666"/>
                  </a:lnTo>
                  <a:lnTo>
                    <a:pt x="37857" y="167728"/>
                  </a:lnTo>
                  <a:lnTo>
                    <a:pt x="38219" y="167815"/>
                  </a:lnTo>
                  <a:lnTo>
                    <a:pt x="38581" y="167902"/>
                  </a:lnTo>
                  <a:lnTo>
                    <a:pt x="38942" y="168014"/>
                  </a:lnTo>
                  <a:lnTo>
                    <a:pt x="39304" y="168125"/>
                  </a:lnTo>
                  <a:lnTo>
                    <a:pt x="39661" y="168262"/>
                  </a:lnTo>
                  <a:lnTo>
                    <a:pt x="40183" y="168485"/>
                  </a:lnTo>
                  <a:lnTo>
                    <a:pt x="40699" y="168734"/>
                  </a:lnTo>
                  <a:lnTo>
                    <a:pt x="41212" y="169007"/>
                  </a:lnTo>
                  <a:lnTo>
                    <a:pt x="41716" y="169317"/>
                  </a:lnTo>
                  <a:lnTo>
                    <a:pt x="42219" y="169640"/>
                  </a:lnTo>
                  <a:lnTo>
                    <a:pt x="42715" y="169988"/>
                  </a:lnTo>
                  <a:lnTo>
                    <a:pt x="43206" y="170360"/>
                  </a:lnTo>
                  <a:lnTo>
                    <a:pt x="43692" y="170758"/>
                  </a:lnTo>
                  <a:lnTo>
                    <a:pt x="44174" y="171180"/>
                  </a:lnTo>
                  <a:lnTo>
                    <a:pt x="44652" y="171627"/>
                  </a:lnTo>
                  <a:lnTo>
                    <a:pt x="45126" y="172087"/>
                  </a:lnTo>
                  <a:lnTo>
                    <a:pt x="45591" y="172583"/>
                  </a:lnTo>
                  <a:lnTo>
                    <a:pt x="46052" y="173092"/>
                  </a:lnTo>
                  <a:lnTo>
                    <a:pt x="46513" y="173639"/>
                  </a:lnTo>
                  <a:lnTo>
                    <a:pt x="46965" y="174198"/>
                  </a:lnTo>
                  <a:lnTo>
                    <a:pt x="47413" y="174769"/>
                  </a:lnTo>
                  <a:lnTo>
                    <a:pt x="47852" y="175377"/>
                  </a:lnTo>
                  <a:lnTo>
                    <a:pt x="48291" y="175998"/>
                  </a:lnTo>
                  <a:lnTo>
                    <a:pt x="48722" y="176644"/>
                  </a:lnTo>
                  <a:lnTo>
                    <a:pt x="49148" y="177302"/>
                  </a:lnTo>
                  <a:lnTo>
                    <a:pt x="49570" y="177985"/>
                  </a:lnTo>
                  <a:lnTo>
                    <a:pt x="49984" y="178693"/>
                  </a:lnTo>
                  <a:lnTo>
                    <a:pt x="50397" y="179413"/>
                  </a:lnTo>
                  <a:lnTo>
                    <a:pt x="50802" y="180158"/>
                  </a:lnTo>
                  <a:lnTo>
                    <a:pt x="51202" y="180916"/>
                  </a:lnTo>
                  <a:lnTo>
                    <a:pt x="51594" y="181698"/>
                  </a:lnTo>
                  <a:lnTo>
                    <a:pt x="51986" y="182505"/>
                  </a:lnTo>
                  <a:lnTo>
                    <a:pt x="52369" y="183325"/>
                  </a:lnTo>
                  <a:lnTo>
                    <a:pt x="52748" y="184157"/>
                  </a:lnTo>
                  <a:lnTo>
                    <a:pt x="53119" y="185001"/>
                  </a:lnTo>
                  <a:lnTo>
                    <a:pt x="53489" y="185883"/>
                  </a:lnTo>
                  <a:lnTo>
                    <a:pt x="53851" y="186764"/>
                  </a:lnTo>
                  <a:lnTo>
                    <a:pt x="54169" y="186019"/>
                  </a:lnTo>
                  <a:lnTo>
                    <a:pt x="54484" y="185262"/>
                  </a:lnTo>
                  <a:lnTo>
                    <a:pt x="54798" y="184504"/>
                  </a:lnTo>
                  <a:lnTo>
                    <a:pt x="55108" y="183734"/>
                  </a:lnTo>
                  <a:lnTo>
                    <a:pt x="55414" y="182977"/>
                  </a:lnTo>
                  <a:lnTo>
                    <a:pt x="55720" y="182195"/>
                  </a:lnTo>
                  <a:lnTo>
                    <a:pt x="56021" y="181425"/>
                  </a:lnTo>
                  <a:lnTo>
                    <a:pt x="56318" y="180630"/>
                  </a:lnTo>
                  <a:lnTo>
                    <a:pt x="56615" y="179848"/>
                  </a:lnTo>
                  <a:lnTo>
                    <a:pt x="56908" y="179053"/>
                  </a:lnTo>
                  <a:lnTo>
                    <a:pt x="57197" y="178258"/>
                  </a:lnTo>
                  <a:lnTo>
                    <a:pt x="57485" y="177451"/>
                  </a:lnTo>
                  <a:lnTo>
                    <a:pt x="57769" y="176644"/>
                  </a:lnTo>
                  <a:lnTo>
                    <a:pt x="58049" y="175837"/>
                  </a:lnTo>
                  <a:lnTo>
                    <a:pt x="58329" y="175017"/>
                  </a:lnTo>
                  <a:lnTo>
                    <a:pt x="58605" y="174198"/>
                  </a:lnTo>
                  <a:lnTo>
                    <a:pt x="58880" y="173366"/>
                  </a:lnTo>
                  <a:lnTo>
                    <a:pt x="59152" y="172534"/>
                  </a:lnTo>
                  <a:lnTo>
                    <a:pt x="59419" y="171702"/>
                  </a:lnTo>
                  <a:lnTo>
                    <a:pt x="59686" y="170857"/>
                  </a:lnTo>
                  <a:lnTo>
                    <a:pt x="59948" y="170013"/>
                  </a:lnTo>
                  <a:lnTo>
                    <a:pt x="60211" y="169168"/>
                  </a:lnTo>
                  <a:lnTo>
                    <a:pt x="60470" y="168312"/>
                  </a:lnTo>
                  <a:lnTo>
                    <a:pt x="60724" y="167455"/>
                  </a:lnTo>
                  <a:lnTo>
                    <a:pt x="60973" y="166598"/>
                  </a:lnTo>
                  <a:lnTo>
                    <a:pt x="61223" y="165729"/>
                  </a:lnTo>
                  <a:lnTo>
                    <a:pt x="61473" y="164859"/>
                  </a:lnTo>
                  <a:lnTo>
                    <a:pt x="61718" y="163978"/>
                  </a:lnTo>
                  <a:lnTo>
                    <a:pt x="61959" y="163096"/>
                  </a:lnTo>
                  <a:lnTo>
                    <a:pt x="62201" y="162214"/>
                  </a:lnTo>
                  <a:lnTo>
                    <a:pt x="62437" y="161333"/>
                  </a:lnTo>
                  <a:lnTo>
                    <a:pt x="62670" y="160439"/>
                  </a:lnTo>
                  <a:lnTo>
                    <a:pt x="62903" y="159545"/>
                  </a:lnTo>
                  <a:lnTo>
                    <a:pt x="63131" y="158638"/>
                  </a:lnTo>
                  <a:lnTo>
                    <a:pt x="63359" y="157732"/>
                  </a:lnTo>
                  <a:lnTo>
                    <a:pt x="63583" y="156825"/>
                  </a:lnTo>
                  <a:lnTo>
                    <a:pt x="63807" y="155919"/>
                  </a:lnTo>
                  <a:lnTo>
                    <a:pt x="64027" y="155000"/>
                  </a:lnTo>
                  <a:lnTo>
                    <a:pt x="64242" y="154081"/>
                  </a:lnTo>
                  <a:lnTo>
                    <a:pt x="64457" y="153149"/>
                  </a:lnTo>
                  <a:lnTo>
                    <a:pt x="64672" y="152218"/>
                  </a:lnTo>
                  <a:lnTo>
                    <a:pt x="64879" y="151287"/>
                  </a:lnTo>
                  <a:lnTo>
                    <a:pt x="65090" y="150355"/>
                  </a:lnTo>
                  <a:lnTo>
                    <a:pt x="65293" y="149412"/>
                  </a:lnTo>
                  <a:lnTo>
                    <a:pt x="65495" y="148468"/>
                  </a:lnTo>
                  <a:lnTo>
                    <a:pt x="65697" y="147524"/>
                  </a:lnTo>
                  <a:lnTo>
                    <a:pt x="65895" y="146568"/>
                  </a:lnTo>
                  <a:lnTo>
                    <a:pt x="66089" y="145612"/>
                  </a:lnTo>
                  <a:lnTo>
                    <a:pt x="66283" y="144656"/>
                  </a:lnTo>
                  <a:lnTo>
                    <a:pt x="66477" y="143687"/>
                  </a:lnTo>
                  <a:lnTo>
                    <a:pt x="66666" y="142719"/>
                  </a:lnTo>
                  <a:lnTo>
                    <a:pt x="66851" y="141750"/>
                  </a:lnTo>
                  <a:lnTo>
                    <a:pt x="67037" y="140781"/>
                  </a:lnTo>
                  <a:lnTo>
                    <a:pt x="67217" y="139800"/>
                  </a:lnTo>
                  <a:lnTo>
                    <a:pt x="67575" y="137838"/>
                  </a:lnTo>
                  <a:lnTo>
                    <a:pt x="67924" y="135851"/>
                  </a:lnTo>
                  <a:lnTo>
                    <a:pt x="68264" y="133865"/>
                  </a:lnTo>
                  <a:lnTo>
                    <a:pt x="68591" y="131853"/>
                  </a:lnTo>
                  <a:lnTo>
                    <a:pt x="68914" y="129841"/>
                  </a:lnTo>
                  <a:lnTo>
                    <a:pt x="69229" y="127805"/>
                  </a:lnTo>
                  <a:lnTo>
                    <a:pt x="69534" y="125756"/>
                  </a:lnTo>
                  <a:lnTo>
                    <a:pt x="69831" y="123707"/>
                  </a:lnTo>
                  <a:lnTo>
                    <a:pt x="70120" y="121633"/>
                  </a:lnTo>
                  <a:lnTo>
                    <a:pt x="70400" y="119547"/>
                  </a:lnTo>
                  <a:lnTo>
                    <a:pt x="70671" y="117461"/>
                  </a:lnTo>
                  <a:lnTo>
                    <a:pt x="70938" y="115350"/>
                  </a:lnTo>
                  <a:lnTo>
                    <a:pt x="71192" y="113239"/>
                  </a:lnTo>
                  <a:lnTo>
                    <a:pt x="71442" y="111115"/>
                  </a:lnTo>
                  <a:lnTo>
                    <a:pt x="71683" y="108979"/>
                  </a:lnTo>
                  <a:lnTo>
                    <a:pt x="71916" y="106831"/>
                  </a:lnTo>
                  <a:lnTo>
                    <a:pt x="72144" y="104670"/>
                  </a:lnTo>
                  <a:lnTo>
                    <a:pt x="72364" y="102497"/>
                  </a:lnTo>
                  <a:lnTo>
                    <a:pt x="72575" y="100324"/>
                  </a:lnTo>
                  <a:lnTo>
                    <a:pt x="72777" y="98139"/>
                  </a:lnTo>
                  <a:lnTo>
                    <a:pt x="72975" y="95941"/>
                  </a:lnTo>
                  <a:lnTo>
                    <a:pt x="73164" y="93730"/>
                  </a:lnTo>
                  <a:lnTo>
                    <a:pt x="73350" y="91520"/>
                  </a:lnTo>
                  <a:lnTo>
                    <a:pt x="73526" y="89285"/>
                  </a:lnTo>
                  <a:lnTo>
                    <a:pt x="73694" y="87062"/>
                  </a:lnTo>
                  <a:lnTo>
                    <a:pt x="73858" y="84814"/>
                  </a:lnTo>
                  <a:lnTo>
                    <a:pt x="74013" y="82567"/>
                  </a:lnTo>
                  <a:lnTo>
                    <a:pt x="74164" y="80319"/>
                  </a:lnTo>
                  <a:lnTo>
                    <a:pt x="74310" y="78047"/>
                  </a:lnTo>
                  <a:lnTo>
                    <a:pt x="74448" y="75774"/>
                  </a:lnTo>
                  <a:lnTo>
                    <a:pt x="74577" y="73502"/>
                  </a:lnTo>
                  <a:lnTo>
                    <a:pt x="74702" y="71217"/>
                  </a:lnTo>
                  <a:lnTo>
                    <a:pt x="74822" y="68920"/>
                  </a:lnTo>
                  <a:lnTo>
                    <a:pt x="74934" y="66622"/>
                  </a:lnTo>
                  <a:lnTo>
                    <a:pt x="75046" y="64325"/>
                  </a:lnTo>
                  <a:lnTo>
                    <a:pt x="75145" y="62015"/>
                  </a:lnTo>
                  <a:lnTo>
                    <a:pt x="75244" y="59706"/>
                  </a:lnTo>
                  <a:lnTo>
                    <a:pt x="75339" y="57446"/>
                  </a:lnTo>
                  <a:lnTo>
                    <a:pt x="75438" y="55161"/>
                  </a:lnTo>
                  <a:lnTo>
                    <a:pt x="75645" y="50529"/>
                  </a:lnTo>
                  <a:lnTo>
                    <a:pt x="75748" y="48182"/>
                  </a:lnTo>
                  <a:lnTo>
                    <a:pt x="75847" y="45823"/>
                  </a:lnTo>
                  <a:lnTo>
                    <a:pt x="75942" y="43451"/>
                  </a:lnTo>
                  <a:lnTo>
                    <a:pt x="76032" y="41079"/>
                  </a:lnTo>
                  <a:lnTo>
                    <a:pt x="76071" y="39899"/>
                  </a:lnTo>
                  <a:lnTo>
                    <a:pt x="76110" y="38707"/>
                  </a:lnTo>
                  <a:lnTo>
                    <a:pt x="76144" y="37528"/>
                  </a:lnTo>
                  <a:lnTo>
                    <a:pt x="76175" y="36335"/>
                  </a:lnTo>
                  <a:lnTo>
                    <a:pt x="76205" y="35156"/>
                  </a:lnTo>
                  <a:lnTo>
                    <a:pt x="76231" y="33976"/>
                  </a:lnTo>
                  <a:lnTo>
                    <a:pt x="76248" y="32796"/>
                  </a:lnTo>
                  <a:lnTo>
                    <a:pt x="76265" y="31629"/>
                  </a:lnTo>
                  <a:lnTo>
                    <a:pt x="76278" y="30449"/>
                  </a:lnTo>
                  <a:lnTo>
                    <a:pt x="76287" y="29295"/>
                  </a:lnTo>
                  <a:lnTo>
                    <a:pt x="76287" y="28127"/>
                  </a:lnTo>
                  <a:lnTo>
                    <a:pt x="76282" y="26972"/>
                  </a:lnTo>
                  <a:lnTo>
                    <a:pt x="76274" y="25830"/>
                  </a:lnTo>
                  <a:lnTo>
                    <a:pt x="76261" y="24688"/>
                  </a:lnTo>
                  <a:lnTo>
                    <a:pt x="76239" y="23558"/>
                  </a:lnTo>
                  <a:lnTo>
                    <a:pt x="76213" y="22428"/>
                  </a:lnTo>
                  <a:lnTo>
                    <a:pt x="76188" y="21558"/>
                  </a:lnTo>
                  <a:lnTo>
                    <a:pt x="76157" y="20701"/>
                  </a:lnTo>
                  <a:lnTo>
                    <a:pt x="76123" y="19882"/>
                  </a:lnTo>
                  <a:lnTo>
                    <a:pt x="76088" y="19087"/>
                  </a:lnTo>
                  <a:lnTo>
                    <a:pt x="76045" y="18317"/>
                  </a:lnTo>
                  <a:lnTo>
                    <a:pt x="76002" y="17560"/>
                  </a:lnTo>
                  <a:lnTo>
                    <a:pt x="75951" y="16827"/>
                  </a:lnTo>
                  <a:lnTo>
                    <a:pt x="75899" y="16132"/>
                  </a:lnTo>
                  <a:lnTo>
                    <a:pt x="75843" y="15449"/>
                  </a:lnTo>
                  <a:lnTo>
                    <a:pt x="75778" y="14778"/>
                  </a:lnTo>
                  <a:lnTo>
                    <a:pt x="75714" y="14145"/>
                  </a:lnTo>
                  <a:lnTo>
                    <a:pt x="75645" y="13524"/>
                  </a:lnTo>
                  <a:lnTo>
                    <a:pt x="75572" y="12928"/>
                  </a:lnTo>
                  <a:lnTo>
                    <a:pt x="75494" y="12344"/>
                  </a:lnTo>
                  <a:lnTo>
                    <a:pt x="75412" y="11785"/>
                  </a:lnTo>
                  <a:lnTo>
                    <a:pt x="75326" y="11252"/>
                  </a:lnTo>
                  <a:lnTo>
                    <a:pt x="75236" y="10730"/>
                  </a:lnTo>
                  <a:lnTo>
                    <a:pt x="75141" y="10221"/>
                  </a:lnTo>
                  <a:lnTo>
                    <a:pt x="75046" y="9737"/>
                  </a:lnTo>
                  <a:lnTo>
                    <a:pt x="74943" y="9277"/>
                  </a:lnTo>
                  <a:lnTo>
                    <a:pt x="74835" y="8830"/>
                  </a:lnTo>
                  <a:lnTo>
                    <a:pt x="74723" y="8395"/>
                  </a:lnTo>
                  <a:lnTo>
                    <a:pt x="74611" y="7986"/>
                  </a:lnTo>
                  <a:lnTo>
                    <a:pt x="74491" y="7588"/>
                  </a:lnTo>
                  <a:lnTo>
                    <a:pt x="74370" y="7203"/>
                  </a:lnTo>
                  <a:lnTo>
                    <a:pt x="74241" y="6831"/>
                  </a:lnTo>
                  <a:lnTo>
                    <a:pt x="74108" y="6483"/>
                  </a:lnTo>
                  <a:lnTo>
                    <a:pt x="73974" y="6148"/>
                  </a:lnTo>
                  <a:lnTo>
                    <a:pt x="73832" y="5825"/>
                  </a:lnTo>
                  <a:lnTo>
                    <a:pt x="73690" y="5514"/>
                  </a:lnTo>
                  <a:lnTo>
                    <a:pt x="73539" y="5229"/>
                  </a:lnTo>
                  <a:lnTo>
                    <a:pt x="73388" y="4943"/>
                  </a:lnTo>
                  <a:lnTo>
                    <a:pt x="73229" y="4670"/>
                  </a:lnTo>
                  <a:lnTo>
                    <a:pt x="73070" y="4422"/>
                  </a:lnTo>
                  <a:lnTo>
                    <a:pt x="72902" y="4173"/>
                  </a:lnTo>
                  <a:lnTo>
                    <a:pt x="72734" y="3937"/>
                  </a:lnTo>
                  <a:lnTo>
                    <a:pt x="72557" y="3714"/>
                  </a:lnTo>
                  <a:lnTo>
                    <a:pt x="72381" y="3503"/>
                  </a:lnTo>
                  <a:lnTo>
                    <a:pt x="72196" y="3304"/>
                  </a:lnTo>
                  <a:lnTo>
                    <a:pt x="72006" y="3118"/>
                  </a:lnTo>
                  <a:lnTo>
                    <a:pt x="71817" y="2932"/>
                  </a:lnTo>
                  <a:lnTo>
                    <a:pt x="71619" y="2758"/>
                  </a:lnTo>
                  <a:lnTo>
                    <a:pt x="71420" y="2596"/>
                  </a:lnTo>
                  <a:lnTo>
                    <a:pt x="71214" y="2447"/>
                  </a:lnTo>
                  <a:lnTo>
                    <a:pt x="71003" y="2298"/>
                  </a:lnTo>
                  <a:lnTo>
                    <a:pt x="70792" y="2162"/>
                  </a:lnTo>
                  <a:lnTo>
                    <a:pt x="70572" y="2025"/>
                  </a:lnTo>
                  <a:lnTo>
                    <a:pt x="70348" y="1901"/>
                  </a:lnTo>
                  <a:lnTo>
                    <a:pt x="70120" y="1789"/>
                  </a:lnTo>
                  <a:lnTo>
                    <a:pt x="69887" y="1677"/>
                  </a:lnTo>
                  <a:lnTo>
                    <a:pt x="69409" y="1466"/>
                  </a:lnTo>
                  <a:lnTo>
                    <a:pt x="68914" y="1280"/>
                  </a:lnTo>
                  <a:lnTo>
                    <a:pt x="68402" y="1106"/>
                  </a:lnTo>
                  <a:lnTo>
                    <a:pt x="67868" y="945"/>
                  </a:lnTo>
                  <a:lnTo>
                    <a:pt x="67321" y="808"/>
                  </a:lnTo>
                  <a:lnTo>
                    <a:pt x="66748" y="659"/>
                  </a:lnTo>
                  <a:lnTo>
                    <a:pt x="66162" y="523"/>
                  </a:lnTo>
                  <a:lnTo>
                    <a:pt x="65771" y="448"/>
                  </a:lnTo>
                  <a:lnTo>
                    <a:pt x="65379" y="374"/>
                  </a:lnTo>
                  <a:lnTo>
                    <a:pt x="64987" y="299"/>
                  </a:lnTo>
                  <a:lnTo>
                    <a:pt x="64595" y="249"/>
                  </a:lnTo>
                  <a:lnTo>
                    <a:pt x="64203" y="200"/>
                  </a:lnTo>
                  <a:lnTo>
                    <a:pt x="63811" y="162"/>
                  </a:lnTo>
                  <a:lnTo>
                    <a:pt x="63419" y="125"/>
                  </a:lnTo>
                  <a:lnTo>
                    <a:pt x="63027" y="100"/>
                  </a:lnTo>
                  <a:lnTo>
                    <a:pt x="62244" y="63"/>
                  </a:lnTo>
                  <a:lnTo>
                    <a:pt x="61460" y="63"/>
                  </a:lnTo>
                  <a:lnTo>
                    <a:pt x="60676" y="76"/>
                  </a:lnTo>
                  <a:lnTo>
                    <a:pt x="59892" y="125"/>
                  </a:lnTo>
                  <a:lnTo>
                    <a:pt x="59109" y="187"/>
                  </a:lnTo>
                  <a:lnTo>
                    <a:pt x="58325" y="274"/>
                  </a:lnTo>
                  <a:lnTo>
                    <a:pt x="57537" y="374"/>
                  </a:lnTo>
                  <a:lnTo>
                    <a:pt x="56753" y="485"/>
                  </a:lnTo>
                  <a:lnTo>
                    <a:pt x="55969" y="622"/>
                  </a:lnTo>
                  <a:lnTo>
                    <a:pt x="55186" y="758"/>
                  </a:lnTo>
                  <a:lnTo>
                    <a:pt x="54402" y="920"/>
                  </a:lnTo>
                  <a:lnTo>
                    <a:pt x="53614" y="1069"/>
                  </a:lnTo>
                  <a:lnTo>
                    <a:pt x="52046" y="1417"/>
                  </a:lnTo>
                  <a:lnTo>
                    <a:pt x="50479" y="1764"/>
                  </a:lnTo>
                  <a:lnTo>
                    <a:pt x="48907" y="2100"/>
                  </a:lnTo>
                  <a:lnTo>
                    <a:pt x="47340" y="2422"/>
                  </a:lnTo>
                  <a:lnTo>
                    <a:pt x="46556" y="2571"/>
                  </a:lnTo>
                  <a:lnTo>
                    <a:pt x="45772" y="2720"/>
                  </a:lnTo>
                  <a:lnTo>
                    <a:pt x="44988" y="2845"/>
                  </a:lnTo>
                  <a:lnTo>
                    <a:pt x="44205" y="2956"/>
                  </a:lnTo>
                  <a:lnTo>
                    <a:pt x="43421" y="3056"/>
                  </a:lnTo>
                  <a:lnTo>
                    <a:pt x="42637" y="3130"/>
                  </a:lnTo>
                  <a:lnTo>
                    <a:pt x="41853" y="3192"/>
                  </a:lnTo>
                  <a:lnTo>
                    <a:pt x="41070" y="3230"/>
                  </a:lnTo>
                  <a:lnTo>
                    <a:pt x="40286" y="3254"/>
                  </a:lnTo>
                  <a:lnTo>
                    <a:pt x="39498" y="3254"/>
                  </a:lnTo>
                  <a:lnTo>
                    <a:pt x="38714" y="3242"/>
                  </a:lnTo>
                  <a:lnTo>
                    <a:pt x="37930" y="3217"/>
                  </a:lnTo>
                  <a:lnTo>
                    <a:pt x="37147" y="3168"/>
                  </a:lnTo>
                  <a:lnTo>
                    <a:pt x="36363" y="3118"/>
                  </a:lnTo>
                  <a:lnTo>
                    <a:pt x="35579" y="3043"/>
                  </a:lnTo>
                  <a:lnTo>
                    <a:pt x="34795" y="2956"/>
                  </a:lnTo>
                  <a:lnTo>
                    <a:pt x="34012" y="2870"/>
                  </a:lnTo>
                  <a:lnTo>
                    <a:pt x="33228" y="2770"/>
                  </a:lnTo>
                  <a:lnTo>
                    <a:pt x="32444" y="2658"/>
                  </a:lnTo>
                  <a:lnTo>
                    <a:pt x="31665" y="2547"/>
                  </a:lnTo>
                  <a:lnTo>
                    <a:pt x="30097" y="2298"/>
                  </a:lnTo>
                  <a:lnTo>
                    <a:pt x="28530" y="2038"/>
                  </a:lnTo>
                  <a:lnTo>
                    <a:pt x="25399" y="1491"/>
                  </a:lnTo>
                  <a:lnTo>
                    <a:pt x="23831" y="1230"/>
                  </a:lnTo>
                  <a:lnTo>
                    <a:pt x="22264" y="994"/>
                  </a:lnTo>
                  <a:lnTo>
                    <a:pt x="21480" y="883"/>
                  </a:lnTo>
                  <a:lnTo>
                    <a:pt x="20696" y="783"/>
                  </a:lnTo>
                  <a:lnTo>
                    <a:pt x="19913" y="684"/>
                  </a:lnTo>
                  <a:lnTo>
                    <a:pt x="19129" y="597"/>
                  </a:lnTo>
                  <a:lnTo>
                    <a:pt x="18345" y="535"/>
                  </a:lnTo>
                  <a:lnTo>
                    <a:pt x="17561" y="473"/>
                  </a:lnTo>
                  <a:lnTo>
                    <a:pt x="16778" y="423"/>
                  </a:lnTo>
                  <a:lnTo>
                    <a:pt x="15990" y="386"/>
                  </a:lnTo>
                  <a:lnTo>
                    <a:pt x="15593" y="374"/>
                  </a:lnTo>
                  <a:lnTo>
                    <a:pt x="15176" y="349"/>
                  </a:lnTo>
                  <a:lnTo>
                    <a:pt x="14280" y="262"/>
                  </a:lnTo>
                  <a:lnTo>
                    <a:pt x="13328" y="175"/>
                  </a:lnTo>
                  <a:lnTo>
                    <a:pt x="12325" y="88"/>
                  </a:lnTo>
                  <a:lnTo>
                    <a:pt x="11813" y="51"/>
                  </a:lnTo>
                  <a:lnTo>
                    <a:pt x="11287" y="13"/>
                  </a:lnTo>
                  <a:lnTo>
                    <a:pt x="107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2955075" y="-11189975"/>
              <a:ext cx="191225" cy="263300"/>
            </a:xfrm>
            <a:custGeom>
              <a:avLst/>
              <a:gdLst/>
              <a:ahLst/>
              <a:cxnLst/>
              <a:rect l="l" t="t" r="r" b="b"/>
              <a:pathLst>
                <a:path w="7649" h="10532" extrusionOk="0">
                  <a:moveTo>
                    <a:pt x="7158" y="1"/>
                  </a:moveTo>
                  <a:lnTo>
                    <a:pt x="5366" y="63"/>
                  </a:lnTo>
                  <a:lnTo>
                    <a:pt x="3575" y="125"/>
                  </a:lnTo>
                  <a:lnTo>
                    <a:pt x="1783" y="199"/>
                  </a:lnTo>
                  <a:lnTo>
                    <a:pt x="892" y="237"/>
                  </a:lnTo>
                  <a:lnTo>
                    <a:pt x="1" y="286"/>
                  </a:lnTo>
                  <a:lnTo>
                    <a:pt x="14" y="2596"/>
                  </a:lnTo>
                  <a:lnTo>
                    <a:pt x="35" y="4893"/>
                  </a:lnTo>
                  <a:lnTo>
                    <a:pt x="65" y="7203"/>
                  </a:lnTo>
                  <a:lnTo>
                    <a:pt x="95" y="9513"/>
                  </a:lnTo>
                  <a:lnTo>
                    <a:pt x="108" y="9500"/>
                  </a:lnTo>
                  <a:lnTo>
                    <a:pt x="113" y="9488"/>
                  </a:lnTo>
                  <a:lnTo>
                    <a:pt x="121" y="9476"/>
                  </a:lnTo>
                  <a:lnTo>
                    <a:pt x="130" y="9463"/>
                  </a:lnTo>
                  <a:lnTo>
                    <a:pt x="1069" y="9612"/>
                  </a:lnTo>
                  <a:lnTo>
                    <a:pt x="2007" y="9761"/>
                  </a:lnTo>
                  <a:lnTo>
                    <a:pt x="3885" y="10034"/>
                  </a:lnTo>
                  <a:lnTo>
                    <a:pt x="5762" y="10283"/>
                  </a:lnTo>
                  <a:lnTo>
                    <a:pt x="7644" y="10531"/>
                  </a:lnTo>
                  <a:lnTo>
                    <a:pt x="7644" y="10494"/>
                  </a:lnTo>
                  <a:lnTo>
                    <a:pt x="7649" y="9947"/>
                  </a:lnTo>
                  <a:lnTo>
                    <a:pt x="7649" y="9413"/>
                  </a:lnTo>
                  <a:lnTo>
                    <a:pt x="7649" y="8879"/>
                  </a:lnTo>
                  <a:lnTo>
                    <a:pt x="7640" y="8358"/>
                  </a:lnTo>
                  <a:lnTo>
                    <a:pt x="7623" y="7836"/>
                  </a:lnTo>
                  <a:lnTo>
                    <a:pt x="7606" y="7315"/>
                  </a:lnTo>
                  <a:lnTo>
                    <a:pt x="7580" y="6793"/>
                  </a:lnTo>
                  <a:lnTo>
                    <a:pt x="7550" y="6284"/>
                  </a:lnTo>
                  <a:lnTo>
                    <a:pt x="7515" y="5775"/>
                  </a:lnTo>
                  <a:lnTo>
                    <a:pt x="7472" y="5266"/>
                  </a:lnTo>
                  <a:lnTo>
                    <a:pt x="7425" y="4769"/>
                  </a:lnTo>
                  <a:lnTo>
                    <a:pt x="7369" y="4260"/>
                  </a:lnTo>
                  <a:lnTo>
                    <a:pt x="7308" y="3763"/>
                  </a:lnTo>
                  <a:lnTo>
                    <a:pt x="7244" y="3267"/>
                  </a:lnTo>
                  <a:lnTo>
                    <a:pt x="7171" y="2782"/>
                  </a:lnTo>
                  <a:lnTo>
                    <a:pt x="7093" y="2286"/>
                  </a:lnTo>
                  <a:lnTo>
                    <a:pt x="7067" y="2124"/>
                  </a:lnTo>
                  <a:lnTo>
                    <a:pt x="7046" y="1963"/>
                  </a:lnTo>
                  <a:lnTo>
                    <a:pt x="7033" y="1801"/>
                  </a:lnTo>
                  <a:lnTo>
                    <a:pt x="7020" y="1640"/>
                  </a:lnTo>
                  <a:lnTo>
                    <a:pt x="7011" y="1491"/>
                  </a:lnTo>
                  <a:lnTo>
                    <a:pt x="7007" y="1342"/>
                  </a:lnTo>
                  <a:lnTo>
                    <a:pt x="7007" y="1193"/>
                  </a:lnTo>
                  <a:lnTo>
                    <a:pt x="7011" y="1044"/>
                  </a:lnTo>
                  <a:lnTo>
                    <a:pt x="7016" y="895"/>
                  </a:lnTo>
                  <a:lnTo>
                    <a:pt x="7029" y="758"/>
                  </a:lnTo>
                  <a:lnTo>
                    <a:pt x="7041" y="622"/>
                  </a:lnTo>
                  <a:lnTo>
                    <a:pt x="7059" y="497"/>
                  </a:lnTo>
                  <a:lnTo>
                    <a:pt x="7080" y="361"/>
                  </a:lnTo>
                  <a:lnTo>
                    <a:pt x="7102" y="237"/>
                  </a:lnTo>
                  <a:lnTo>
                    <a:pt x="7128" y="125"/>
                  </a:lnTo>
                  <a:lnTo>
                    <a:pt x="7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2971775" y="-10801900"/>
              <a:ext cx="1725650" cy="1027275"/>
            </a:xfrm>
            <a:custGeom>
              <a:avLst/>
              <a:gdLst/>
              <a:ahLst/>
              <a:cxnLst/>
              <a:rect l="l" t="t" r="r" b="b"/>
              <a:pathLst>
                <a:path w="69026" h="41091" extrusionOk="0">
                  <a:moveTo>
                    <a:pt x="0" y="0"/>
                  </a:moveTo>
                  <a:lnTo>
                    <a:pt x="52" y="2657"/>
                  </a:lnTo>
                  <a:lnTo>
                    <a:pt x="112" y="5315"/>
                  </a:lnTo>
                  <a:lnTo>
                    <a:pt x="172" y="7947"/>
                  </a:lnTo>
                  <a:lnTo>
                    <a:pt x="237" y="10580"/>
                  </a:lnTo>
                  <a:lnTo>
                    <a:pt x="306" y="13200"/>
                  </a:lnTo>
                  <a:lnTo>
                    <a:pt x="379" y="15795"/>
                  </a:lnTo>
                  <a:lnTo>
                    <a:pt x="525" y="20949"/>
                  </a:lnTo>
                  <a:lnTo>
                    <a:pt x="672" y="26003"/>
                  </a:lnTo>
                  <a:lnTo>
                    <a:pt x="823" y="30970"/>
                  </a:lnTo>
                  <a:lnTo>
                    <a:pt x="965" y="35813"/>
                  </a:lnTo>
                  <a:lnTo>
                    <a:pt x="1098" y="40532"/>
                  </a:lnTo>
                  <a:lnTo>
                    <a:pt x="1094" y="40693"/>
                  </a:lnTo>
                  <a:lnTo>
                    <a:pt x="1090" y="40830"/>
                  </a:lnTo>
                  <a:lnTo>
                    <a:pt x="1064" y="41090"/>
                  </a:lnTo>
                  <a:lnTo>
                    <a:pt x="1064" y="41090"/>
                  </a:lnTo>
                  <a:lnTo>
                    <a:pt x="1098" y="40954"/>
                  </a:lnTo>
                  <a:lnTo>
                    <a:pt x="1133" y="40817"/>
                  </a:lnTo>
                  <a:lnTo>
                    <a:pt x="1167" y="40693"/>
                  </a:lnTo>
                  <a:lnTo>
                    <a:pt x="1206" y="40569"/>
                  </a:lnTo>
                  <a:lnTo>
                    <a:pt x="1249" y="40457"/>
                  </a:lnTo>
                  <a:lnTo>
                    <a:pt x="1296" y="40345"/>
                  </a:lnTo>
                  <a:lnTo>
                    <a:pt x="1344" y="40246"/>
                  </a:lnTo>
                  <a:lnTo>
                    <a:pt x="1391" y="40159"/>
                  </a:lnTo>
                  <a:lnTo>
                    <a:pt x="1447" y="40072"/>
                  </a:lnTo>
                  <a:lnTo>
                    <a:pt x="1503" y="39998"/>
                  </a:lnTo>
                  <a:lnTo>
                    <a:pt x="1559" y="39923"/>
                  </a:lnTo>
                  <a:lnTo>
                    <a:pt x="1619" y="39873"/>
                  </a:lnTo>
                  <a:lnTo>
                    <a:pt x="1684" y="39824"/>
                  </a:lnTo>
                  <a:lnTo>
                    <a:pt x="1748" y="39787"/>
                  </a:lnTo>
                  <a:lnTo>
                    <a:pt x="1817" y="39762"/>
                  </a:lnTo>
                  <a:lnTo>
                    <a:pt x="1891" y="39737"/>
                  </a:lnTo>
                  <a:lnTo>
                    <a:pt x="3919" y="39414"/>
                  </a:lnTo>
                  <a:lnTo>
                    <a:pt x="5951" y="39091"/>
                  </a:lnTo>
                  <a:lnTo>
                    <a:pt x="7993" y="38806"/>
                  </a:lnTo>
                  <a:lnTo>
                    <a:pt x="10038" y="38545"/>
                  </a:lnTo>
                  <a:lnTo>
                    <a:pt x="12084" y="38296"/>
                  </a:lnTo>
                  <a:lnTo>
                    <a:pt x="14138" y="38073"/>
                  </a:lnTo>
                  <a:lnTo>
                    <a:pt x="16196" y="37874"/>
                  </a:lnTo>
                  <a:lnTo>
                    <a:pt x="18255" y="37700"/>
                  </a:lnTo>
                  <a:lnTo>
                    <a:pt x="20322" y="37539"/>
                  </a:lnTo>
                  <a:lnTo>
                    <a:pt x="22384" y="37402"/>
                  </a:lnTo>
                  <a:lnTo>
                    <a:pt x="24456" y="37291"/>
                  </a:lnTo>
                  <a:lnTo>
                    <a:pt x="26527" y="37204"/>
                  </a:lnTo>
                  <a:lnTo>
                    <a:pt x="28598" y="37129"/>
                  </a:lnTo>
                  <a:lnTo>
                    <a:pt x="30670" y="37092"/>
                  </a:lnTo>
                  <a:lnTo>
                    <a:pt x="32745" y="37067"/>
                  </a:lnTo>
                  <a:lnTo>
                    <a:pt x="34817" y="37067"/>
                  </a:lnTo>
                  <a:lnTo>
                    <a:pt x="36892" y="37079"/>
                  </a:lnTo>
                  <a:lnTo>
                    <a:pt x="38968" y="37129"/>
                  </a:lnTo>
                  <a:lnTo>
                    <a:pt x="41039" y="37191"/>
                  </a:lnTo>
                  <a:lnTo>
                    <a:pt x="43111" y="37278"/>
                  </a:lnTo>
                  <a:lnTo>
                    <a:pt x="45182" y="37378"/>
                  </a:lnTo>
                  <a:lnTo>
                    <a:pt x="47249" y="37502"/>
                  </a:lnTo>
                  <a:lnTo>
                    <a:pt x="49316" y="37663"/>
                  </a:lnTo>
                  <a:lnTo>
                    <a:pt x="51379" y="37825"/>
                  </a:lnTo>
                  <a:lnTo>
                    <a:pt x="53437" y="38023"/>
                  </a:lnTo>
                  <a:lnTo>
                    <a:pt x="55491" y="38234"/>
                  </a:lnTo>
                  <a:lnTo>
                    <a:pt x="57545" y="38470"/>
                  </a:lnTo>
                  <a:lnTo>
                    <a:pt x="59595" y="38731"/>
                  </a:lnTo>
                  <a:lnTo>
                    <a:pt x="61636" y="39004"/>
                  </a:lnTo>
                  <a:lnTo>
                    <a:pt x="63673" y="39315"/>
                  </a:lnTo>
                  <a:lnTo>
                    <a:pt x="65706" y="39638"/>
                  </a:lnTo>
                  <a:lnTo>
                    <a:pt x="67734" y="39973"/>
                  </a:lnTo>
                  <a:lnTo>
                    <a:pt x="67777" y="39985"/>
                  </a:lnTo>
                  <a:lnTo>
                    <a:pt x="67816" y="39985"/>
                  </a:lnTo>
                  <a:lnTo>
                    <a:pt x="67885" y="40035"/>
                  </a:lnTo>
                  <a:lnTo>
                    <a:pt x="67954" y="40097"/>
                  </a:lnTo>
                  <a:lnTo>
                    <a:pt x="68027" y="40159"/>
                  </a:lnTo>
                  <a:lnTo>
                    <a:pt x="68066" y="37849"/>
                  </a:lnTo>
                  <a:lnTo>
                    <a:pt x="68113" y="35540"/>
                  </a:lnTo>
                  <a:lnTo>
                    <a:pt x="68160" y="33230"/>
                  </a:lnTo>
                  <a:lnTo>
                    <a:pt x="68216" y="30920"/>
                  </a:lnTo>
                  <a:lnTo>
                    <a:pt x="68272" y="28611"/>
                  </a:lnTo>
                  <a:lnTo>
                    <a:pt x="68333" y="26301"/>
                  </a:lnTo>
                  <a:lnTo>
                    <a:pt x="68457" y="21694"/>
                  </a:lnTo>
                  <a:lnTo>
                    <a:pt x="68595" y="17099"/>
                  </a:lnTo>
                  <a:lnTo>
                    <a:pt x="68737" y="12492"/>
                  </a:lnTo>
                  <a:lnTo>
                    <a:pt x="69026" y="3303"/>
                  </a:lnTo>
                  <a:lnTo>
                    <a:pt x="67958" y="3539"/>
                  </a:lnTo>
                  <a:lnTo>
                    <a:pt x="66890" y="3763"/>
                  </a:lnTo>
                  <a:lnTo>
                    <a:pt x="65822" y="3961"/>
                  </a:lnTo>
                  <a:lnTo>
                    <a:pt x="64750" y="4160"/>
                  </a:lnTo>
                  <a:lnTo>
                    <a:pt x="63677" y="4346"/>
                  </a:lnTo>
                  <a:lnTo>
                    <a:pt x="62605" y="4520"/>
                  </a:lnTo>
                  <a:lnTo>
                    <a:pt x="61529" y="4694"/>
                  </a:lnTo>
                  <a:lnTo>
                    <a:pt x="60456" y="4843"/>
                  </a:lnTo>
                  <a:lnTo>
                    <a:pt x="59380" y="4980"/>
                  </a:lnTo>
                  <a:lnTo>
                    <a:pt x="58303" y="5116"/>
                  </a:lnTo>
                  <a:lnTo>
                    <a:pt x="57227" y="5240"/>
                  </a:lnTo>
                  <a:lnTo>
                    <a:pt x="56150" y="5340"/>
                  </a:lnTo>
                  <a:lnTo>
                    <a:pt x="55069" y="5451"/>
                  </a:lnTo>
                  <a:lnTo>
                    <a:pt x="53988" y="5538"/>
                  </a:lnTo>
                  <a:lnTo>
                    <a:pt x="52912" y="5613"/>
                  </a:lnTo>
                  <a:lnTo>
                    <a:pt x="51831" y="5687"/>
                  </a:lnTo>
                  <a:lnTo>
                    <a:pt x="50750" y="5749"/>
                  </a:lnTo>
                  <a:lnTo>
                    <a:pt x="49665" y="5799"/>
                  </a:lnTo>
                  <a:lnTo>
                    <a:pt x="48584" y="5836"/>
                  </a:lnTo>
                  <a:lnTo>
                    <a:pt x="47503" y="5874"/>
                  </a:lnTo>
                  <a:lnTo>
                    <a:pt x="46418" y="5886"/>
                  </a:lnTo>
                  <a:lnTo>
                    <a:pt x="45337" y="5898"/>
                  </a:lnTo>
                  <a:lnTo>
                    <a:pt x="44252" y="5911"/>
                  </a:lnTo>
                  <a:lnTo>
                    <a:pt x="43167" y="5898"/>
                  </a:lnTo>
                  <a:lnTo>
                    <a:pt x="42081" y="5886"/>
                  </a:lnTo>
                  <a:lnTo>
                    <a:pt x="40996" y="5874"/>
                  </a:lnTo>
                  <a:lnTo>
                    <a:pt x="39915" y="5836"/>
                  </a:lnTo>
                  <a:lnTo>
                    <a:pt x="38830" y="5799"/>
                  </a:lnTo>
                  <a:lnTo>
                    <a:pt x="37745" y="5749"/>
                  </a:lnTo>
                  <a:lnTo>
                    <a:pt x="36660" y="5700"/>
                  </a:lnTo>
                  <a:lnTo>
                    <a:pt x="35575" y="5638"/>
                  </a:lnTo>
                  <a:lnTo>
                    <a:pt x="34489" y="5563"/>
                  </a:lnTo>
                  <a:lnTo>
                    <a:pt x="33404" y="5489"/>
                  </a:lnTo>
                  <a:lnTo>
                    <a:pt x="32319" y="5402"/>
                  </a:lnTo>
                  <a:lnTo>
                    <a:pt x="30149" y="5203"/>
                  </a:lnTo>
                  <a:lnTo>
                    <a:pt x="27982" y="4992"/>
                  </a:lnTo>
                  <a:lnTo>
                    <a:pt x="25812" y="4744"/>
                  </a:lnTo>
                  <a:lnTo>
                    <a:pt x="23646" y="4458"/>
                  </a:lnTo>
                  <a:lnTo>
                    <a:pt x="21484" y="4160"/>
                  </a:lnTo>
                  <a:lnTo>
                    <a:pt x="19323" y="3837"/>
                  </a:lnTo>
                  <a:lnTo>
                    <a:pt x="17161" y="3489"/>
                  </a:lnTo>
                  <a:lnTo>
                    <a:pt x="15003" y="3117"/>
                  </a:lnTo>
                  <a:lnTo>
                    <a:pt x="12850" y="2732"/>
                  </a:lnTo>
                  <a:lnTo>
                    <a:pt x="10697" y="2322"/>
                  </a:lnTo>
                  <a:lnTo>
                    <a:pt x="8548" y="1888"/>
                  </a:lnTo>
                  <a:lnTo>
                    <a:pt x="6404" y="1440"/>
                  </a:lnTo>
                  <a:lnTo>
                    <a:pt x="4263" y="969"/>
                  </a:lnTo>
                  <a:lnTo>
                    <a:pt x="2132" y="497"/>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2954225" y="-12991800"/>
              <a:ext cx="1756025" cy="1751875"/>
            </a:xfrm>
            <a:custGeom>
              <a:avLst/>
              <a:gdLst/>
              <a:ahLst/>
              <a:cxnLst/>
              <a:rect l="l" t="t" r="r" b="b"/>
              <a:pathLst>
                <a:path w="70241" h="70075" extrusionOk="0">
                  <a:moveTo>
                    <a:pt x="5629" y="43103"/>
                  </a:moveTo>
                  <a:lnTo>
                    <a:pt x="5740" y="43140"/>
                  </a:lnTo>
                  <a:lnTo>
                    <a:pt x="5852" y="43178"/>
                  </a:lnTo>
                  <a:lnTo>
                    <a:pt x="5960" y="43252"/>
                  </a:lnTo>
                  <a:lnTo>
                    <a:pt x="6063" y="43339"/>
                  </a:lnTo>
                  <a:lnTo>
                    <a:pt x="6171" y="43451"/>
                  </a:lnTo>
                  <a:lnTo>
                    <a:pt x="6270" y="43587"/>
                  </a:lnTo>
                  <a:lnTo>
                    <a:pt x="6369" y="43749"/>
                  </a:lnTo>
                  <a:lnTo>
                    <a:pt x="6464" y="43923"/>
                  </a:lnTo>
                  <a:lnTo>
                    <a:pt x="6554" y="44121"/>
                  </a:lnTo>
                  <a:lnTo>
                    <a:pt x="6645" y="44345"/>
                  </a:lnTo>
                  <a:lnTo>
                    <a:pt x="6727" y="44593"/>
                  </a:lnTo>
                  <a:lnTo>
                    <a:pt x="6804" y="44866"/>
                  </a:lnTo>
                  <a:lnTo>
                    <a:pt x="6839" y="44929"/>
                  </a:lnTo>
                  <a:lnTo>
                    <a:pt x="6877" y="44991"/>
                  </a:lnTo>
                  <a:lnTo>
                    <a:pt x="6912" y="45065"/>
                  </a:lnTo>
                  <a:lnTo>
                    <a:pt x="6946" y="45152"/>
                  </a:lnTo>
                  <a:lnTo>
                    <a:pt x="6976" y="45251"/>
                  </a:lnTo>
                  <a:lnTo>
                    <a:pt x="7007" y="45363"/>
                  </a:lnTo>
                  <a:lnTo>
                    <a:pt x="7037" y="45475"/>
                  </a:lnTo>
                  <a:lnTo>
                    <a:pt x="7063" y="45611"/>
                  </a:lnTo>
                  <a:lnTo>
                    <a:pt x="7114" y="45922"/>
                  </a:lnTo>
                  <a:lnTo>
                    <a:pt x="7157" y="46245"/>
                  </a:lnTo>
                  <a:lnTo>
                    <a:pt x="7200" y="46580"/>
                  </a:lnTo>
                  <a:lnTo>
                    <a:pt x="7235" y="46928"/>
                  </a:lnTo>
                  <a:lnTo>
                    <a:pt x="7265" y="47288"/>
                  </a:lnTo>
                  <a:lnTo>
                    <a:pt x="7291" y="47636"/>
                  </a:lnTo>
                  <a:lnTo>
                    <a:pt x="7312" y="48008"/>
                  </a:lnTo>
                  <a:lnTo>
                    <a:pt x="7325" y="48368"/>
                  </a:lnTo>
                  <a:lnTo>
                    <a:pt x="7334" y="48741"/>
                  </a:lnTo>
                  <a:lnTo>
                    <a:pt x="7338" y="49113"/>
                  </a:lnTo>
                  <a:lnTo>
                    <a:pt x="7334" y="49486"/>
                  </a:lnTo>
                  <a:lnTo>
                    <a:pt x="7325" y="49858"/>
                  </a:lnTo>
                  <a:lnTo>
                    <a:pt x="7312" y="50218"/>
                  </a:lnTo>
                  <a:lnTo>
                    <a:pt x="7291" y="50579"/>
                  </a:lnTo>
                  <a:lnTo>
                    <a:pt x="7265" y="50939"/>
                  </a:lnTo>
                  <a:lnTo>
                    <a:pt x="7230" y="51274"/>
                  </a:lnTo>
                  <a:lnTo>
                    <a:pt x="7192" y="51622"/>
                  </a:lnTo>
                  <a:lnTo>
                    <a:pt x="7149" y="51945"/>
                  </a:lnTo>
                  <a:lnTo>
                    <a:pt x="7097" y="52255"/>
                  </a:lnTo>
                  <a:lnTo>
                    <a:pt x="7041" y="52553"/>
                  </a:lnTo>
                  <a:lnTo>
                    <a:pt x="6976" y="52839"/>
                  </a:lnTo>
                  <a:lnTo>
                    <a:pt x="6903" y="53112"/>
                  </a:lnTo>
                  <a:lnTo>
                    <a:pt x="6826" y="53360"/>
                  </a:lnTo>
                  <a:lnTo>
                    <a:pt x="6740" y="53596"/>
                  </a:lnTo>
                  <a:lnTo>
                    <a:pt x="6649" y="53807"/>
                  </a:lnTo>
                  <a:lnTo>
                    <a:pt x="6597" y="53907"/>
                  </a:lnTo>
                  <a:lnTo>
                    <a:pt x="6550" y="54006"/>
                  </a:lnTo>
                  <a:lnTo>
                    <a:pt x="6498" y="54093"/>
                  </a:lnTo>
                  <a:lnTo>
                    <a:pt x="6442" y="54167"/>
                  </a:lnTo>
                  <a:lnTo>
                    <a:pt x="6386" y="54242"/>
                  </a:lnTo>
                  <a:lnTo>
                    <a:pt x="6330" y="54316"/>
                  </a:lnTo>
                  <a:lnTo>
                    <a:pt x="6270" y="54378"/>
                  </a:lnTo>
                  <a:lnTo>
                    <a:pt x="6210" y="54428"/>
                  </a:lnTo>
                  <a:lnTo>
                    <a:pt x="6145" y="54478"/>
                  </a:lnTo>
                  <a:lnTo>
                    <a:pt x="6081" y="54515"/>
                  </a:lnTo>
                  <a:lnTo>
                    <a:pt x="6016" y="54552"/>
                  </a:lnTo>
                  <a:lnTo>
                    <a:pt x="5947" y="54577"/>
                  </a:lnTo>
                  <a:lnTo>
                    <a:pt x="5874" y="54590"/>
                  </a:lnTo>
                  <a:lnTo>
                    <a:pt x="5801" y="54602"/>
                  </a:lnTo>
                  <a:lnTo>
                    <a:pt x="5663" y="54602"/>
                  </a:lnTo>
                  <a:lnTo>
                    <a:pt x="5525" y="54577"/>
                  </a:lnTo>
                  <a:lnTo>
                    <a:pt x="5387" y="54527"/>
                  </a:lnTo>
                  <a:lnTo>
                    <a:pt x="5254" y="54453"/>
                  </a:lnTo>
                  <a:lnTo>
                    <a:pt x="5125" y="54366"/>
                  </a:lnTo>
                  <a:lnTo>
                    <a:pt x="4995" y="54242"/>
                  </a:lnTo>
                  <a:lnTo>
                    <a:pt x="4866" y="54105"/>
                  </a:lnTo>
                  <a:lnTo>
                    <a:pt x="4746" y="53956"/>
                  </a:lnTo>
                  <a:lnTo>
                    <a:pt x="4625" y="53770"/>
                  </a:lnTo>
                  <a:lnTo>
                    <a:pt x="4509" y="53584"/>
                  </a:lnTo>
                  <a:lnTo>
                    <a:pt x="4401" y="53360"/>
                  </a:lnTo>
                  <a:lnTo>
                    <a:pt x="4294" y="53137"/>
                  </a:lnTo>
                  <a:lnTo>
                    <a:pt x="4195" y="52888"/>
                  </a:lnTo>
                  <a:lnTo>
                    <a:pt x="4095" y="52628"/>
                  </a:lnTo>
                  <a:lnTo>
                    <a:pt x="4009" y="52354"/>
                  </a:lnTo>
                  <a:lnTo>
                    <a:pt x="3923" y="52069"/>
                  </a:lnTo>
                  <a:lnTo>
                    <a:pt x="3846" y="51758"/>
                  </a:lnTo>
                  <a:lnTo>
                    <a:pt x="3777" y="51448"/>
                  </a:lnTo>
                  <a:lnTo>
                    <a:pt x="3712" y="51125"/>
                  </a:lnTo>
                  <a:lnTo>
                    <a:pt x="3661" y="50790"/>
                  </a:lnTo>
                  <a:lnTo>
                    <a:pt x="3613" y="50454"/>
                  </a:lnTo>
                  <a:lnTo>
                    <a:pt x="3574" y="50094"/>
                  </a:lnTo>
                  <a:lnTo>
                    <a:pt x="3544" y="49747"/>
                  </a:lnTo>
                  <a:lnTo>
                    <a:pt x="3523" y="49374"/>
                  </a:lnTo>
                  <a:lnTo>
                    <a:pt x="3510" y="49002"/>
                  </a:lnTo>
                  <a:lnTo>
                    <a:pt x="3506" y="48629"/>
                  </a:lnTo>
                  <a:lnTo>
                    <a:pt x="3514" y="48244"/>
                  </a:lnTo>
                  <a:lnTo>
                    <a:pt x="3523" y="48058"/>
                  </a:lnTo>
                  <a:lnTo>
                    <a:pt x="3531" y="47859"/>
                  </a:lnTo>
                  <a:lnTo>
                    <a:pt x="3544" y="47673"/>
                  </a:lnTo>
                  <a:lnTo>
                    <a:pt x="3561" y="47474"/>
                  </a:lnTo>
                  <a:lnTo>
                    <a:pt x="3579" y="47288"/>
                  </a:lnTo>
                  <a:lnTo>
                    <a:pt x="3600" y="47089"/>
                  </a:lnTo>
                  <a:lnTo>
                    <a:pt x="3626" y="46891"/>
                  </a:lnTo>
                  <a:lnTo>
                    <a:pt x="3656" y="46704"/>
                  </a:lnTo>
                  <a:lnTo>
                    <a:pt x="3686" y="46506"/>
                  </a:lnTo>
                  <a:lnTo>
                    <a:pt x="3717" y="46307"/>
                  </a:lnTo>
                  <a:lnTo>
                    <a:pt x="3777" y="46009"/>
                  </a:lnTo>
                  <a:lnTo>
                    <a:pt x="3841" y="45711"/>
                  </a:lnTo>
                  <a:lnTo>
                    <a:pt x="3915" y="45425"/>
                  </a:lnTo>
                  <a:lnTo>
                    <a:pt x="3988" y="45164"/>
                  </a:lnTo>
                  <a:lnTo>
                    <a:pt x="4070" y="44904"/>
                  </a:lnTo>
                  <a:lnTo>
                    <a:pt x="4156" y="44668"/>
                  </a:lnTo>
                  <a:lnTo>
                    <a:pt x="4246" y="44444"/>
                  </a:lnTo>
                  <a:lnTo>
                    <a:pt x="4337" y="44246"/>
                  </a:lnTo>
                  <a:lnTo>
                    <a:pt x="4436" y="44059"/>
                  </a:lnTo>
                  <a:lnTo>
                    <a:pt x="4535" y="43873"/>
                  </a:lnTo>
                  <a:lnTo>
                    <a:pt x="4638" y="43724"/>
                  </a:lnTo>
                  <a:lnTo>
                    <a:pt x="4746" y="43575"/>
                  </a:lnTo>
                  <a:lnTo>
                    <a:pt x="4853" y="43463"/>
                  </a:lnTo>
                  <a:lnTo>
                    <a:pt x="4961" y="43351"/>
                  </a:lnTo>
                  <a:lnTo>
                    <a:pt x="5069" y="43265"/>
                  </a:lnTo>
                  <a:lnTo>
                    <a:pt x="5181" y="43190"/>
                  </a:lnTo>
                  <a:lnTo>
                    <a:pt x="5293" y="43140"/>
                  </a:lnTo>
                  <a:lnTo>
                    <a:pt x="5405" y="43116"/>
                  </a:lnTo>
                  <a:lnTo>
                    <a:pt x="5517" y="43103"/>
                  </a:lnTo>
                  <a:close/>
                  <a:moveTo>
                    <a:pt x="63548" y="50628"/>
                  </a:moveTo>
                  <a:lnTo>
                    <a:pt x="63682" y="50641"/>
                  </a:lnTo>
                  <a:lnTo>
                    <a:pt x="63781" y="50678"/>
                  </a:lnTo>
                  <a:lnTo>
                    <a:pt x="63876" y="50740"/>
                  </a:lnTo>
                  <a:lnTo>
                    <a:pt x="63966" y="50802"/>
                  </a:lnTo>
                  <a:lnTo>
                    <a:pt x="64056" y="50901"/>
                  </a:lnTo>
                  <a:lnTo>
                    <a:pt x="64138" y="51001"/>
                  </a:lnTo>
                  <a:lnTo>
                    <a:pt x="64220" y="51125"/>
                  </a:lnTo>
                  <a:lnTo>
                    <a:pt x="64298" y="51262"/>
                  </a:lnTo>
                  <a:lnTo>
                    <a:pt x="64371" y="51411"/>
                  </a:lnTo>
                  <a:lnTo>
                    <a:pt x="64440" y="51572"/>
                  </a:lnTo>
                  <a:lnTo>
                    <a:pt x="64504" y="51758"/>
                  </a:lnTo>
                  <a:lnTo>
                    <a:pt x="64565" y="51945"/>
                  </a:lnTo>
                  <a:lnTo>
                    <a:pt x="64621" y="52143"/>
                  </a:lnTo>
                  <a:lnTo>
                    <a:pt x="64672" y="52342"/>
                  </a:lnTo>
                  <a:lnTo>
                    <a:pt x="64720" y="52565"/>
                  </a:lnTo>
                  <a:lnTo>
                    <a:pt x="64758" y="52789"/>
                  </a:lnTo>
                  <a:lnTo>
                    <a:pt x="64797" y="53025"/>
                  </a:lnTo>
                  <a:lnTo>
                    <a:pt x="64879" y="53075"/>
                  </a:lnTo>
                  <a:lnTo>
                    <a:pt x="64956" y="53137"/>
                  </a:lnTo>
                  <a:lnTo>
                    <a:pt x="65038" y="53211"/>
                  </a:lnTo>
                  <a:lnTo>
                    <a:pt x="65112" y="53311"/>
                  </a:lnTo>
                  <a:lnTo>
                    <a:pt x="65189" y="53410"/>
                  </a:lnTo>
                  <a:lnTo>
                    <a:pt x="65262" y="53534"/>
                  </a:lnTo>
                  <a:lnTo>
                    <a:pt x="65331" y="53658"/>
                  </a:lnTo>
                  <a:lnTo>
                    <a:pt x="65396" y="53807"/>
                  </a:lnTo>
                  <a:lnTo>
                    <a:pt x="65460" y="53969"/>
                  </a:lnTo>
                  <a:lnTo>
                    <a:pt x="65521" y="54130"/>
                  </a:lnTo>
                  <a:lnTo>
                    <a:pt x="65577" y="54316"/>
                  </a:lnTo>
                  <a:lnTo>
                    <a:pt x="65628" y="54503"/>
                  </a:lnTo>
                  <a:lnTo>
                    <a:pt x="65676" y="54714"/>
                  </a:lnTo>
                  <a:lnTo>
                    <a:pt x="65714" y="54925"/>
                  </a:lnTo>
                  <a:lnTo>
                    <a:pt x="65753" y="55161"/>
                  </a:lnTo>
                  <a:lnTo>
                    <a:pt x="65783" y="55397"/>
                  </a:lnTo>
                  <a:lnTo>
                    <a:pt x="65801" y="55583"/>
                  </a:lnTo>
                  <a:lnTo>
                    <a:pt x="65813" y="55782"/>
                  </a:lnTo>
                  <a:lnTo>
                    <a:pt x="65826" y="55968"/>
                  </a:lnTo>
                  <a:lnTo>
                    <a:pt x="65831" y="56142"/>
                  </a:lnTo>
                  <a:lnTo>
                    <a:pt x="65835" y="56328"/>
                  </a:lnTo>
                  <a:lnTo>
                    <a:pt x="65831" y="56502"/>
                  </a:lnTo>
                  <a:lnTo>
                    <a:pt x="65826" y="56676"/>
                  </a:lnTo>
                  <a:lnTo>
                    <a:pt x="65818" y="56850"/>
                  </a:lnTo>
                  <a:lnTo>
                    <a:pt x="65805" y="57023"/>
                  </a:lnTo>
                  <a:lnTo>
                    <a:pt x="65788" y="57185"/>
                  </a:lnTo>
                  <a:lnTo>
                    <a:pt x="65770" y="57346"/>
                  </a:lnTo>
                  <a:lnTo>
                    <a:pt x="65749" y="57508"/>
                  </a:lnTo>
                  <a:lnTo>
                    <a:pt x="65723" y="57657"/>
                  </a:lnTo>
                  <a:lnTo>
                    <a:pt x="65697" y="57806"/>
                  </a:lnTo>
                  <a:lnTo>
                    <a:pt x="65667" y="57955"/>
                  </a:lnTo>
                  <a:lnTo>
                    <a:pt x="65633" y="58104"/>
                  </a:lnTo>
                  <a:lnTo>
                    <a:pt x="65598" y="58240"/>
                  </a:lnTo>
                  <a:lnTo>
                    <a:pt x="65559" y="58389"/>
                  </a:lnTo>
                  <a:lnTo>
                    <a:pt x="65478" y="58650"/>
                  </a:lnTo>
                  <a:lnTo>
                    <a:pt x="65391" y="58899"/>
                  </a:lnTo>
                  <a:lnTo>
                    <a:pt x="65297" y="59122"/>
                  </a:lnTo>
                  <a:lnTo>
                    <a:pt x="65198" y="59333"/>
                  </a:lnTo>
                  <a:lnTo>
                    <a:pt x="65090" y="59532"/>
                  </a:lnTo>
                  <a:lnTo>
                    <a:pt x="64987" y="59706"/>
                  </a:lnTo>
                  <a:lnTo>
                    <a:pt x="64875" y="59867"/>
                  </a:lnTo>
                  <a:lnTo>
                    <a:pt x="64754" y="60029"/>
                  </a:lnTo>
                  <a:lnTo>
                    <a:pt x="64625" y="60153"/>
                  </a:lnTo>
                  <a:lnTo>
                    <a:pt x="64500" y="60264"/>
                  </a:lnTo>
                  <a:lnTo>
                    <a:pt x="64375" y="60351"/>
                  </a:lnTo>
                  <a:lnTo>
                    <a:pt x="64246" y="60426"/>
                  </a:lnTo>
                  <a:lnTo>
                    <a:pt x="64121" y="60476"/>
                  </a:lnTo>
                  <a:lnTo>
                    <a:pt x="63992" y="60500"/>
                  </a:lnTo>
                  <a:lnTo>
                    <a:pt x="63867" y="60513"/>
                  </a:lnTo>
                  <a:lnTo>
                    <a:pt x="63738" y="60500"/>
                  </a:lnTo>
                  <a:lnTo>
                    <a:pt x="63613" y="60463"/>
                  </a:lnTo>
                  <a:lnTo>
                    <a:pt x="63492" y="60413"/>
                  </a:lnTo>
                  <a:lnTo>
                    <a:pt x="63367" y="60351"/>
                  </a:lnTo>
                  <a:lnTo>
                    <a:pt x="63247" y="60264"/>
                  </a:lnTo>
                  <a:lnTo>
                    <a:pt x="63126" y="60153"/>
                  </a:lnTo>
                  <a:lnTo>
                    <a:pt x="63010" y="60041"/>
                  </a:lnTo>
                  <a:lnTo>
                    <a:pt x="62894" y="59904"/>
                  </a:lnTo>
                  <a:lnTo>
                    <a:pt x="62782" y="59743"/>
                  </a:lnTo>
                  <a:lnTo>
                    <a:pt x="62674" y="59581"/>
                  </a:lnTo>
                  <a:lnTo>
                    <a:pt x="62566" y="59395"/>
                  </a:lnTo>
                  <a:lnTo>
                    <a:pt x="62463" y="59197"/>
                  </a:lnTo>
                  <a:lnTo>
                    <a:pt x="62360" y="58973"/>
                  </a:lnTo>
                  <a:lnTo>
                    <a:pt x="62261" y="58750"/>
                  </a:lnTo>
                  <a:lnTo>
                    <a:pt x="62170" y="58501"/>
                  </a:lnTo>
                  <a:lnTo>
                    <a:pt x="62080" y="58253"/>
                  </a:lnTo>
                  <a:lnTo>
                    <a:pt x="61994" y="57980"/>
                  </a:lnTo>
                  <a:lnTo>
                    <a:pt x="61912" y="57706"/>
                  </a:lnTo>
                  <a:lnTo>
                    <a:pt x="61839" y="57408"/>
                  </a:lnTo>
                  <a:lnTo>
                    <a:pt x="61766" y="57098"/>
                  </a:lnTo>
                  <a:lnTo>
                    <a:pt x="61697" y="56787"/>
                  </a:lnTo>
                  <a:lnTo>
                    <a:pt x="61636" y="56452"/>
                  </a:lnTo>
                  <a:lnTo>
                    <a:pt x="61580" y="56117"/>
                  </a:lnTo>
                  <a:lnTo>
                    <a:pt x="61533" y="55769"/>
                  </a:lnTo>
                  <a:lnTo>
                    <a:pt x="61516" y="55583"/>
                  </a:lnTo>
                  <a:lnTo>
                    <a:pt x="61503" y="55397"/>
                  </a:lnTo>
                  <a:lnTo>
                    <a:pt x="61494" y="55210"/>
                  </a:lnTo>
                  <a:lnTo>
                    <a:pt x="61494" y="55024"/>
                  </a:lnTo>
                  <a:lnTo>
                    <a:pt x="61499" y="54838"/>
                  </a:lnTo>
                  <a:lnTo>
                    <a:pt x="61507" y="54652"/>
                  </a:lnTo>
                  <a:lnTo>
                    <a:pt x="61524" y="54465"/>
                  </a:lnTo>
                  <a:lnTo>
                    <a:pt x="61542" y="54292"/>
                  </a:lnTo>
                  <a:lnTo>
                    <a:pt x="61563" y="54118"/>
                  </a:lnTo>
                  <a:lnTo>
                    <a:pt x="61585" y="53944"/>
                  </a:lnTo>
                  <a:lnTo>
                    <a:pt x="61615" y="53770"/>
                  </a:lnTo>
                  <a:lnTo>
                    <a:pt x="61645" y="53609"/>
                  </a:lnTo>
                  <a:lnTo>
                    <a:pt x="61679" y="53447"/>
                  </a:lnTo>
                  <a:lnTo>
                    <a:pt x="61714" y="53298"/>
                  </a:lnTo>
                  <a:lnTo>
                    <a:pt x="61753" y="53162"/>
                  </a:lnTo>
                  <a:lnTo>
                    <a:pt x="61791" y="53025"/>
                  </a:lnTo>
                  <a:lnTo>
                    <a:pt x="61877" y="52752"/>
                  </a:lnTo>
                  <a:lnTo>
                    <a:pt x="61972" y="52479"/>
                  </a:lnTo>
                  <a:lnTo>
                    <a:pt x="62071" y="52230"/>
                  </a:lnTo>
                  <a:lnTo>
                    <a:pt x="62179" y="51994"/>
                  </a:lnTo>
                  <a:lnTo>
                    <a:pt x="62291" y="51771"/>
                  </a:lnTo>
                  <a:lnTo>
                    <a:pt x="62403" y="51560"/>
                  </a:lnTo>
                  <a:lnTo>
                    <a:pt x="62523" y="51373"/>
                  </a:lnTo>
                  <a:lnTo>
                    <a:pt x="62644" y="51199"/>
                  </a:lnTo>
                  <a:lnTo>
                    <a:pt x="62769" y="51050"/>
                  </a:lnTo>
                  <a:lnTo>
                    <a:pt x="62898" y="50926"/>
                  </a:lnTo>
                  <a:lnTo>
                    <a:pt x="63027" y="50815"/>
                  </a:lnTo>
                  <a:lnTo>
                    <a:pt x="63156" y="50728"/>
                  </a:lnTo>
                  <a:lnTo>
                    <a:pt x="63286" y="50666"/>
                  </a:lnTo>
                  <a:lnTo>
                    <a:pt x="63419" y="50628"/>
                  </a:lnTo>
                  <a:close/>
                  <a:moveTo>
                    <a:pt x="26307" y="1"/>
                  </a:moveTo>
                  <a:lnTo>
                    <a:pt x="24184" y="13"/>
                  </a:lnTo>
                  <a:lnTo>
                    <a:pt x="22061" y="51"/>
                  </a:lnTo>
                  <a:lnTo>
                    <a:pt x="19943" y="88"/>
                  </a:lnTo>
                  <a:lnTo>
                    <a:pt x="18974" y="113"/>
                  </a:lnTo>
                  <a:lnTo>
                    <a:pt x="18005" y="138"/>
                  </a:lnTo>
                  <a:lnTo>
                    <a:pt x="16071" y="162"/>
                  </a:lnTo>
                  <a:lnTo>
                    <a:pt x="15107" y="200"/>
                  </a:lnTo>
                  <a:lnTo>
                    <a:pt x="14142" y="237"/>
                  </a:lnTo>
                  <a:lnTo>
                    <a:pt x="13664" y="274"/>
                  </a:lnTo>
                  <a:lnTo>
                    <a:pt x="13182" y="311"/>
                  </a:lnTo>
                  <a:lnTo>
                    <a:pt x="12699" y="361"/>
                  </a:lnTo>
                  <a:lnTo>
                    <a:pt x="12217" y="411"/>
                  </a:lnTo>
                  <a:lnTo>
                    <a:pt x="11791" y="398"/>
                  </a:lnTo>
                  <a:lnTo>
                    <a:pt x="11365" y="386"/>
                  </a:lnTo>
                  <a:lnTo>
                    <a:pt x="10934" y="398"/>
                  </a:lnTo>
                  <a:lnTo>
                    <a:pt x="10508" y="423"/>
                  </a:lnTo>
                  <a:lnTo>
                    <a:pt x="10081" y="460"/>
                  </a:lnTo>
                  <a:lnTo>
                    <a:pt x="9655" y="510"/>
                  </a:lnTo>
                  <a:lnTo>
                    <a:pt x="9229" y="585"/>
                  </a:lnTo>
                  <a:lnTo>
                    <a:pt x="8802" y="659"/>
                  </a:lnTo>
                  <a:lnTo>
                    <a:pt x="8380" y="758"/>
                  </a:lnTo>
                  <a:lnTo>
                    <a:pt x="7954" y="858"/>
                  </a:lnTo>
                  <a:lnTo>
                    <a:pt x="7528" y="982"/>
                  </a:lnTo>
                  <a:lnTo>
                    <a:pt x="7106" y="1119"/>
                  </a:lnTo>
                  <a:lnTo>
                    <a:pt x="6679" y="1280"/>
                  </a:lnTo>
                  <a:lnTo>
                    <a:pt x="6257" y="1441"/>
                  </a:lnTo>
                  <a:lnTo>
                    <a:pt x="5835" y="1615"/>
                  </a:lnTo>
                  <a:lnTo>
                    <a:pt x="5413" y="1814"/>
                  </a:lnTo>
                  <a:lnTo>
                    <a:pt x="1697" y="23806"/>
                  </a:lnTo>
                  <a:lnTo>
                    <a:pt x="1581" y="25023"/>
                  </a:lnTo>
                  <a:lnTo>
                    <a:pt x="1469" y="26252"/>
                  </a:lnTo>
                  <a:lnTo>
                    <a:pt x="1361" y="27494"/>
                  </a:lnTo>
                  <a:lnTo>
                    <a:pt x="1258" y="28748"/>
                  </a:lnTo>
                  <a:lnTo>
                    <a:pt x="1159" y="30015"/>
                  </a:lnTo>
                  <a:lnTo>
                    <a:pt x="1068" y="31281"/>
                  </a:lnTo>
                  <a:lnTo>
                    <a:pt x="978" y="32573"/>
                  </a:lnTo>
                  <a:lnTo>
                    <a:pt x="896" y="33864"/>
                  </a:lnTo>
                  <a:lnTo>
                    <a:pt x="814" y="35168"/>
                  </a:lnTo>
                  <a:lnTo>
                    <a:pt x="741" y="36472"/>
                  </a:lnTo>
                  <a:lnTo>
                    <a:pt x="668" y="37788"/>
                  </a:lnTo>
                  <a:lnTo>
                    <a:pt x="599" y="39117"/>
                  </a:lnTo>
                  <a:lnTo>
                    <a:pt x="538" y="40446"/>
                  </a:lnTo>
                  <a:lnTo>
                    <a:pt x="478" y="41787"/>
                  </a:lnTo>
                  <a:lnTo>
                    <a:pt x="422" y="43140"/>
                  </a:lnTo>
                  <a:lnTo>
                    <a:pt x="371" y="44494"/>
                  </a:lnTo>
                  <a:lnTo>
                    <a:pt x="323" y="45860"/>
                  </a:lnTo>
                  <a:lnTo>
                    <a:pt x="280" y="47226"/>
                  </a:lnTo>
                  <a:lnTo>
                    <a:pt x="237" y="48592"/>
                  </a:lnTo>
                  <a:lnTo>
                    <a:pt x="203" y="49983"/>
                  </a:lnTo>
                  <a:lnTo>
                    <a:pt x="168" y="51361"/>
                  </a:lnTo>
                  <a:lnTo>
                    <a:pt x="138" y="52752"/>
                  </a:lnTo>
                  <a:lnTo>
                    <a:pt x="112" y="54143"/>
                  </a:lnTo>
                  <a:lnTo>
                    <a:pt x="86" y="55546"/>
                  </a:lnTo>
                  <a:lnTo>
                    <a:pt x="65" y="56949"/>
                  </a:lnTo>
                  <a:lnTo>
                    <a:pt x="48" y="58352"/>
                  </a:lnTo>
                  <a:lnTo>
                    <a:pt x="35" y="59768"/>
                  </a:lnTo>
                  <a:lnTo>
                    <a:pt x="22" y="61183"/>
                  </a:lnTo>
                  <a:lnTo>
                    <a:pt x="13" y="62599"/>
                  </a:lnTo>
                  <a:lnTo>
                    <a:pt x="4" y="64015"/>
                  </a:lnTo>
                  <a:lnTo>
                    <a:pt x="0" y="66858"/>
                  </a:lnTo>
                  <a:lnTo>
                    <a:pt x="2166" y="66511"/>
                  </a:lnTo>
                  <a:lnTo>
                    <a:pt x="4332" y="66188"/>
                  </a:lnTo>
                  <a:lnTo>
                    <a:pt x="6507" y="65890"/>
                  </a:lnTo>
                  <a:lnTo>
                    <a:pt x="8682" y="65617"/>
                  </a:lnTo>
                  <a:lnTo>
                    <a:pt x="10861" y="65368"/>
                  </a:lnTo>
                  <a:lnTo>
                    <a:pt x="13044" y="65145"/>
                  </a:lnTo>
                  <a:lnTo>
                    <a:pt x="15227" y="64946"/>
                  </a:lnTo>
                  <a:lnTo>
                    <a:pt x="17415" y="64772"/>
                  </a:lnTo>
                  <a:lnTo>
                    <a:pt x="19602" y="64636"/>
                  </a:lnTo>
                  <a:lnTo>
                    <a:pt x="21794" y="64511"/>
                  </a:lnTo>
                  <a:lnTo>
                    <a:pt x="23986" y="64424"/>
                  </a:lnTo>
                  <a:lnTo>
                    <a:pt x="26183" y="64362"/>
                  </a:lnTo>
                  <a:lnTo>
                    <a:pt x="28379" y="64338"/>
                  </a:lnTo>
                  <a:lnTo>
                    <a:pt x="30575" y="64338"/>
                  </a:lnTo>
                  <a:lnTo>
                    <a:pt x="31673" y="64350"/>
                  </a:lnTo>
                  <a:lnTo>
                    <a:pt x="32771" y="64362"/>
                  </a:lnTo>
                  <a:lnTo>
                    <a:pt x="33869" y="64400"/>
                  </a:lnTo>
                  <a:lnTo>
                    <a:pt x="34967" y="64424"/>
                  </a:lnTo>
                  <a:lnTo>
                    <a:pt x="36065" y="64474"/>
                  </a:lnTo>
                  <a:lnTo>
                    <a:pt x="37164" y="64524"/>
                  </a:lnTo>
                  <a:lnTo>
                    <a:pt x="38262" y="64586"/>
                  </a:lnTo>
                  <a:lnTo>
                    <a:pt x="39356" y="64648"/>
                  </a:lnTo>
                  <a:lnTo>
                    <a:pt x="40454" y="64722"/>
                  </a:lnTo>
                  <a:lnTo>
                    <a:pt x="41552" y="64809"/>
                  </a:lnTo>
                  <a:lnTo>
                    <a:pt x="42650" y="64896"/>
                  </a:lnTo>
                  <a:lnTo>
                    <a:pt x="43744" y="64996"/>
                  </a:lnTo>
                  <a:lnTo>
                    <a:pt x="44842" y="65107"/>
                  </a:lnTo>
                  <a:lnTo>
                    <a:pt x="45936" y="65219"/>
                  </a:lnTo>
                  <a:lnTo>
                    <a:pt x="47034" y="65343"/>
                  </a:lnTo>
                  <a:lnTo>
                    <a:pt x="48127" y="65480"/>
                  </a:lnTo>
                  <a:lnTo>
                    <a:pt x="49221" y="65629"/>
                  </a:lnTo>
                  <a:lnTo>
                    <a:pt x="50315" y="65778"/>
                  </a:lnTo>
                  <a:lnTo>
                    <a:pt x="51409" y="65939"/>
                  </a:lnTo>
                  <a:lnTo>
                    <a:pt x="52503" y="66101"/>
                  </a:lnTo>
                  <a:lnTo>
                    <a:pt x="53592" y="66287"/>
                  </a:lnTo>
                  <a:lnTo>
                    <a:pt x="54686" y="66473"/>
                  </a:lnTo>
                  <a:lnTo>
                    <a:pt x="55775" y="66672"/>
                  </a:lnTo>
                  <a:lnTo>
                    <a:pt x="56865" y="66871"/>
                  </a:lnTo>
                  <a:lnTo>
                    <a:pt x="57954" y="67082"/>
                  </a:lnTo>
                  <a:lnTo>
                    <a:pt x="59044" y="67305"/>
                  </a:lnTo>
                  <a:lnTo>
                    <a:pt x="60129" y="67541"/>
                  </a:lnTo>
                  <a:lnTo>
                    <a:pt x="61214" y="67790"/>
                  </a:lnTo>
                  <a:lnTo>
                    <a:pt x="62304" y="68038"/>
                  </a:lnTo>
                  <a:lnTo>
                    <a:pt x="63385" y="68299"/>
                  </a:lnTo>
                  <a:lnTo>
                    <a:pt x="64470" y="68572"/>
                  </a:lnTo>
                  <a:lnTo>
                    <a:pt x="65551" y="68858"/>
                  </a:lnTo>
                  <a:lnTo>
                    <a:pt x="66632" y="69143"/>
                  </a:lnTo>
                  <a:lnTo>
                    <a:pt x="67713" y="69441"/>
                  </a:lnTo>
                  <a:lnTo>
                    <a:pt x="68793" y="69752"/>
                  </a:lnTo>
                  <a:lnTo>
                    <a:pt x="69870" y="70075"/>
                  </a:lnTo>
                  <a:lnTo>
                    <a:pt x="69930" y="67579"/>
                  </a:lnTo>
                  <a:lnTo>
                    <a:pt x="69982" y="65095"/>
                  </a:lnTo>
                  <a:lnTo>
                    <a:pt x="70034" y="62599"/>
                  </a:lnTo>
                  <a:lnTo>
                    <a:pt x="70081" y="60103"/>
                  </a:lnTo>
                  <a:lnTo>
                    <a:pt x="70120" y="57607"/>
                  </a:lnTo>
                  <a:lnTo>
                    <a:pt x="70159" y="55111"/>
                  </a:lnTo>
                  <a:lnTo>
                    <a:pt x="70189" y="52615"/>
                  </a:lnTo>
                  <a:lnTo>
                    <a:pt x="70210" y="50107"/>
                  </a:lnTo>
                  <a:lnTo>
                    <a:pt x="70227" y="47598"/>
                  </a:lnTo>
                  <a:lnTo>
                    <a:pt x="70236" y="45102"/>
                  </a:lnTo>
                  <a:lnTo>
                    <a:pt x="70240" y="42594"/>
                  </a:lnTo>
                  <a:lnTo>
                    <a:pt x="70236" y="40073"/>
                  </a:lnTo>
                  <a:lnTo>
                    <a:pt x="70223" y="37565"/>
                  </a:lnTo>
                  <a:lnTo>
                    <a:pt x="70202" y="35044"/>
                  </a:lnTo>
                  <a:lnTo>
                    <a:pt x="70167" y="32523"/>
                  </a:lnTo>
                  <a:lnTo>
                    <a:pt x="70128" y="30002"/>
                  </a:lnTo>
                  <a:lnTo>
                    <a:pt x="70098" y="28686"/>
                  </a:lnTo>
                  <a:lnTo>
                    <a:pt x="70059" y="27419"/>
                  </a:lnTo>
                  <a:lnTo>
                    <a:pt x="70016" y="26190"/>
                  </a:lnTo>
                  <a:lnTo>
                    <a:pt x="69960" y="24998"/>
                  </a:lnTo>
                  <a:lnTo>
                    <a:pt x="69900" y="23843"/>
                  </a:lnTo>
                  <a:lnTo>
                    <a:pt x="69831" y="22726"/>
                  </a:lnTo>
                  <a:lnTo>
                    <a:pt x="69754" y="21658"/>
                  </a:lnTo>
                  <a:lnTo>
                    <a:pt x="69711" y="21136"/>
                  </a:lnTo>
                  <a:lnTo>
                    <a:pt x="69668" y="20615"/>
                  </a:lnTo>
                  <a:lnTo>
                    <a:pt x="69620" y="20118"/>
                  </a:lnTo>
                  <a:lnTo>
                    <a:pt x="69573" y="19621"/>
                  </a:lnTo>
                  <a:lnTo>
                    <a:pt x="69525" y="19137"/>
                  </a:lnTo>
                  <a:lnTo>
                    <a:pt x="69474" y="18653"/>
                  </a:lnTo>
                  <a:lnTo>
                    <a:pt x="69418" y="18181"/>
                  </a:lnTo>
                  <a:lnTo>
                    <a:pt x="69366" y="17721"/>
                  </a:lnTo>
                  <a:lnTo>
                    <a:pt x="69306" y="17274"/>
                  </a:lnTo>
                  <a:lnTo>
                    <a:pt x="69250" y="16827"/>
                  </a:lnTo>
                  <a:lnTo>
                    <a:pt x="69190" y="16392"/>
                  </a:lnTo>
                  <a:lnTo>
                    <a:pt x="69125" y="15970"/>
                  </a:lnTo>
                  <a:lnTo>
                    <a:pt x="69060" y="15548"/>
                  </a:lnTo>
                  <a:lnTo>
                    <a:pt x="68996" y="15138"/>
                  </a:lnTo>
                  <a:lnTo>
                    <a:pt x="68927" y="14741"/>
                  </a:lnTo>
                  <a:lnTo>
                    <a:pt x="68858" y="14344"/>
                  </a:lnTo>
                  <a:lnTo>
                    <a:pt x="68789" y="13959"/>
                  </a:lnTo>
                  <a:lnTo>
                    <a:pt x="68716" y="13586"/>
                  </a:lnTo>
                  <a:lnTo>
                    <a:pt x="68638" y="13214"/>
                  </a:lnTo>
                  <a:lnTo>
                    <a:pt x="68565" y="12853"/>
                  </a:lnTo>
                  <a:lnTo>
                    <a:pt x="68488" y="12493"/>
                  </a:lnTo>
                  <a:lnTo>
                    <a:pt x="68406" y="12158"/>
                  </a:lnTo>
                  <a:lnTo>
                    <a:pt x="68324" y="11810"/>
                  </a:lnTo>
                  <a:lnTo>
                    <a:pt x="68242" y="11475"/>
                  </a:lnTo>
                  <a:lnTo>
                    <a:pt x="68156" y="11152"/>
                  </a:lnTo>
                  <a:lnTo>
                    <a:pt x="68070" y="10842"/>
                  </a:lnTo>
                  <a:lnTo>
                    <a:pt x="67984" y="10531"/>
                  </a:lnTo>
                  <a:lnTo>
                    <a:pt x="67893" y="10221"/>
                  </a:lnTo>
                  <a:lnTo>
                    <a:pt x="67803" y="9935"/>
                  </a:lnTo>
                  <a:lnTo>
                    <a:pt x="67708" y="9637"/>
                  </a:lnTo>
                  <a:lnTo>
                    <a:pt x="67613" y="9364"/>
                  </a:lnTo>
                  <a:lnTo>
                    <a:pt x="67519" y="9078"/>
                  </a:lnTo>
                  <a:lnTo>
                    <a:pt x="67420" y="8818"/>
                  </a:lnTo>
                  <a:lnTo>
                    <a:pt x="67321" y="8544"/>
                  </a:lnTo>
                  <a:lnTo>
                    <a:pt x="67222" y="8296"/>
                  </a:lnTo>
                  <a:lnTo>
                    <a:pt x="67118" y="8048"/>
                  </a:lnTo>
                  <a:lnTo>
                    <a:pt x="67015" y="7799"/>
                  </a:lnTo>
                  <a:lnTo>
                    <a:pt x="66912" y="7563"/>
                  </a:lnTo>
                  <a:lnTo>
                    <a:pt x="66696" y="7104"/>
                  </a:lnTo>
                  <a:lnTo>
                    <a:pt x="66477" y="6669"/>
                  </a:lnTo>
                  <a:lnTo>
                    <a:pt x="66248" y="6260"/>
                  </a:lnTo>
                  <a:lnTo>
                    <a:pt x="66016" y="5875"/>
                  </a:lnTo>
                  <a:lnTo>
                    <a:pt x="65779" y="5514"/>
                  </a:lnTo>
                  <a:lnTo>
                    <a:pt x="65538" y="5167"/>
                  </a:lnTo>
                  <a:lnTo>
                    <a:pt x="65288" y="4844"/>
                  </a:lnTo>
                  <a:lnTo>
                    <a:pt x="65034" y="4533"/>
                  </a:lnTo>
                  <a:lnTo>
                    <a:pt x="64776" y="4248"/>
                  </a:lnTo>
                  <a:lnTo>
                    <a:pt x="64513" y="3987"/>
                  </a:lnTo>
                  <a:lnTo>
                    <a:pt x="64246" y="3739"/>
                  </a:lnTo>
                  <a:lnTo>
                    <a:pt x="63970" y="3503"/>
                  </a:lnTo>
                  <a:lnTo>
                    <a:pt x="63690" y="3292"/>
                  </a:lnTo>
                  <a:lnTo>
                    <a:pt x="63411" y="3093"/>
                  </a:lnTo>
                  <a:lnTo>
                    <a:pt x="63122" y="2907"/>
                  </a:lnTo>
                  <a:lnTo>
                    <a:pt x="62829" y="2733"/>
                  </a:lnTo>
                  <a:lnTo>
                    <a:pt x="62532" y="2571"/>
                  </a:lnTo>
                  <a:lnTo>
                    <a:pt x="62231" y="2422"/>
                  </a:lnTo>
                  <a:lnTo>
                    <a:pt x="61925" y="2298"/>
                  </a:lnTo>
                  <a:lnTo>
                    <a:pt x="61619" y="2174"/>
                  </a:lnTo>
                  <a:lnTo>
                    <a:pt x="61305" y="2062"/>
                  </a:lnTo>
                  <a:lnTo>
                    <a:pt x="60986" y="1963"/>
                  </a:lnTo>
                  <a:lnTo>
                    <a:pt x="60667" y="1864"/>
                  </a:lnTo>
                  <a:lnTo>
                    <a:pt x="60340" y="1789"/>
                  </a:lnTo>
                  <a:lnTo>
                    <a:pt x="60013" y="1715"/>
                  </a:lnTo>
                  <a:lnTo>
                    <a:pt x="59681" y="1640"/>
                  </a:lnTo>
                  <a:lnTo>
                    <a:pt x="59005" y="1528"/>
                  </a:lnTo>
                  <a:lnTo>
                    <a:pt x="58320" y="1429"/>
                  </a:lnTo>
                  <a:lnTo>
                    <a:pt x="57619" y="1355"/>
                  </a:lnTo>
                  <a:lnTo>
                    <a:pt x="56908" y="1292"/>
                  </a:lnTo>
                  <a:lnTo>
                    <a:pt x="55457" y="1156"/>
                  </a:lnTo>
                  <a:lnTo>
                    <a:pt x="53140" y="957"/>
                  </a:lnTo>
                  <a:lnTo>
                    <a:pt x="50828" y="783"/>
                  </a:lnTo>
                  <a:lnTo>
                    <a:pt x="48511" y="622"/>
                  </a:lnTo>
                  <a:lnTo>
                    <a:pt x="46194" y="485"/>
                  </a:lnTo>
                  <a:lnTo>
                    <a:pt x="43877" y="374"/>
                  </a:lnTo>
                  <a:lnTo>
                    <a:pt x="41560" y="274"/>
                  </a:lnTo>
                  <a:lnTo>
                    <a:pt x="39244" y="200"/>
                  </a:lnTo>
                  <a:lnTo>
                    <a:pt x="36922" y="138"/>
                  </a:lnTo>
                  <a:lnTo>
                    <a:pt x="34799" y="88"/>
                  </a:lnTo>
                  <a:lnTo>
                    <a:pt x="32681" y="51"/>
                  </a:lnTo>
                  <a:lnTo>
                    <a:pt x="30553" y="26"/>
                  </a:lnTo>
                  <a:lnTo>
                    <a:pt x="28430" y="13"/>
                  </a:lnTo>
                  <a:lnTo>
                    <a:pt x="2630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3006750" y="-2785300"/>
              <a:ext cx="81100" cy="233775"/>
            </a:xfrm>
            <a:custGeom>
              <a:avLst/>
              <a:gdLst/>
              <a:ahLst/>
              <a:cxnLst/>
              <a:rect l="l" t="t" r="r" b="b"/>
              <a:pathLst>
                <a:path w="3244" h="9351" extrusionOk="0">
                  <a:moveTo>
                    <a:pt x="1198" y="0"/>
                  </a:moveTo>
                  <a:lnTo>
                    <a:pt x="1056" y="422"/>
                  </a:lnTo>
                  <a:lnTo>
                    <a:pt x="914" y="857"/>
                  </a:lnTo>
                  <a:lnTo>
                    <a:pt x="771" y="1267"/>
                  </a:lnTo>
                  <a:lnTo>
                    <a:pt x="625" y="1677"/>
                  </a:lnTo>
                  <a:lnTo>
                    <a:pt x="474" y="2074"/>
                  </a:lnTo>
                  <a:lnTo>
                    <a:pt x="319" y="2459"/>
                  </a:lnTo>
                  <a:lnTo>
                    <a:pt x="164" y="2844"/>
                  </a:lnTo>
                  <a:lnTo>
                    <a:pt x="1" y="3216"/>
                  </a:lnTo>
                  <a:lnTo>
                    <a:pt x="113" y="3601"/>
                  </a:lnTo>
                  <a:lnTo>
                    <a:pt x="225" y="3999"/>
                  </a:lnTo>
                  <a:lnTo>
                    <a:pt x="444" y="4806"/>
                  </a:lnTo>
                  <a:lnTo>
                    <a:pt x="660" y="5601"/>
                  </a:lnTo>
                  <a:lnTo>
                    <a:pt x="771" y="5998"/>
                  </a:lnTo>
                  <a:lnTo>
                    <a:pt x="883" y="6395"/>
                  </a:lnTo>
                  <a:lnTo>
                    <a:pt x="995" y="6768"/>
                  </a:lnTo>
                  <a:lnTo>
                    <a:pt x="1116" y="7140"/>
                  </a:lnTo>
                  <a:lnTo>
                    <a:pt x="1241" y="7488"/>
                  </a:lnTo>
                  <a:lnTo>
                    <a:pt x="1370" y="7823"/>
                  </a:lnTo>
                  <a:lnTo>
                    <a:pt x="1504" y="8134"/>
                  </a:lnTo>
                  <a:lnTo>
                    <a:pt x="1577" y="8283"/>
                  </a:lnTo>
                  <a:lnTo>
                    <a:pt x="1646" y="8432"/>
                  </a:lnTo>
                  <a:lnTo>
                    <a:pt x="1719" y="8569"/>
                  </a:lnTo>
                  <a:lnTo>
                    <a:pt x="1796" y="8705"/>
                  </a:lnTo>
                  <a:lnTo>
                    <a:pt x="1874" y="8829"/>
                  </a:lnTo>
                  <a:lnTo>
                    <a:pt x="1956" y="8941"/>
                  </a:lnTo>
                  <a:lnTo>
                    <a:pt x="2046" y="9053"/>
                  </a:lnTo>
                  <a:lnTo>
                    <a:pt x="2132" y="9152"/>
                  </a:lnTo>
                  <a:lnTo>
                    <a:pt x="2218" y="9227"/>
                  </a:lnTo>
                  <a:lnTo>
                    <a:pt x="2300" y="9289"/>
                  </a:lnTo>
                  <a:lnTo>
                    <a:pt x="2378" y="9326"/>
                  </a:lnTo>
                  <a:lnTo>
                    <a:pt x="2455" y="9351"/>
                  </a:lnTo>
                  <a:lnTo>
                    <a:pt x="2528" y="9351"/>
                  </a:lnTo>
                  <a:lnTo>
                    <a:pt x="2597" y="9338"/>
                  </a:lnTo>
                  <a:lnTo>
                    <a:pt x="2666" y="9314"/>
                  </a:lnTo>
                  <a:lnTo>
                    <a:pt x="2727" y="9264"/>
                  </a:lnTo>
                  <a:lnTo>
                    <a:pt x="2787" y="9202"/>
                  </a:lnTo>
                  <a:lnTo>
                    <a:pt x="2847" y="9127"/>
                  </a:lnTo>
                  <a:lnTo>
                    <a:pt x="2899" y="9040"/>
                  </a:lnTo>
                  <a:lnTo>
                    <a:pt x="2950" y="8941"/>
                  </a:lnTo>
                  <a:lnTo>
                    <a:pt x="2998" y="8829"/>
                  </a:lnTo>
                  <a:lnTo>
                    <a:pt x="3041" y="8693"/>
                  </a:lnTo>
                  <a:lnTo>
                    <a:pt x="3080" y="8556"/>
                  </a:lnTo>
                  <a:lnTo>
                    <a:pt x="3114" y="8407"/>
                  </a:lnTo>
                  <a:lnTo>
                    <a:pt x="3144" y="8246"/>
                  </a:lnTo>
                  <a:lnTo>
                    <a:pt x="3170" y="8072"/>
                  </a:lnTo>
                  <a:lnTo>
                    <a:pt x="3196" y="7898"/>
                  </a:lnTo>
                  <a:lnTo>
                    <a:pt x="3213" y="7712"/>
                  </a:lnTo>
                  <a:lnTo>
                    <a:pt x="3226" y="7513"/>
                  </a:lnTo>
                  <a:lnTo>
                    <a:pt x="3239" y="7302"/>
                  </a:lnTo>
                  <a:lnTo>
                    <a:pt x="3243" y="7091"/>
                  </a:lnTo>
                  <a:lnTo>
                    <a:pt x="3243" y="6867"/>
                  </a:lnTo>
                  <a:lnTo>
                    <a:pt x="3243" y="6644"/>
                  </a:lnTo>
                  <a:lnTo>
                    <a:pt x="3235" y="6420"/>
                  </a:lnTo>
                  <a:lnTo>
                    <a:pt x="3222" y="6184"/>
                  </a:lnTo>
                  <a:lnTo>
                    <a:pt x="3200" y="5936"/>
                  </a:lnTo>
                  <a:lnTo>
                    <a:pt x="3179" y="5700"/>
                  </a:lnTo>
                  <a:lnTo>
                    <a:pt x="3153" y="5452"/>
                  </a:lnTo>
                  <a:lnTo>
                    <a:pt x="3123" y="5228"/>
                  </a:lnTo>
                  <a:lnTo>
                    <a:pt x="3088" y="5005"/>
                  </a:lnTo>
                  <a:lnTo>
                    <a:pt x="3054" y="4794"/>
                  </a:lnTo>
                  <a:lnTo>
                    <a:pt x="3015" y="4582"/>
                  </a:lnTo>
                  <a:lnTo>
                    <a:pt x="2972" y="4371"/>
                  </a:lnTo>
                  <a:lnTo>
                    <a:pt x="2929" y="4173"/>
                  </a:lnTo>
                  <a:lnTo>
                    <a:pt x="2882" y="3986"/>
                  </a:lnTo>
                  <a:lnTo>
                    <a:pt x="2830" y="3788"/>
                  </a:lnTo>
                  <a:lnTo>
                    <a:pt x="2778" y="3601"/>
                  </a:lnTo>
                  <a:lnTo>
                    <a:pt x="2722" y="3428"/>
                  </a:lnTo>
                  <a:lnTo>
                    <a:pt x="2610" y="3067"/>
                  </a:lnTo>
                  <a:lnTo>
                    <a:pt x="2485" y="2732"/>
                  </a:lnTo>
                  <a:lnTo>
                    <a:pt x="2356" y="2409"/>
                  </a:lnTo>
                  <a:lnTo>
                    <a:pt x="2223" y="2099"/>
                  </a:lnTo>
                  <a:lnTo>
                    <a:pt x="2085" y="1801"/>
                  </a:lnTo>
                  <a:lnTo>
                    <a:pt x="1943" y="1515"/>
                  </a:lnTo>
                  <a:lnTo>
                    <a:pt x="1801" y="1230"/>
                  </a:lnTo>
                  <a:lnTo>
                    <a:pt x="1521" y="696"/>
                  </a:lnTo>
                  <a:lnTo>
                    <a:pt x="1245" y="187"/>
                  </a:lnTo>
                  <a:lnTo>
                    <a:pt x="1219" y="87"/>
                  </a:lnTo>
                  <a:lnTo>
                    <a:pt x="119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041850" y="-11914225"/>
              <a:ext cx="95850" cy="287475"/>
            </a:xfrm>
            <a:custGeom>
              <a:avLst/>
              <a:gdLst/>
              <a:ahLst/>
              <a:cxnLst/>
              <a:rect l="l" t="t" r="r" b="b"/>
              <a:pathLst>
                <a:path w="3834" h="11499" extrusionOk="0">
                  <a:moveTo>
                    <a:pt x="2012" y="0"/>
                  </a:moveTo>
                  <a:lnTo>
                    <a:pt x="1900" y="13"/>
                  </a:lnTo>
                  <a:lnTo>
                    <a:pt x="1788" y="37"/>
                  </a:lnTo>
                  <a:lnTo>
                    <a:pt x="1676" y="87"/>
                  </a:lnTo>
                  <a:lnTo>
                    <a:pt x="1564" y="162"/>
                  </a:lnTo>
                  <a:lnTo>
                    <a:pt x="1456" y="248"/>
                  </a:lnTo>
                  <a:lnTo>
                    <a:pt x="1348" y="360"/>
                  </a:lnTo>
                  <a:lnTo>
                    <a:pt x="1241" y="472"/>
                  </a:lnTo>
                  <a:lnTo>
                    <a:pt x="1133" y="621"/>
                  </a:lnTo>
                  <a:lnTo>
                    <a:pt x="1030" y="770"/>
                  </a:lnTo>
                  <a:lnTo>
                    <a:pt x="931" y="956"/>
                  </a:lnTo>
                  <a:lnTo>
                    <a:pt x="832" y="1143"/>
                  </a:lnTo>
                  <a:lnTo>
                    <a:pt x="741" y="1341"/>
                  </a:lnTo>
                  <a:lnTo>
                    <a:pt x="651" y="1565"/>
                  </a:lnTo>
                  <a:lnTo>
                    <a:pt x="565" y="1801"/>
                  </a:lnTo>
                  <a:lnTo>
                    <a:pt x="483" y="2061"/>
                  </a:lnTo>
                  <a:lnTo>
                    <a:pt x="410" y="2322"/>
                  </a:lnTo>
                  <a:lnTo>
                    <a:pt x="336" y="2608"/>
                  </a:lnTo>
                  <a:lnTo>
                    <a:pt x="272" y="2906"/>
                  </a:lnTo>
                  <a:lnTo>
                    <a:pt x="212" y="3204"/>
                  </a:lnTo>
                  <a:lnTo>
                    <a:pt x="181" y="3403"/>
                  </a:lnTo>
                  <a:lnTo>
                    <a:pt x="151" y="3601"/>
                  </a:lnTo>
                  <a:lnTo>
                    <a:pt x="121" y="3788"/>
                  </a:lnTo>
                  <a:lnTo>
                    <a:pt x="95" y="3986"/>
                  </a:lnTo>
                  <a:lnTo>
                    <a:pt x="74" y="4185"/>
                  </a:lnTo>
                  <a:lnTo>
                    <a:pt x="56" y="4371"/>
                  </a:lnTo>
                  <a:lnTo>
                    <a:pt x="39" y="4570"/>
                  </a:lnTo>
                  <a:lnTo>
                    <a:pt x="26" y="4756"/>
                  </a:lnTo>
                  <a:lnTo>
                    <a:pt x="18" y="4955"/>
                  </a:lnTo>
                  <a:lnTo>
                    <a:pt x="9" y="5141"/>
                  </a:lnTo>
                  <a:lnTo>
                    <a:pt x="1" y="5526"/>
                  </a:lnTo>
                  <a:lnTo>
                    <a:pt x="5" y="5899"/>
                  </a:lnTo>
                  <a:lnTo>
                    <a:pt x="18" y="6271"/>
                  </a:lnTo>
                  <a:lnTo>
                    <a:pt x="39" y="6644"/>
                  </a:lnTo>
                  <a:lnTo>
                    <a:pt x="69" y="6991"/>
                  </a:lnTo>
                  <a:lnTo>
                    <a:pt x="108" y="7351"/>
                  </a:lnTo>
                  <a:lnTo>
                    <a:pt x="156" y="7687"/>
                  </a:lnTo>
                  <a:lnTo>
                    <a:pt x="207" y="8022"/>
                  </a:lnTo>
                  <a:lnTo>
                    <a:pt x="272" y="8345"/>
                  </a:lnTo>
                  <a:lnTo>
                    <a:pt x="341" y="8655"/>
                  </a:lnTo>
                  <a:lnTo>
                    <a:pt x="418" y="8966"/>
                  </a:lnTo>
                  <a:lnTo>
                    <a:pt x="504" y="9251"/>
                  </a:lnTo>
                  <a:lnTo>
                    <a:pt x="590" y="9525"/>
                  </a:lnTo>
                  <a:lnTo>
                    <a:pt x="690" y="9785"/>
                  </a:lnTo>
                  <a:lnTo>
                    <a:pt x="789" y="10034"/>
                  </a:lnTo>
                  <a:lnTo>
                    <a:pt x="896" y="10257"/>
                  </a:lnTo>
                  <a:lnTo>
                    <a:pt x="1004" y="10481"/>
                  </a:lnTo>
                  <a:lnTo>
                    <a:pt x="1120" y="10667"/>
                  </a:lnTo>
                  <a:lnTo>
                    <a:pt x="1241" y="10853"/>
                  </a:lnTo>
                  <a:lnTo>
                    <a:pt x="1361" y="11002"/>
                  </a:lnTo>
                  <a:lnTo>
                    <a:pt x="1490" y="11139"/>
                  </a:lnTo>
                  <a:lnTo>
                    <a:pt x="1620" y="11263"/>
                  </a:lnTo>
                  <a:lnTo>
                    <a:pt x="1749" y="11350"/>
                  </a:lnTo>
                  <a:lnTo>
                    <a:pt x="1882" y="11424"/>
                  </a:lnTo>
                  <a:lnTo>
                    <a:pt x="2020" y="11474"/>
                  </a:lnTo>
                  <a:lnTo>
                    <a:pt x="2158" y="11499"/>
                  </a:lnTo>
                  <a:lnTo>
                    <a:pt x="2296" y="11499"/>
                  </a:lnTo>
                  <a:lnTo>
                    <a:pt x="2369" y="11487"/>
                  </a:lnTo>
                  <a:lnTo>
                    <a:pt x="2442" y="11474"/>
                  </a:lnTo>
                  <a:lnTo>
                    <a:pt x="2511" y="11449"/>
                  </a:lnTo>
                  <a:lnTo>
                    <a:pt x="2576" y="11412"/>
                  </a:lnTo>
                  <a:lnTo>
                    <a:pt x="2640" y="11375"/>
                  </a:lnTo>
                  <a:lnTo>
                    <a:pt x="2705" y="11325"/>
                  </a:lnTo>
                  <a:lnTo>
                    <a:pt x="2765" y="11275"/>
                  </a:lnTo>
                  <a:lnTo>
                    <a:pt x="2825" y="11213"/>
                  </a:lnTo>
                  <a:lnTo>
                    <a:pt x="2881" y="11139"/>
                  </a:lnTo>
                  <a:lnTo>
                    <a:pt x="2937" y="11064"/>
                  </a:lnTo>
                  <a:lnTo>
                    <a:pt x="2993" y="10990"/>
                  </a:lnTo>
                  <a:lnTo>
                    <a:pt x="3045" y="10903"/>
                  </a:lnTo>
                  <a:lnTo>
                    <a:pt x="3092" y="10804"/>
                  </a:lnTo>
                  <a:lnTo>
                    <a:pt x="3144" y="10704"/>
                  </a:lnTo>
                  <a:lnTo>
                    <a:pt x="3235" y="10493"/>
                  </a:lnTo>
                  <a:lnTo>
                    <a:pt x="3321" y="10257"/>
                  </a:lnTo>
                  <a:lnTo>
                    <a:pt x="3398" y="10009"/>
                  </a:lnTo>
                  <a:lnTo>
                    <a:pt x="3471" y="9736"/>
                  </a:lnTo>
                  <a:lnTo>
                    <a:pt x="3536" y="9450"/>
                  </a:lnTo>
                  <a:lnTo>
                    <a:pt x="3592" y="9152"/>
                  </a:lnTo>
                  <a:lnTo>
                    <a:pt x="3644" y="8842"/>
                  </a:lnTo>
                  <a:lnTo>
                    <a:pt x="3687" y="8519"/>
                  </a:lnTo>
                  <a:lnTo>
                    <a:pt x="3725" y="8171"/>
                  </a:lnTo>
                  <a:lnTo>
                    <a:pt x="3760" y="7836"/>
                  </a:lnTo>
                  <a:lnTo>
                    <a:pt x="3786" y="7476"/>
                  </a:lnTo>
                  <a:lnTo>
                    <a:pt x="3807" y="7115"/>
                  </a:lnTo>
                  <a:lnTo>
                    <a:pt x="3820" y="6755"/>
                  </a:lnTo>
                  <a:lnTo>
                    <a:pt x="3829" y="6383"/>
                  </a:lnTo>
                  <a:lnTo>
                    <a:pt x="3833" y="6010"/>
                  </a:lnTo>
                  <a:lnTo>
                    <a:pt x="3829" y="5638"/>
                  </a:lnTo>
                  <a:lnTo>
                    <a:pt x="3820" y="5265"/>
                  </a:lnTo>
                  <a:lnTo>
                    <a:pt x="3807" y="4905"/>
                  </a:lnTo>
                  <a:lnTo>
                    <a:pt x="3786" y="4533"/>
                  </a:lnTo>
                  <a:lnTo>
                    <a:pt x="3760" y="4185"/>
                  </a:lnTo>
                  <a:lnTo>
                    <a:pt x="3730" y="3825"/>
                  </a:lnTo>
                  <a:lnTo>
                    <a:pt x="3695" y="3477"/>
                  </a:lnTo>
                  <a:lnTo>
                    <a:pt x="3652" y="3142"/>
                  </a:lnTo>
                  <a:lnTo>
                    <a:pt x="3609" y="2819"/>
                  </a:lnTo>
                  <a:lnTo>
                    <a:pt x="3558" y="2508"/>
                  </a:lnTo>
                  <a:lnTo>
                    <a:pt x="3532" y="2372"/>
                  </a:lnTo>
                  <a:lnTo>
                    <a:pt x="3502" y="2260"/>
                  </a:lnTo>
                  <a:lnTo>
                    <a:pt x="3471" y="2148"/>
                  </a:lnTo>
                  <a:lnTo>
                    <a:pt x="3441" y="2049"/>
                  </a:lnTo>
                  <a:lnTo>
                    <a:pt x="3407" y="1962"/>
                  </a:lnTo>
                  <a:lnTo>
                    <a:pt x="3372" y="1888"/>
                  </a:lnTo>
                  <a:lnTo>
                    <a:pt x="3334" y="1826"/>
                  </a:lnTo>
                  <a:lnTo>
                    <a:pt x="3299" y="1763"/>
                  </a:lnTo>
                  <a:lnTo>
                    <a:pt x="3222" y="1490"/>
                  </a:lnTo>
                  <a:lnTo>
                    <a:pt x="3140" y="1242"/>
                  </a:lnTo>
                  <a:lnTo>
                    <a:pt x="3049" y="1018"/>
                  </a:lnTo>
                  <a:lnTo>
                    <a:pt x="2959" y="820"/>
                  </a:lnTo>
                  <a:lnTo>
                    <a:pt x="2864" y="646"/>
                  </a:lnTo>
                  <a:lnTo>
                    <a:pt x="2765" y="484"/>
                  </a:lnTo>
                  <a:lnTo>
                    <a:pt x="2666" y="348"/>
                  </a:lnTo>
                  <a:lnTo>
                    <a:pt x="2558" y="236"/>
                  </a:lnTo>
                  <a:lnTo>
                    <a:pt x="2455" y="149"/>
                  </a:lnTo>
                  <a:lnTo>
                    <a:pt x="2347" y="75"/>
                  </a:lnTo>
                  <a:lnTo>
                    <a:pt x="2235" y="37"/>
                  </a:lnTo>
                  <a:lnTo>
                    <a:pt x="212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3077800" y="-7844625"/>
              <a:ext cx="217725" cy="528725"/>
            </a:xfrm>
            <a:custGeom>
              <a:avLst/>
              <a:gdLst/>
              <a:ahLst/>
              <a:cxnLst/>
              <a:rect l="l" t="t" r="r" b="b"/>
              <a:pathLst>
                <a:path w="8709" h="21149" extrusionOk="0">
                  <a:moveTo>
                    <a:pt x="4174" y="4720"/>
                  </a:moveTo>
                  <a:lnTo>
                    <a:pt x="4307" y="4732"/>
                  </a:lnTo>
                  <a:lnTo>
                    <a:pt x="4436" y="4757"/>
                  </a:lnTo>
                  <a:lnTo>
                    <a:pt x="4566" y="4806"/>
                  </a:lnTo>
                  <a:lnTo>
                    <a:pt x="4690" y="4869"/>
                  </a:lnTo>
                  <a:lnTo>
                    <a:pt x="4811" y="4943"/>
                  </a:lnTo>
                  <a:lnTo>
                    <a:pt x="4927" y="5030"/>
                  </a:lnTo>
                  <a:lnTo>
                    <a:pt x="5044" y="5129"/>
                  </a:lnTo>
                  <a:lnTo>
                    <a:pt x="5155" y="5229"/>
                  </a:lnTo>
                  <a:lnTo>
                    <a:pt x="5267" y="5353"/>
                  </a:lnTo>
                  <a:lnTo>
                    <a:pt x="5375" y="5489"/>
                  </a:lnTo>
                  <a:lnTo>
                    <a:pt x="5478" y="5626"/>
                  </a:lnTo>
                  <a:lnTo>
                    <a:pt x="5582" y="5787"/>
                  </a:lnTo>
                  <a:lnTo>
                    <a:pt x="5685" y="5949"/>
                  </a:lnTo>
                  <a:lnTo>
                    <a:pt x="5784" y="6123"/>
                  </a:lnTo>
                  <a:lnTo>
                    <a:pt x="5883" y="6297"/>
                  </a:lnTo>
                  <a:lnTo>
                    <a:pt x="5982" y="6483"/>
                  </a:lnTo>
                  <a:lnTo>
                    <a:pt x="5961" y="6607"/>
                  </a:lnTo>
                  <a:lnTo>
                    <a:pt x="5944" y="6719"/>
                  </a:lnTo>
                  <a:lnTo>
                    <a:pt x="5931" y="6843"/>
                  </a:lnTo>
                  <a:lnTo>
                    <a:pt x="5918" y="6955"/>
                  </a:lnTo>
                  <a:lnTo>
                    <a:pt x="5913" y="7079"/>
                  </a:lnTo>
                  <a:lnTo>
                    <a:pt x="5909" y="7203"/>
                  </a:lnTo>
                  <a:lnTo>
                    <a:pt x="5905" y="7327"/>
                  </a:lnTo>
                  <a:lnTo>
                    <a:pt x="5909" y="7451"/>
                  </a:lnTo>
                  <a:lnTo>
                    <a:pt x="5913" y="7576"/>
                  </a:lnTo>
                  <a:lnTo>
                    <a:pt x="5926" y="7700"/>
                  </a:lnTo>
                  <a:lnTo>
                    <a:pt x="5939" y="7812"/>
                  </a:lnTo>
                  <a:lnTo>
                    <a:pt x="5961" y="7923"/>
                  </a:lnTo>
                  <a:lnTo>
                    <a:pt x="5982" y="8035"/>
                  </a:lnTo>
                  <a:lnTo>
                    <a:pt x="6008" y="8147"/>
                  </a:lnTo>
                  <a:lnTo>
                    <a:pt x="6043" y="8246"/>
                  </a:lnTo>
                  <a:lnTo>
                    <a:pt x="6077" y="8346"/>
                  </a:lnTo>
                  <a:lnTo>
                    <a:pt x="6189" y="8644"/>
                  </a:lnTo>
                  <a:lnTo>
                    <a:pt x="6284" y="8942"/>
                  </a:lnTo>
                  <a:lnTo>
                    <a:pt x="6366" y="9240"/>
                  </a:lnTo>
                  <a:lnTo>
                    <a:pt x="6434" y="9538"/>
                  </a:lnTo>
                  <a:lnTo>
                    <a:pt x="6495" y="9836"/>
                  </a:lnTo>
                  <a:lnTo>
                    <a:pt x="6516" y="9985"/>
                  </a:lnTo>
                  <a:lnTo>
                    <a:pt x="6538" y="10121"/>
                  </a:lnTo>
                  <a:lnTo>
                    <a:pt x="6559" y="10270"/>
                  </a:lnTo>
                  <a:lnTo>
                    <a:pt x="6572" y="10419"/>
                  </a:lnTo>
                  <a:lnTo>
                    <a:pt x="6585" y="10556"/>
                  </a:lnTo>
                  <a:lnTo>
                    <a:pt x="6598" y="10705"/>
                  </a:lnTo>
                  <a:lnTo>
                    <a:pt x="6602" y="10841"/>
                  </a:lnTo>
                  <a:lnTo>
                    <a:pt x="6607" y="10990"/>
                  </a:lnTo>
                  <a:lnTo>
                    <a:pt x="6611" y="11264"/>
                  </a:lnTo>
                  <a:lnTo>
                    <a:pt x="6602" y="11537"/>
                  </a:lnTo>
                  <a:lnTo>
                    <a:pt x="6585" y="11810"/>
                  </a:lnTo>
                  <a:lnTo>
                    <a:pt x="6559" y="12083"/>
                  </a:lnTo>
                  <a:lnTo>
                    <a:pt x="6521" y="12344"/>
                  </a:lnTo>
                  <a:lnTo>
                    <a:pt x="6478" y="12592"/>
                  </a:lnTo>
                  <a:lnTo>
                    <a:pt x="6426" y="12841"/>
                  </a:lnTo>
                  <a:lnTo>
                    <a:pt x="6366" y="13089"/>
                  </a:lnTo>
                  <a:lnTo>
                    <a:pt x="6297" y="13325"/>
                  </a:lnTo>
                  <a:lnTo>
                    <a:pt x="6223" y="13561"/>
                  </a:lnTo>
                  <a:lnTo>
                    <a:pt x="6142" y="13784"/>
                  </a:lnTo>
                  <a:lnTo>
                    <a:pt x="6051" y="13996"/>
                  </a:lnTo>
                  <a:lnTo>
                    <a:pt x="5961" y="14207"/>
                  </a:lnTo>
                  <a:lnTo>
                    <a:pt x="5862" y="14405"/>
                  </a:lnTo>
                  <a:lnTo>
                    <a:pt x="5758" y="14592"/>
                  </a:lnTo>
                  <a:lnTo>
                    <a:pt x="5646" y="14778"/>
                  </a:lnTo>
                  <a:lnTo>
                    <a:pt x="5534" y="14952"/>
                  </a:lnTo>
                  <a:lnTo>
                    <a:pt x="5418" y="15113"/>
                  </a:lnTo>
                  <a:lnTo>
                    <a:pt x="5298" y="15262"/>
                  </a:lnTo>
                  <a:lnTo>
                    <a:pt x="5173" y="15411"/>
                  </a:lnTo>
                  <a:lnTo>
                    <a:pt x="5048" y="15535"/>
                  </a:lnTo>
                  <a:lnTo>
                    <a:pt x="4919" y="15660"/>
                  </a:lnTo>
                  <a:lnTo>
                    <a:pt x="4789" y="15771"/>
                  </a:lnTo>
                  <a:lnTo>
                    <a:pt x="4656" y="15871"/>
                  </a:lnTo>
                  <a:lnTo>
                    <a:pt x="4522" y="15945"/>
                  </a:lnTo>
                  <a:lnTo>
                    <a:pt x="4385" y="16020"/>
                  </a:lnTo>
                  <a:lnTo>
                    <a:pt x="4251" y="16082"/>
                  </a:lnTo>
                  <a:lnTo>
                    <a:pt x="4113" y="16131"/>
                  </a:lnTo>
                  <a:lnTo>
                    <a:pt x="3980" y="16156"/>
                  </a:lnTo>
                  <a:lnTo>
                    <a:pt x="3842" y="16181"/>
                  </a:lnTo>
                  <a:lnTo>
                    <a:pt x="3709" y="16181"/>
                  </a:lnTo>
                  <a:lnTo>
                    <a:pt x="3579" y="16169"/>
                  </a:lnTo>
                  <a:lnTo>
                    <a:pt x="3446" y="16144"/>
                  </a:lnTo>
                  <a:lnTo>
                    <a:pt x="3317" y="16094"/>
                  </a:lnTo>
                  <a:lnTo>
                    <a:pt x="3192" y="16032"/>
                  </a:lnTo>
                  <a:lnTo>
                    <a:pt x="3067" y="15958"/>
                  </a:lnTo>
                  <a:lnTo>
                    <a:pt x="2946" y="15871"/>
                  </a:lnTo>
                  <a:lnTo>
                    <a:pt x="2830" y="15759"/>
                  </a:lnTo>
                  <a:lnTo>
                    <a:pt x="2718" y="15635"/>
                  </a:lnTo>
                  <a:lnTo>
                    <a:pt x="2610" y="15498"/>
                  </a:lnTo>
                  <a:lnTo>
                    <a:pt x="2507" y="15324"/>
                  </a:lnTo>
                  <a:lnTo>
                    <a:pt x="2408" y="15150"/>
                  </a:lnTo>
                  <a:lnTo>
                    <a:pt x="2313" y="14952"/>
                  </a:lnTo>
                  <a:lnTo>
                    <a:pt x="2227" y="14728"/>
                  </a:lnTo>
                  <a:lnTo>
                    <a:pt x="2145" y="14492"/>
                  </a:lnTo>
                  <a:lnTo>
                    <a:pt x="2072" y="14232"/>
                  </a:lnTo>
                  <a:lnTo>
                    <a:pt x="2003" y="13958"/>
                  </a:lnTo>
                  <a:lnTo>
                    <a:pt x="1943" y="13660"/>
                  </a:lnTo>
                  <a:lnTo>
                    <a:pt x="1917" y="13499"/>
                  </a:lnTo>
                  <a:lnTo>
                    <a:pt x="1891" y="13337"/>
                  </a:lnTo>
                  <a:lnTo>
                    <a:pt x="1870" y="13176"/>
                  </a:lnTo>
                  <a:lnTo>
                    <a:pt x="1848" y="13002"/>
                  </a:lnTo>
                  <a:lnTo>
                    <a:pt x="1831" y="12816"/>
                  </a:lnTo>
                  <a:lnTo>
                    <a:pt x="1814" y="12630"/>
                  </a:lnTo>
                  <a:lnTo>
                    <a:pt x="1797" y="12443"/>
                  </a:lnTo>
                  <a:lnTo>
                    <a:pt x="1788" y="12245"/>
                  </a:lnTo>
                  <a:lnTo>
                    <a:pt x="1775" y="12046"/>
                  </a:lnTo>
                  <a:lnTo>
                    <a:pt x="1771" y="11847"/>
                  </a:lnTo>
                  <a:lnTo>
                    <a:pt x="1762" y="11413"/>
                  </a:lnTo>
                  <a:lnTo>
                    <a:pt x="1762" y="10953"/>
                  </a:lnTo>
                  <a:lnTo>
                    <a:pt x="1775" y="10630"/>
                  </a:lnTo>
                  <a:lnTo>
                    <a:pt x="1788" y="10295"/>
                  </a:lnTo>
                  <a:lnTo>
                    <a:pt x="1809" y="9972"/>
                  </a:lnTo>
                  <a:lnTo>
                    <a:pt x="1835" y="9662"/>
                  </a:lnTo>
                  <a:lnTo>
                    <a:pt x="1870" y="9351"/>
                  </a:lnTo>
                  <a:lnTo>
                    <a:pt x="1909" y="9041"/>
                  </a:lnTo>
                  <a:lnTo>
                    <a:pt x="1952" y="8755"/>
                  </a:lnTo>
                  <a:lnTo>
                    <a:pt x="1999" y="8457"/>
                  </a:lnTo>
                  <a:lnTo>
                    <a:pt x="2051" y="8184"/>
                  </a:lnTo>
                  <a:lnTo>
                    <a:pt x="2111" y="7911"/>
                  </a:lnTo>
                  <a:lnTo>
                    <a:pt x="2171" y="7650"/>
                  </a:lnTo>
                  <a:lnTo>
                    <a:pt x="2240" y="7389"/>
                  </a:lnTo>
                  <a:lnTo>
                    <a:pt x="2309" y="7153"/>
                  </a:lnTo>
                  <a:lnTo>
                    <a:pt x="2382" y="6917"/>
                  </a:lnTo>
                  <a:lnTo>
                    <a:pt x="2464" y="6694"/>
                  </a:lnTo>
                  <a:lnTo>
                    <a:pt x="2546" y="6470"/>
                  </a:lnTo>
                  <a:lnTo>
                    <a:pt x="2628" y="6272"/>
                  </a:lnTo>
                  <a:lnTo>
                    <a:pt x="2718" y="6073"/>
                  </a:lnTo>
                  <a:lnTo>
                    <a:pt x="2809" y="5899"/>
                  </a:lnTo>
                  <a:lnTo>
                    <a:pt x="2903" y="5725"/>
                  </a:lnTo>
                  <a:lnTo>
                    <a:pt x="2998" y="5564"/>
                  </a:lnTo>
                  <a:lnTo>
                    <a:pt x="3097" y="5415"/>
                  </a:lnTo>
                  <a:lnTo>
                    <a:pt x="3196" y="5291"/>
                  </a:lnTo>
                  <a:lnTo>
                    <a:pt x="3299" y="5167"/>
                  </a:lnTo>
                  <a:lnTo>
                    <a:pt x="3403" y="5055"/>
                  </a:lnTo>
                  <a:lnTo>
                    <a:pt x="3510" y="4968"/>
                  </a:lnTo>
                  <a:lnTo>
                    <a:pt x="3618" y="4893"/>
                  </a:lnTo>
                  <a:lnTo>
                    <a:pt x="3726" y="4819"/>
                  </a:lnTo>
                  <a:lnTo>
                    <a:pt x="3838" y="4769"/>
                  </a:lnTo>
                  <a:lnTo>
                    <a:pt x="3950" y="4744"/>
                  </a:lnTo>
                  <a:lnTo>
                    <a:pt x="4062" y="4720"/>
                  </a:lnTo>
                  <a:close/>
                  <a:moveTo>
                    <a:pt x="3950" y="1"/>
                  </a:moveTo>
                  <a:lnTo>
                    <a:pt x="3833" y="13"/>
                  </a:lnTo>
                  <a:lnTo>
                    <a:pt x="3721" y="38"/>
                  </a:lnTo>
                  <a:lnTo>
                    <a:pt x="3605" y="63"/>
                  </a:lnTo>
                  <a:lnTo>
                    <a:pt x="3493" y="100"/>
                  </a:lnTo>
                  <a:lnTo>
                    <a:pt x="3381" y="137"/>
                  </a:lnTo>
                  <a:lnTo>
                    <a:pt x="3269" y="199"/>
                  </a:lnTo>
                  <a:lnTo>
                    <a:pt x="3162" y="262"/>
                  </a:lnTo>
                  <a:lnTo>
                    <a:pt x="3050" y="336"/>
                  </a:lnTo>
                  <a:lnTo>
                    <a:pt x="2942" y="411"/>
                  </a:lnTo>
                  <a:lnTo>
                    <a:pt x="2834" y="497"/>
                  </a:lnTo>
                  <a:lnTo>
                    <a:pt x="2727" y="597"/>
                  </a:lnTo>
                  <a:lnTo>
                    <a:pt x="2623" y="709"/>
                  </a:lnTo>
                  <a:lnTo>
                    <a:pt x="2516" y="820"/>
                  </a:lnTo>
                  <a:lnTo>
                    <a:pt x="2417" y="945"/>
                  </a:lnTo>
                  <a:lnTo>
                    <a:pt x="2313" y="1081"/>
                  </a:lnTo>
                  <a:lnTo>
                    <a:pt x="2141" y="1329"/>
                  </a:lnTo>
                  <a:lnTo>
                    <a:pt x="1977" y="1603"/>
                  </a:lnTo>
                  <a:lnTo>
                    <a:pt x="1814" y="1901"/>
                  </a:lnTo>
                  <a:lnTo>
                    <a:pt x="1659" y="2236"/>
                  </a:lnTo>
                  <a:lnTo>
                    <a:pt x="1508" y="2571"/>
                  </a:lnTo>
                  <a:lnTo>
                    <a:pt x="1362" y="2944"/>
                  </a:lnTo>
                  <a:lnTo>
                    <a:pt x="1220" y="3329"/>
                  </a:lnTo>
                  <a:lnTo>
                    <a:pt x="1086" y="3739"/>
                  </a:lnTo>
                  <a:lnTo>
                    <a:pt x="957" y="4161"/>
                  </a:lnTo>
                  <a:lnTo>
                    <a:pt x="836" y="4608"/>
                  </a:lnTo>
                  <a:lnTo>
                    <a:pt x="720" y="5067"/>
                  </a:lnTo>
                  <a:lnTo>
                    <a:pt x="612" y="5539"/>
                  </a:lnTo>
                  <a:lnTo>
                    <a:pt x="513" y="6023"/>
                  </a:lnTo>
                  <a:lnTo>
                    <a:pt x="423" y="6520"/>
                  </a:lnTo>
                  <a:lnTo>
                    <a:pt x="337" y="7029"/>
                  </a:lnTo>
                  <a:lnTo>
                    <a:pt x="264" y="7538"/>
                  </a:lnTo>
                  <a:lnTo>
                    <a:pt x="199" y="8060"/>
                  </a:lnTo>
                  <a:lnTo>
                    <a:pt x="139" y="8594"/>
                  </a:lnTo>
                  <a:lnTo>
                    <a:pt x="91" y="9140"/>
                  </a:lnTo>
                  <a:lnTo>
                    <a:pt x="52" y="9674"/>
                  </a:lnTo>
                  <a:lnTo>
                    <a:pt x="27" y="10221"/>
                  </a:lnTo>
                  <a:lnTo>
                    <a:pt x="14" y="10494"/>
                  </a:lnTo>
                  <a:lnTo>
                    <a:pt x="5" y="10767"/>
                  </a:lnTo>
                  <a:lnTo>
                    <a:pt x="1" y="11053"/>
                  </a:lnTo>
                  <a:lnTo>
                    <a:pt x="1" y="11326"/>
                  </a:lnTo>
                  <a:lnTo>
                    <a:pt x="1" y="11599"/>
                  </a:lnTo>
                  <a:lnTo>
                    <a:pt x="1" y="11872"/>
                  </a:lnTo>
                  <a:lnTo>
                    <a:pt x="9" y="12145"/>
                  </a:lnTo>
                  <a:lnTo>
                    <a:pt x="18" y="12419"/>
                  </a:lnTo>
                  <a:lnTo>
                    <a:pt x="27" y="12692"/>
                  </a:lnTo>
                  <a:lnTo>
                    <a:pt x="44" y="12965"/>
                  </a:lnTo>
                  <a:lnTo>
                    <a:pt x="61" y="13238"/>
                  </a:lnTo>
                  <a:lnTo>
                    <a:pt x="78" y="13511"/>
                  </a:lnTo>
                  <a:lnTo>
                    <a:pt x="104" y="13784"/>
                  </a:lnTo>
                  <a:lnTo>
                    <a:pt x="130" y="14045"/>
                  </a:lnTo>
                  <a:lnTo>
                    <a:pt x="160" y="14318"/>
                  </a:lnTo>
                  <a:lnTo>
                    <a:pt x="190" y="14579"/>
                  </a:lnTo>
                  <a:lnTo>
                    <a:pt x="229" y="14840"/>
                  </a:lnTo>
                  <a:lnTo>
                    <a:pt x="268" y="15101"/>
                  </a:lnTo>
                  <a:lnTo>
                    <a:pt x="311" y="15362"/>
                  </a:lnTo>
                  <a:lnTo>
                    <a:pt x="354" y="15622"/>
                  </a:lnTo>
                  <a:lnTo>
                    <a:pt x="401" y="15883"/>
                  </a:lnTo>
                  <a:lnTo>
                    <a:pt x="457" y="16131"/>
                  </a:lnTo>
                  <a:lnTo>
                    <a:pt x="518" y="16405"/>
                  </a:lnTo>
                  <a:lnTo>
                    <a:pt x="582" y="16665"/>
                  </a:lnTo>
                  <a:lnTo>
                    <a:pt x="647" y="16926"/>
                  </a:lnTo>
                  <a:lnTo>
                    <a:pt x="716" y="17175"/>
                  </a:lnTo>
                  <a:lnTo>
                    <a:pt x="789" y="17423"/>
                  </a:lnTo>
                  <a:lnTo>
                    <a:pt x="862" y="17646"/>
                  </a:lnTo>
                  <a:lnTo>
                    <a:pt x="940" y="17882"/>
                  </a:lnTo>
                  <a:lnTo>
                    <a:pt x="1017" y="18093"/>
                  </a:lnTo>
                  <a:lnTo>
                    <a:pt x="1099" y="18305"/>
                  </a:lnTo>
                  <a:lnTo>
                    <a:pt x="1185" y="18503"/>
                  </a:lnTo>
                  <a:lnTo>
                    <a:pt x="1267" y="18702"/>
                  </a:lnTo>
                  <a:lnTo>
                    <a:pt x="1357" y="18888"/>
                  </a:lnTo>
                  <a:lnTo>
                    <a:pt x="1448" y="19062"/>
                  </a:lnTo>
                  <a:lnTo>
                    <a:pt x="1538" y="19236"/>
                  </a:lnTo>
                  <a:lnTo>
                    <a:pt x="1629" y="19410"/>
                  </a:lnTo>
                  <a:lnTo>
                    <a:pt x="1723" y="19559"/>
                  </a:lnTo>
                  <a:lnTo>
                    <a:pt x="1822" y="19708"/>
                  </a:lnTo>
                  <a:lnTo>
                    <a:pt x="1921" y="19844"/>
                  </a:lnTo>
                  <a:lnTo>
                    <a:pt x="2020" y="19981"/>
                  </a:lnTo>
                  <a:lnTo>
                    <a:pt x="2120" y="20105"/>
                  </a:lnTo>
                  <a:lnTo>
                    <a:pt x="2223" y="20229"/>
                  </a:lnTo>
                  <a:lnTo>
                    <a:pt x="2326" y="20341"/>
                  </a:lnTo>
                  <a:lnTo>
                    <a:pt x="2430" y="20440"/>
                  </a:lnTo>
                  <a:lnTo>
                    <a:pt x="2537" y="20540"/>
                  </a:lnTo>
                  <a:lnTo>
                    <a:pt x="2645" y="20627"/>
                  </a:lnTo>
                  <a:lnTo>
                    <a:pt x="2753" y="20714"/>
                  </a:lnTo>
                  <a:lnTo>
                    <a:pt x="2860" y="20788"/>
                  </a:lnTo>
                  <a:lnTo>
                    <a:pt x="2968" y="20863"/>
                  </a:lnTo>
                  <a:lnTo>
                    <a:pt x="3192" y="20974"/>
                  </a:lnTo>
                  <a:lnTo>
                    <a:pt x="3416" y="21061"/>
                  </a:lnTo>
                  <a:lnTo>
                    <a:pt x="3640" y="21111"/>
                  </a:lnTo>
                  <a:lnTo>
                    <a:pt x="3868" y="21148"/>
                  </a:lnTo>
                  <a:lnTo>
                    <a:pt x="4092" y="21148"/>
                  </a:lnTo>
                  <a:lnTo>
                    <a:pt x="4320" y="21123"/>
                  </a:lnTo>
                  <a:lnTo>
                    <a:pt x="4548" y="21074"/>
                  </a:lnTo>
                  <a:lnTo>
                    <a:pt x="4772" y="20999"/>
                  </a:lnTo>
                  <a:lnTo>
                    <a:pt x="4996" y="20887"/>
                  </a:lnTo>
                  <a:lnTo>
                    <a:pt x="5216" y="20763"/>
                  </a:lnTo>
                  <a:lnTo>
                    <a:pt x="5435" y="20602"/>
                  </a:lnTo>
                  <a:lnTo>
                    <a:pt x="5646" y="20416"/>
                  </a:lnTo>
                  <a:lnTo>
                    <a:pt x="5857" y="20204"/>
                  </a:lnTo>
                  <a:lnTo>
                    <a:pt x="6064" y="19969"/>
                  </a:lnTo>
                  <a:lnTo>
                    <a:pt x="6262" y="19708"/>
                  </a:lnTo>
                  <a:lnTo>
                    <a:pt x="6361" y="19571"/>
                  </a:lnTo>
                  <a:lnTo>
                    <a:pt x="6456" y="19435"/>
                  </a:lnTo>
                  <a:lnTo>
                    <a:pt x="6551" y="19273"/>
                  </a:lnTo>
                  <a:lnTo>
                    <a:pt x="6641" y="19124"/>
                  </a:lnTo>
                  <a:lnTo>
                    <a:pt x="6732" y="18963"/>
                  </a:lnTo>
                  <a:lnTo>
                    <a:pt x="6822" y="18789"/>
                  </a:lnTo>
                  <a:lnTo>
                    <a:pt x="6904" y="18615"/>
                  </a:lnTo>
                  <a:lnTo>
                    <a:pt x="6981" y="18441"/>
                  </a:lnTo>
                  <a:lnTo>
                    <a:pt x="7055" y="18255"/>
                  </a:lnTo>
                  <a:lnTo>
                    <a:pt x="7132" y="18069"/>
                  </a:lnTo>
                  <a:lnTo>
                    <a:pt x="7201" y="17870"/>
                  </a:lnTo>
                  <a:lnTo>
                    <a:pt x="7270" y="17659"/>
                  </a:lnTo>
                  <a:lnTo>
                    <a:pt x="7334" y="17448"/>
                  </a:lnTo>
                  <a:lnTo>
                    <a:pt x="7399" y="17224"/>
                  </a:lnTo>
                  <a:lnTo>
                    <a:pt x="7459" y="16988"/>
                  </a:lnTo>
                  <a:lnTo>
                    <a:pt x="7520" y="16752"/>
                  </a:lnTo>
                  <a:lnTo>
                    <a:pt x="7576" y="16516"/>
                  </a:lnTo>
                  <a:lnTo>
                    <a:pt x="7627" y="16268"/>
                  </a:lnTo>
                  <a:lnTo>
                    <a:pt x="7679" y="16020"/>
                  </a:lnTo>
                  <a:lnTo>
                    <a:pt x="7726" y="15759"/>
                  </a:lnTo>
                  <a:lnTo>
                    <a:pt x="7769" y="15498"/>
                  </a:lnTo>
                  <a:lnTo>
                    <a:pt x="7812" y="15237"/>
                  </a:lnTo>
                  <a:lnTo>
                    <a:pt x="7851" y="14964"/>
                  </a:lnTo>
                  <a:lnTo>
                    <a:pt x="7890" y="14691"/>
                  </a:lnTo>
                  <a:lnTo>
                    <a:pt x="7920" y="14418"/>
                  </a:lnTo>
                  <a:lnTo>
                    <a:pt x="7950" y="14145"/>
                  </a:lnTo>
                  <a:lnTo>
                    <a:pt x="7980" y="13871"/>
                  </a:lnTo>
                  <a:lnTo>
                    <a:pt x="8002" y="13586"/>
                  </a:lnTo>
                  <a:lnTo>
                    <a:pt x="8023" y="13300"/>
                  </a:lnTo>
                  <a:lnTo>
                    <a:pt x="8041" y="13027"/>
                  </a:lnTo>
                  <a:lnTo>
                    <a:pt x="8058" y="12741"/>
                  </a:lnTo>
                  <a:lnTo>
                    <a:pt x="8067" y="12456"/>
                  </a:lnTo>
                  <a:lnTo>
                    <a:pt x="8075" y="12170"/>
                  </a:lnTo>
                  <a:lnTo>
                    <a:pt x="8079" y="11885"/>
                  </a:lnTo>
                  <a:lnTo>
                    <a:pt x="8084" y="11611"/>
                  </a:lnTo>
                  <a:lnTo>
                    <a:pt x="8079" y="11326"/>
                  </a:lnTo>
                  <a:lnTo>
                    <a:pt x="8075" y="11053"/>
                  </a:lnTo>
                  <a:lnTo>
                    <a:pt x="8067" y="10767"/>
                  </a:lnTo>
                  <a:lnTo>
                    <a:pt x="8148" y="10730"/>
                  </a:lnTo>
                  <a:lnTo>
                    <a:pt x="8230" y="10668"/>
                  </a:lnTo>
                  <a:lnTo>
                    <a:pt x="8308" y="10568"/>
                  </a:lnTo>
                  <a:lnTo>
                    <a:pt x="8381" y="10457"/>
                  </a:lnTo>
                  <a:lnTo>
                    <a:pt x="8445" y="10320"/>
                  </a:lnTo>
                  <a:lnTo>
                    <a:pt x="8506" y="10158"/>
                  </a:lnTo>
                  <a:lnTo>
                    <a:pt x="8562" y="9985"/>
                  </a:lnTo>
                  <a:lnTo>
                    <a:pt x="8609" y="9786"/>
                  </a:lnTo>
                  <a:lnTo>
                    <a:pt x="8648" y="9575"/>
                  </a:lnTo>
                  <a:lnTo>
                    <a:pt x="8665" y="9463"/>
                  </a:lnTo>
                  <a:lnTo>
                    <a:pt x="8678" y="9339"/>
                  </a:lnTo>
                  <a:lnTo>
                    <a:pt x="8691" y="9227"/>
                  </a:lnTo>
                  <a:lnTo>
                    <a:pt x="8700" y="9103"/>
                  </a:lnTo>
                  <a:lnTo>
                    <a:pt x="8704" y="8979"/>
                  </a:lnTo>
                  <a:lnTo>
                    <a:pt x="8708" y="8842"/>
                  </a:lnTo>
                  <a:lnTo>
                    <a:pt x="8708" y="8718"/>
                  </a:lnTo>
                  <a:lnTo>
                    <a:pt x="8708" y="8581"/>
                  </a:lnTo>
                  <a:lnTo>
                    <a:pt x="8704" y="8445"/>
                  </a:lnTo>
                  <a:lnTo>
                    <a:pt x="8695" y="8308"/>
                  </a:lnTo>
                  <a:lnTo>
                    <a:pt x="8682" y="8172"/>
                  </a:lnTo>
                  <a:lnTo>
                    <a:pt x="8669" y="8035"/>
                  </a:lnTo>
                  <a:lnTo>
                    <a:pt x="8652" y="7886"/>
                  </a:lnTo>
                  <a:lnTo>
                    <a:pt x="8631" y="7749"/>
                  </a:lnTo>
                  <a:lnTo>
                    <a:pt x="8583" y="7464"/>
                  </a:lnTo>
                  <a:lnTo>
                    <a:pt x="8532" y="7178"/>
                  </a:lnTo>
                  <a:lnTo>
                    <a:pt x="8476" y="6893"/>
                  </a:lnTo>
                  <a:lnTo>
                    <a:pt x="8415" y="6619"/>
                  </a:lnTo>
                  <a:lnTo>
                    <a:pt x="8355" y="6359"/>
                  </a:lnTo>
                  <a:lnTo>
                    <a:pt x="8290" y="6085"/>
                  </a:lnTo>
                  <a:lnTo>
                    <a:pt x="8226" y="5825"/>
                  </a:lnTo>
                  <a:lnTo>
                    <a:pt x="8157" y="5564"/>
                  </a:lnTo>
                  <a:lnTo>
                    <a:pt x="8084" y="5316"/>
                  </a:lnTo>
                  <a:lnTo>
                    <a:pt x="8011" y="5067"/>
                  </a:lnTo>
                  <a:lnTo>
                    <a:pt x="7933" y="4831"/>
                  </a:lnTo>
                  <a:lnTo>
                    <a:pt x="7856" y="4595"/>
                  </a:lnTo>
                  <a:lnTo>
                    <a:pt x="7774" y="4359"/>
                  </a:lnTo>
                  <a:lnTo>
                    <a:pt x="7692" y="4123"/>
                  </a:lnTo>
                  <a:lnTo>
                    <a:pt x="7606" y="3912"/>
                  </a:lnTo>
                  <a:lnTo>
                    <a:pt x="7515" y="3689"/>
                  </a:lnTo>
                  <a:lnTo>
                    <a:pt x="7429" y="3478"/>
                  </a:lnTo>
                  <a:lnTo>
                    <a:pt x="7334" y="3267"/>
                  </a:lnTo>
                  <a:lnTo>
                    <a:pt x="7244" y="3068"/>
                  </a:lnTo>
                  <a:lnTo>
                    <a:pt x="7149" y="2869"/>
                  </a:lnTo>
                  <a:lnTo>
                    <a:pt x="6951" y="2497"/>
                  </a:lnTo>
                  <a:lnTo>
                    <a:pt x="6753" y="2149"/>
                  </a:lnTo>
                  <a:lnTo>
                    <a:pt x="6546" y="1814"/>
                  </a:lnTo>
                  <a:lnTo>
                    <a:pt x="6331" y="1516"/>
                  </a:lnTo>
                  <a:lnTo>
                    <a:pt x="6116" y="1243"/>
                  </a:lnTo>
                  <a:lnTo>
                    <a:pt x="5896" y="982"/>
                  </a:lnTo>
                  <a:lnTo>
                    <a:pt x="5672" y="758"/>
                  </a:lnTo>
                  <a:lnTo>
                    <a:pt x="5448" y="572"/>
                  </a:lnTo>
                  <a:lnTo>
                    <a:pt x="5220" y="398"/>
                  </a:lnTo>
                  <a:lnTo>
                    <a:pt x="4988" y="262"/>
                  </a:lnTo>
                  <a:lnTo>
                    <a:pt x="4871" y="199"/>
                  </a:lnTo>
                  <a:lnTo>
                    <a:pt x="4759" y="150"/>
                  </a:lnTo>
                  <a:lnTo>
                    <a:pt x="4643" y="100"/>
                  </a:lnTo>
                  <a:lnTo>
                    <a:pt x="4527" y="63"/>
                  </a:lnTo>
                  <a:lnTo>
                    <a:pt x="4410" y="38"/>
                  </a:lnTo>
                  <a:lnTo>
                    <a:pt x="4294" y="13"/>
                  </a:lnTo>
                  <a:lnTo>
                    <a:pt x="417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3105900" y="-6991525"/>
              <a:ext cx="187475" cy="549200"/>
            </a:xfrm>
            <a:custGeom>
              <a:avLst/>
              <a:gdLst/>
              <a:ahLst/>
              <a:cxnLst/>
              <a:rect l="l" t="t" r="r" b="b"/>
              <a:pathLst>
                <a:path w="7499" h="21968" extrusionOk="0">
                  <a:moveTo>
                    <a:pt x="3541" y="4533"/>
                  </a:moveTo>
                  <a:lnTo>
                    <a:pt x="3584" y="4558"/>
                  </a:lnTo>
                  <a:lnTo>
                    <a:pt x="3627" y="4583"/>
                  </a:lnTo>
                  <a:lnTo>
                    <a:pt x="3670" y="4608"/>
                  </a:lnTo>
                  <a:lnTo>
                    <a:pt x="3713" y="4657"/>
                  </a:lnTo>
                  <a:lnTo>
                    <a:pt x="3756" y="4707"/>
                  </a:lnTo>
                  <a:lnTo>
                    <a:pt x="3795" y="4769"/>
                  </a:lnTo>
                  <a:lnTo>
                    <a:pt x="3833" y="4831"/>
                  </a:lnTo>
                  <a:lnTo>
                    <a:pt x="3876" y="4906"/>
                  </a:lnTo>
                  <a:lnTo>
                    <a:pt x="3915" y="4993"/>
                  </a:lnTo>
                  <a:lnTo>
                    <a:pt x="3954" y="5092"/>
                  </a:lnTo>
                  <a:lnTo>
                    <a:pt x="3988" y="5191"/>
                  </a:lnTo>
                  <a:lnTo>
                    <a:pt x="4027" y="5316"/>
                  </a:lnTo>
                  <a:lnTo>
                    <a:pt x="4062" y="5440"/>
                  </a:lnTo>
                  <a:lnTo>
                    <a:pt x="4096" y="5576"/>
                  </a:lnTo>
                  <a:lnTo>
                    <a:pt x="4131" y="5725"/>
                  </a:lnTo>
                  <a:lnTo>
                    <a:pt x="4174" y="5912"/>
                  </a:lnTo>
                  <a:lnTo>
                    <a:pt x="4225" y="6086"/>
                  </a:lnTo>
                  <a:lnTo>
                    <a:pt x="4281" y="6235"/>
                  </a:lnTo>
                  <a:lnTo>
                    <a:pt x="4342" y="6359"/>
                  </a:lnTo>
                  <a:lnTo>
                    <a:pt x="4406" y="6470"/>
                  </a:lnTo>
                  <a:lnTo>
                    <a:pt x="4471" y="6557"/>
                  </a:lnTo>
                  <a:lnTo>
                    <a:pt x="4544" y="6619"/>
                  </a:lnTo>
                  <a:lnTo>
                    <a:pt x="4613" y="6669"/>
                  </a:lnTo>
                  <a:lnTo>
                    <a:pt x="4686" y="6706"/>
                  </a:lnTo>
                  <a:lnTo>
                    <a:pt x="4759" y="6719"/>
                  </a:lnTo>
                  <a:lnTo>
                    <a:pt x="4832" y="6719"/>
                  </a:lnTo>
                  <a:lnTo>
                    <a:pt x="4906" y="6694"/>
                  </a:lnTo>
                  <a:lnTo>
                    <a:pt x="4979" y="6669"/>
                  </a:lnTo>
                  <a:lnTo>
                    <a:pt x="5048" y="6619"/>
                  </a:lnTo>
                  <a:lnTo>
                    <a:pt x="5117" y="6545"/>
                  </a:lnTo>
                  <a:lnTo>
                    <a:pt x="5181" y="6470"/>
                  </a:lnTo>
                  <a:lnTo>
                    <a:pt x="5285" y="6806"/>
                  </a:lnTo>
                  <a:lnTo>
                    <a:pt x="5379" y="7166"/>
                  </a:lnTo>
                  <a:lnTo>
                    <a:pt x="5470" y="7538"/>
                  </a:lnTo>
                  <a:lnTo>
                    <a:pt x="5547" y="7923"/>
                  </a:lnTo>
                  <a:lnTo>
                    <a:pt x="5625" y="8333"/>
                  </a:lnTo>
                  <a:lnTo>
                    <a:pt x="5689" y="8743"/>
                  </a:lnTo>
                  <a:lnTo>
                    <a:pt x="5745" y="9153"/>
                  </a:lnTo>
                  <a:lnTo>
                    <a:pt x="5793" y="9587"/>
                  </a:lnTo>
                  <a:lnTo>
                    <a:pt x="5832" y="10022"/>
                  </a:lnTo>
                  <a:lnTo>
                    <a:pt x="5862" y="10457"/>
                  </a:lnTo>
                  <a:lnTo>
                    <a:pt x="5879" y="10891"/>
                  </a:lnTo>
                  <a:lnTo>
                    <a:pt x="5883" y="11115"/>
                  </a:lnTo>
                  <a:lnTo>
                    <a:pt x="5887" y="11338"/>
                  </a:lnTo>
                  <a:lnTo>
                    <a:pt x="5887" y="11562"/>
                  </a:lnTo>
                  <a:lnTo>
                    <a:pt x="5883" y="11773"/>
                  </a:lnTo>
                  <a:lnTo>
                    <a:pt x="5879" y="11996"/>
                  </a:lnTo>
                  <a:lnTo>
                    <a:pt x="5870" y="12220"/>
                  </a:lnTo>
                  <a:lnTo>
                    <a:pt x="5862" y="12431"/>
                  </a:lnTo>
                  <a:lnTo>
                    <a:pt x="5849" y="12655"/>
                  </a:lnTo>
                  <a:lnTo>
                    <a:pt x="5832" y="12866"/>
                  </a:lnTo>
                  <a:lnTo>
                    <a:pt x="5810" y="13089"/>
                  </a:lnTo>
                  <a:lnTo>
                    <a:pt x="5780" y="13387"/>
                  </a:lnTo>
                  <a:lnTo>
                    <a:pt x="5745" y="13660"/>
                  </a:lnTo>
                  <a:lnTo>
                    <a:pt x="5702" y="13946"/>
                  </a:lnTo>
                  <a:lnTo>
                    <a:pt x="5655" y="14207"/>
                  </a:lnTo>
                  <a:lnTo>
                    <a:pt x="5603" y="14455"/>
                  </a:lnTo>
                  <a:lnTo>
                    <a:pt x="5547" y="14691"/>
                  </a:lnTo>
                  <a:lnTo>
                    <a:pt x="5483" y="14927"/>
                  </a:lnTo>
                  <a:lnTo>
                    <a:pt x="5418" y="15138"/>
                  </a:lnTo>
                  <a:lnTo>
                    <a:pt x="5345" y="15349"/>
                  </a:lnTo>
                  <a:lnTo>
                    <a:pt x="5272" y="15548"/>
                  </a:lnTo>
                  <a:lnTo>
                    <a:pt x="5194" y="15722"/>
                  </a:lnTo>
                  <a:lnTo>
                    <a:pt x="5112" y="15896"/>
                  </a:lnTo>
                  <a:lnTo>
                    <a:pt x="5026" y="16057"/>
                  </a:lnTo>
                  <a:lnTo>
                    <a:pt x="4940" y="16206"/>
                  </a:lnTo>
                  <a:lnTo>
                    <a:pt x="4850" y="16343"/>
                  </a:lnTo>
                  <a:lnTo>
                    <a:pt x="4755" y="16467"/>
                  </a:lnTo>
                  <a:lnTo>
                    <a:pt x="4660" y="16579"/>
                  </a:lnTo>
                  <a:lnTo>
                    <a:pt x="4565" y="16678"/>
                  </a:lnTo>
                  <a:lnTo>
                    <a:pt x="4466" y="16777"/>
                  </a:lnTo>
                  <a:lnTo>
                    <a:pt x="4367" y="16852"/>
                  </a:lnTo>
                  <a:lnTo>
                    <a:pt x="4264" y="16914"/>
                  </a:lnTo>
                  <a:lnTo>
                    <a:pt x="4161" y="16963"/>
                  </a:lnTo>
                  <a:lnTo>
                    <a:pt x="4062" y="17013"/>
                  </a:lnTo>
                  <a:lnTo>
                    <a:pt x="3958" y="17038"/>
                  </a:lnTo>
                  <a:lnTo>
                    <a:pt x="3855" y="17050"/>
                  </a:lnTo>
                  <a:lnTo>
                    <a:pt x="3648" y="17050"/>
                  </a:lnTo>
                  <a:lnTo>
                    <a:pt x="3545" y="17026"/>
                  </a:lnTo>
                  <a:lnTo>
                    <a:pt x="3442" y="16988"/>
                  </a:lnTo>
                  <a:lnTo>
                    <a:pt x="3342" y="16939"/>
                  </a:lnTo>
                  <a:lnTo>
                    <a:pt x="3243" y="16889"/>
                  </a:lnTo>
                  <a:lnTo>
                    <a:pt x="3144" y="16814"/>
                  </a:lnTo>
                  <a:lnTo>
                    <a:pt x="3037" y="16715"/>
                  </a:lnTo>
                  <a:lnTo>
                    <a:pt x="2929" y="16603"/>
                  </a:lnTo>
                  <a:lnTo>
                    <a:pt x="2830" y="16479"/>
                  </a:lnTo>
                  <a:lnTo>
                    <a:pt x="2731" y="16343"/>
                  </a:lnTo>
                  <a:lnTo>
                    <a:pt x="2641" y="16181"/>
                  </a:lnTo>
                  <a:lnTo>
                    <a:pt x="2550" y="16020"/>
                  </a:lnTo>
                  <a:lnTo>
                    <a:pt x="2468" y="15833"/>
                  </a:lnTo>
                  <a:lnTo>
                    <a:pt x="2386" y="15635"/>
                  </a:lnTo>
                  <a:lnTo>
                    <a:pt x="2313" y="15436"/>
                  </a:lnTo>
                  <a:lnTo>
                    <a:pt x="2240" y="15225"/>
                  </a:lnTo>
                  <a:lnTo>
                    <a:pt x="2175" y="14989"/>
                  </a:lnTo>
                  <a:lnTo>
                    <a:pt x="2115" y="14753"/>
                  </a:lnTo>
                  <a:lnTo>
                    <a:pt x="2055" y="14517"/>
                  </a:lnTo>
                  <a:lnTo>
                    <a:pt x="2003" y="14256"/>
                  </a:lnTo>
                  <a:lnTo>
                    <a:pt x="1956" y="13996"/>
                  </a:lnTo>
                  <a:lnTo>
                    <a:pt x="1908" y="13722"/>
                  </a:lnTo>
                  <a:lnTo>
                    <a:pt x="1870" y="13449"/>
                  </a:lnTo>
                  <a:lnTo>
                    <a:pt x="1835" y="13164"/>
                  </a:lnTo>
                  <a:lnTo>
                    <a:pt x="1805" y="12878"/>
                  </a:lnTo>
                  <a:lnTo>
                    <a:pt x="1779" y="12580"/>
                  </a:lnTo>
                  <a:lnTo>
                    <a:pt x="1753" y="12294"/>
                  </a:lnTo>
                  <a:lnTo>
                    <a:pt x="1736" y="11984"/>
                  </a:lnTo>
                  <a:lnTo>
                    <a:pt x="1723" y="11686"/>
                  </a:lnTo>
                  <a:lnTo>
                    <a:pt x="1715" y="11375"/>
                  </a:lnTo>
                  <a:lnTo>
                    <a:pt x="1710" y="11065"/>
                  </a:lnTo>
                  <a:lnTo>
                    <a:pt x="1710" y="10755"/>
                  </a:lnTo>
                  <a:lnTo>
                    <a:pt x="1715" y="10444"/>
                  </a:lnTo>
                  <a:lnTo>
                    <a:pt x="1723" y="10134"/>
                  </a:lnTo>
                  <a:lnTo>
                    <a:pt x="1736" y="9823"/>
                  </a:lnTo>
                  <a:lnTo>
                    <a:pt x="1753" y="9513"/>
                  </a:lnTo>
                  <a:lnTo>
                    <a:pt x="1775" y="9202"/>
                  </a:lnTo>
                  <a:lnTo>
                    <a:pt x="1805" y="8892"/>
                  </a:lnTo>
                  <a:lnTo>
                    <a:pt x="1827" y="8681"/>
                  </a:lnTo>
                  <a:lnTo>
                    <a:pt x="1861" y="8457"/>
                  </a:lnTo>
                  <a:lnTo>
                    <a:pt x="1896" y="8221"/>
                  </a:lnTo>
                  <a:lnTo>
                    <a:pt x="1939" y="7985"/>
                  </a:lnTo>
                  <a:lnTo>
                    <a:pt x="1986" y="7737"/>
                  </a:lnTo>
                  <a:lnTo>
                    <a:pt x="2042" y="7489"/>
                  </a:lnTo>
                  <a:lnTo>
                    <a:pt x="2098" y="7240"/>
                  </a:lnTo>
                  <a:lnTo>
                    <a:pt x="2163" y="6992"/>
                  </a:lnTo>
                  <a:lnTo>
                    <a:pt x="2231" y="6756"/>
                  </a:lnTo>
                  <a:lnTo>
                    <a:pt x="2300" y="6508"/>
                  </a:lnTo>
                  <a:lnTo>
                    <a:pt x="2374" y="6272"/>
                  </a:lnTo>
                  <a:lnTo>
                    <a:pt x="2451" y="6048"/>
                  </a:lnTo>
                  <a:lnTo>
                    <a:pt x="2533" y="5825"/>
                  </a:lnTo>
                  <a:lnTo>
                    <a:pt x="2615" y="5626"/>
                  </a:lnTo>
                  <a:lnTo>
                    <a:pt x="2701" y="5427"/>
                  </a:lnTo>
                  <a:lnTo>
                    <a:pt x="2787" y="5241"/>
                  </a:lnTo>
                  <a:lnTo>
                    <a:pt x="2873" y="5080"/>
                  </a:lnTo>
                  <a:lnTo>
                    <a:pt x="2964" y="4931"/>
                  </a:lnTo>
                  <a:lnTo>
                    <a:pt x="3050" y="4806"/>
                  </a:lnTo>
                  <a:lnTo>
                    <a:pt x="3140" y="4707"/>
                  </a:lnTo>
                  <a:lnTo>
                    <a:pt x="3230" y="4620"/>
                  </a:lnTo>
                  <a:lnTo>
                    <a:pt x="3321" y="4558"/>
                  </a:lnTo>
                  <a:lnTo>
                    <a:pt x="3411" y="4533"/>
                  </a:lnTo>
                  <a:close/>
                  <a:moveTo>
                    <a:pt x="3377" y="1"/>
                  </a:moveTo>
                  <a:lnTo>
                    <a:pt x="3213" y="26"/>
                  </a:lnTo>
                  <a:lnTo>
                    <a:pt x="3045" y="88"/>
                  </a:lnTo>
                  <a:lnTo>
                    <a:pt x="2882" y="162"/>
                  </a:lnTo>
                  <a:lnTo>
                    <a:pt x="2714" y="262"/>
                  </a:lnTo>
                  <a:lnTo>
                    <a:pt x="2550" y="398"/>
                  </a:lnTo>
                  <a:lnTo>
                    <a:pt x="2386" y="547"/>
                  </a:lnTo>
                  <a:lnTo>
                    <a:pt x="2227" y="733"/>
                  </a:lnTo>
                  <a:lnTo>
                    <a:pt x="2068" y="932"/>
                  </a:lnTo>
                  <a:lnTo>
                    <a:pt x="1913" y="1156"/>
                  </a:lnTo>
                  <a:lnTo>
                    <a:pt x="1762" y="1404"/>
                  </a:lnTo>
                  <a:lnTo>
                    <a:pt x="1616" y="1665"/>
                  </a:lnTo>
                  <a:lnTo>
                    <a:pt x="1469" y="1950"/>
                  </a:lnTo>
                  <a:lnTo>
                    <a:pt x="1331" y="2261"/>
                  </a:lnTo>
                  <a:lnTo>
                    <a:pt x="1202" y="2584"/>
                  </a:lnTo>
                  <a:lnTo>
                    <a:pt x="1073" y="2931"/>
                  </a:lnTo>
                  <a:lnTo>
                    <a:pt x="952" y="3292"/>
                  </a:lnTo>
                  <a:lnTo>
                    <a:pt x="840" y="3664"/>
                  </a:lnTo>
                  <a:lnTo>
                    <a:pt x="737" y="4061"/>
                  </a:lnTo>
                  <a:lnTo>
                    <a:pt x="638" y="4471"/>
                  </a:lnTo>
                  <a:lnTo>
                    <a:pt x="586" y="4720"/>
                  </a:lnTo>
                  <a:lnTo>
                    <a:pt x="535" y="4980"/>
                  </a:lnTo>
                  <a:lnTo>
                    <a:pt x="483" y="5229"/>
                  </a:lnTo>
                  <a:lnTo>
                    <a:pt x="436" y="5502"/>
                  </a:lnTo>
                  <a:lnTo>
                    <a:pt x="393" y="5763"/>
                  </a:lnTo>
                  <a:lnTo>
                    <a:pt x="350" y="6036"/>
                  </a:lnTo>
                  <a:lnTo>
                    <a:pt x="307" y="6309"/>
                  </a:lnTo>
                  <a:lnTo>
                    <a:pt x="272" y="6582"/>
                  </a:lnTo>
                  <a:lnTo>
                    <a:pt x="203" y="7129"/>
                  </a:lnTo>
                  <a:lnTo>
                    <a:pt x="147" y="7700"/>
                  </a:lnTo>
                  <a:lnTo>
                    <a:pt x="96" y="8271"/>
                  </a:lnTo>
                  <a:lnTo>
                    <a:pt x="57" y="8842"/>
                  </a:lnTo>
                  <a:lnTo>
                    <a:pt x="31" y="9426"/>
                  </a:lnTo>
                  <a:lnTo>
                    <a:pt x="9" y="9997"/>
                  </a:lnTo>
                  <a:lnTo>
                    <a:pt x="1" y="10581"/>
                  </a:lnTo>
                  <a:lnTo>
                    <a:pt x="1" y="11164"/>
                  </a:lnTo>
                  <a:lnTo>
                    <a:pt x="9" y="11748"/>
                  </a:lnTo>
                  <a:lnTo>
                    <a:pt x="27" y="12332"/>
                  </a:lnTo>
                  <a:lnTo>
                    <a:pt x="57" y="12903"/>
                  </a:lnTo>
                  <a:lnTo>
                    <a:pt x="96" y="13474"/>
                  </a:lnTo>
                  <a:lnTo>
                    <a:pt x="143" y="14033"/>
                  </a:lnTo>
                  <a:lnTo>
                    <a:pt x="199" y="14592"/>
                  </a:lnTo>
                  <a:lnTo>
                    <a:pt x="263" y="15126"/>
                  </a:lnTo>
                  <a:lnTo>
                    <a:pt x="341" y="15660"/>
                  </a:lnTo>
                  <a:lnTo>
                    <a:pt x="423" y="16181"/>
                  </a:lnTo>
                  <a:lnTo>
                    <a:pt x="470" y="16442"/>
                  </a:lnTo>
                  <a:lnTo>
                    <a:pt x="518" y="16690"/>
                  </a:lnTo>
                  <a:lnTo>
                    <a:pt x="565" y="16939"/>
                  </a:lnTo>
                  <a:lnTo>
                    <a:pt x="621" y="17187"/>
                  </a:lnTo>
                  <a:lnTo>
                    <a:pt x="673" y="17423"/>
                  </a:lnTo>
                  <a:lnTo>
                    <a:pt x="733" y="17659"/>
                  </a:lnTo>
                  <a:lnTo>
                    <a:pt x="789" y="17895"/>
                  </a:lnTo>
                  <a:lnTo>
                    <a:pt x="853" y="18118"/>
                  </a:lnTo>
                  <a:lnTo>
                    <a:pt x="914" y="18342"/>
                  </a:lnTo>
                  <a:lnTo>
                    <a:pt x="983" y="18565"/>
                  </a:lnTo>
                  <a:lnTo>
                    <a:pt x="1052" y="18776"/>
                  </a:lnTo>
                  <a:lnTo>
                    <a:pt x="1120" y="18975"/>
                  </a:lnTo>
                  <a:lnTo>
                    <a:pt x="1194" y="19186"/>
                  </a:lnTo>
                  <a:lnTo>
                    <a:pt x="1267" y="19373"/>
                  </a:lnTo>
                  <a:lnTo>
                    <a:pt x="1344" y="19571"/>
                  </a:lnTo>
                  <a:lnTo>
                    <a:pt x="1426" y="19757"/>
                  </a:lnTo>
                  <a:lnTo>
                    <a:pt x="1508" y="19931"/>
                  </a:lnTo>
                  <a:lnTo>
                    <a:pt x="1590" y="20105"/>
                  </a:lnTo>
                  <a:lnTo>
                    <a:pt x="1676" y="20267"/>
                  </a:lnTo>
                  <a:lnTo>
                    <a:pt x="1766" y="20428"/>
                  </a:lnTo>
                  <a:lnTo>
                    <a:pt x="1857" y="20577"/>
                  </a:lnTo>
                  <a:lnTo>
                    <a:pt x="1947" y="20726"/>
                  </a:lnTo>
                  <a:lnTo>
                    <a:pt x="2038" y="20863"/>
                  </a:lnTo>
                  <a:lnTo>
                    <a:pt x="2128" y="20974"/>
                  </a:lnTo>
                  <a:lnTo>
                    <a:pt x="2219" y="21099"/>
                  </a:lnTo>
                  <a:lnTo>
                    <a:pt x="2309" y="21198"/>
                  </a:lnTo>
                  <a:lnTo>
                    <a:pt x="2399" y="21297"/>
                  </a:lnTo>
                  <a:lnTo>
                    <a:pt x="2494" y="21397"/>
                  </a:lnTo>
                  <a:lnTo>
                    <a:pt x="2684" y="21558"/>
                  </a:lnTo>
                  <a:lnTo>
                    <a:pt x="2873" y="21695"/>
                  </a:lnTo>
                  <a:lnTo>
                    <a:pt x="3067" y="21806"/>
                  </a:lnTo>
                  <a:lnTo>
                    <a:pt x="3261" y="21893"/>
                  </a:lnTo>
                  <a:lnTo>
                    <a:pt x="3459" y="21943"/>
                  </a:lnTo>
                  <a:lnTo>
                    <a:pt x="3653" y="21968"/>
                  </a:lnTo>
                  <a:lnTo>
                    <a:pt x="3851" y="21968"/>
                  </a:lnTo>
                  <a:lnTo>
                    <a:pt x="4044" y="21943"/>
                  </a:lnTo>
                  <a:lnTo>
                    <a:pt x="4242" y="21893"/>
                  </a:lnTo>
                  <a:lnTo>
                    <a:pt x="4436" y="21806"/>
                  </a:lnTo>
                  <a:lnTo>
                    <a:pt x="4630" y="21707"/>
                  </a:lnTo>
                  <a:lnTo>
                    <a:pt x="4820" y="21570"/>
                  </a:lnTo>
                  <a:lnTo>
                    <a:pt x="5005" y="21409"/>
                  </a:lnTo>
                  <a:lnTo>
                    <a:pt x="5190" y="21235"/>
                  </a:lnTo>
                  <a:lnTo>
                    <a:pt x="5371" y="21024"/>
                  </a:lnTo>
                  <a:lnTo>
                    <a:pt x="5552" y="20788"/>
                  </a:lnTo>
                  <a:lnTo>
                    <a:pt x="5724" y="20527"/>
                  </a:lnTo>
                  <a:lnTo>
                    <a:pt x="5887" y="20254"/>
                  </a:lnTo>
                  <a:lnTo>
                    <a:pt x="6051" y="19944"/>
                  </a:lnTo>
                  <a:lnTo>
                    <a:pt x="6129" y="19782"/>
                  </a:lnTo>
                  <a:lnTo>
                    <a:pt x="6206" y="19608"/>
                  </a:lnTo>
                  <a:lnTo>
                    <a:pt x="6284" y="19435"/>
                  </a:lnTo>
                  <a:lnTo>
                    <a:pt x="6357" y="19261"/>
                  </a:lnTo>
                  <a:lnTo>
                    <a:pt x="6430" y="19075"/>
                  </a:lnTo>
                  <a:lnTo>
                    <a:pt x="6499" y="18876"/>
                  </a:lnTo>
                  <a:lnTo>
                    <a:pt x="6568" y="18690"/>
                  </a:lnTo>
                  <a:lnTo>
                    <a:pt x="6637" y="18478"/>
                  </a:lnTo>
                  <a:lnTo>
                    <a:pt x="6701" y="18267"/>
                  </a:lnTo>
                  <a:lnTo>
                    <a:pt x="6762" y="18056"/>
                  </a:lnTo>
                  <a:lnTo>
                    <a:pt x="6822" y="17833"/>
                  </a:lnTo>
                  <a:lnTo>
                    <a:pt x="6882" y="17609"/>
                  </a:lnTo>
                  <a:lnTo>
                    <a:pt x="6938" y="17373"/>
                  </a:lnTo>
                  <a:lnTo>
                    <a:pt x="6990" y="17137"/>
                  </a:lnTo>
                  <a:lnTo>
                    <a:pt x="7042" y="16901"/>
                  </a:lnTo>
                  <a:lnTo>
                    <a:pt x="7093" y="16653"/>
                  </a:lnTo>
                  <a:lnTo>
                    <a:pt x="7141" y="16392"/>
                  </a:lnTo>
                  <a:lnTo>
                    <a:pt x="7184" y="16132"/>
                  </a:lnTo>
                  <a:lnTo>
                    <a:pt x="7227" y="15871"/>
                  </a:lnTo>
                  <a:lnTo>
                    <a:pt x="7266" y="15598"/>
                  </a:lnTo>
                  <a:lnTo>
                    <a:pt x="7326" y="15113"/>
                  </a:lnTo>
                  <a:lnTo>
                    <a:pt x="7377" y="14629"/>
                  </a:lnTo>
                  <a:lnTo>
                    <a:pt x="7421" y="14132"/>
                  </a:lnTo>
                  <a:lnTo>
                    <a:pt x="7455" y="13648"/>
                  </a:lnTo>
                  <a:lnTo>
                    <a:pt x="7477" y="13139"/>
                  </a:lnTo>
                  <a:lnTo>
                    <a:pt x="7494" y="12642"/>
                  </a:lnTo>
                  <a:lnTo>
                    <a:pt x="7498" y="12145"/>
                  </a:lnTo>
                  <a:lnTo>
                    <a:pt x="7494" y="11649"/>
                  </a:lnTo>
                  <a:lnTo>
                    <a:pt x="7481" y="11152"/>
                  </a:lnTo>
                  <a:lnTo>
                    <a:pt x="7464" y="10655"/>
                  </a:lnTo>
                  <a:lnTo>
                    <a:pt x="7433" y="10171"/>
                  </a:lnTo>
                  <a:lnTo>
                    <a:pt x="7399" y="9687"/>
                  </a:lnTo>
                  <a:lnTo>
                    <a:pt x="7352" y="9202"/>
                  </a:lnTo>
                  <a:lnTo>
                    <a:pt x="7300" y="8731"/>
                  </a:lnTo>
                  <a:lnTo>
                    <a:pt x="7240" y="8271"/>
                  </a:lnTo>
                  <a:lnTo>
                    <a:pt x="7175" y="7812"/>
                  </a:lnTo>
                  <a:lnTo>
                    <a:pt x="7098" y="7365"/>
                  </a:lnTo>
                  <a:lnTo>
                    <a:pt x="7020" y="6930"/>
                  </a:lnTo>
                  <a:lnTo>
                    <a:pt x="6930" y="6495"/>
                  </a:lnTo>
                  <a:lnTo>
                    <a:pt x="6835" y="6086"/>
                  </a:lnTo>
                  <a:lnTo>
                    <a:pt x="6732" y="5688"/>
                  </a:lnTo>
                  <a:lnTo>
                    <a:pt x="6624" y="5303"/>
                  </a:lnTo>
                  <a:lnTo>
                    <a:pt x="6512" y="4931"/>
                  </a:lnTo>
                  <a:lnTo>
                    <a:pt x="6391" y="4583"/>
                  </a:lnTo>
                  <a:lnTo>
                    <a:pt x="6262" y="4248"/>
                  </a:lnTo>
                  <a:lnTo>
                    <a:pt x="6133" y="3925"/>
                  </a:lnTo>
                  <a:lnTo>
                    <a:pt x="5995" y="3627"/>
                  </a:lnTo>
                  <a:lnTo>
                    <a:pt x="5853" y="3354"/>
                  </a:lnTo>
                  <a:lnTo>
                    <a:pt x="5702" y="3093"/>
                  </a:lnTo>
                  <a:lnTo>
                    <a:pt x="5552" y="2857"/>
                  </a:lnTo>
                  <a:lnTo>
                    <a:pt x="5392" y="2646"/>
                  </a:lnTo>
                  <a:lnTo>
                    <a:pt x="5229" y="2460"/>
                  </a:lnTo>
                  <a:lnTo>
                    <a:pt x="5177" y="2261"/>
                  </a:lnTo>
                  <a:lnTo>
                    <a:pt x="5121" y="2075"/>
                  </a:lnTo>
                  <a:lnTo>
                    <a:pt x="5061" y="1888"/>
                  </a:lnTo>
                  <a:lnTo>
                    <a:pt x="5000" y="1714"/>
                  </a:lnTo>
                  <a:lnTo>
                    <a:pt x="4940" y="1553"/>
                  </a:lnTo>
                  <a:lnTo>
                    <a:pt x="4880" y="1392"/>
                  </a:lnTo>
                  <a:lnTo>
                    <a:pt x="4815" y="1243"/>
                  </a:lnTo>
                  <a:lnTo>
                    <a:pt x="4746" y="1106"/>
                  </a:lnTo>
                  <a:lnTo>
                    <a:pt x="4682" y="982"/>
                  </a:lnTo>
                  <a:lnTo>
                    <a:pt x="4613" y="858"/>
                  </a:lnTo>
                  <a:lnTo>
                    <a:pt x="4540" y="746"/>
                  </a:lnTo>
                  <a:lnTo>
                    <a:pt x="4471" y="647"/>
                  </a:lnTo>
                  <a:lnTo>
                    <a:pt x="4398" y="547"/>
                  </a:lnTo>
                  <a:lnTo>
                    <a:pt x="4324" y="460"/>
                  </a:lnTo>
                  <a:lnTo>
                    <a:pt x="4251" y="373"/>
                  </a:lnTo>
                  <a:lnTo>
                    <a:pt x="4174" y="299"/>
                  </a:lnTo>
                  <a:lnTo>
                    <a:pt x="4096" y="237"/>
                  </a:lnTo>
                  <a:lnTo>
                    <a:pt x="4019" y="187"/>
                  </a:lnTo>
                  <a:lnTo>
                    <a:pt x="3941" y="137"/>
                  </a:lnTo>
                  <a:lnTo>
                    <a:pt x="3864" y="100"/>
                  </a:lnTo>
                  <a:lnTo>
                    <a:pt x="3782" y="63"/>
                  </a:lnTo>
                  <a:lnTo>
                    <a:pt x="3704" y="38"/>
                  </a:lnTo>
                  <a:lnTo>
                    <a:pt x="354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3121850" y="-7726650"/>
              <a:ext cx="121225" cy="286575"/>
            </a:xfrm>
            <a:custGeom>
              <a:avLst/>
              <a:gdLst/>
              <a:ahLst/>
              <a:cxnLst/>
              <a:rect l="l" t="t" r="r" b="b"/>
              <a:pathLst>
                <a:path w="4849" h="11463" extrusionOk="0">
                  <a:moveTo>
                    <a:pt x="2300" y="1"/>
                  </a:moveTo>
                  <a:lnTo>
                    <a:pt x="2188" y="25"/>
                  </a:lnTo>
                  <a:lnTo>
                    <a:pt x="2076" y="50"/>
                  </a:lnTo>
                  <a:lnTo>
                    <a:pt x="1964" y="100"/>
                  </a:lnTo>
                  <a:lnTo>
                    <a:pt x="1856" y="174"/>
                  </a:lnTo>
                  <a:lnTo>
                    <a:pt x="1748" y="249"/>
                  </a:lnTo>
                  <a:lnTo>
                    <a:pt x="1641" y="336"/>
                  </a:lnTo>
                  <a:lnTo>
                    <a:pt x="1537" y="448"/>
                  </a:lnTo>
                  <a:lnTo>
                    <a:pt x="1434" y="572"/>
                  </a:lnTo>
                  <a:lnTo>
                    <a:pt x="1335" y="696"/>
                  </a:lnTo>
                  <a:lnTo>
                    <a:pt x="1236" y="845"/>
                  </a:lnTo>
                  <a:lnTo>
                    <a:pt x="1141" y="1006"/>
                  </a:lnTo>
                  <a:lnTo>
                    <a:pt x="1047" y="1180"/>
                  </a:lnTo>
                  <a:lnTo>
                    <a:pt x="956" y="1354"/>
                  </a:lnTo>
                  <a:lnTo>
                    <a:pt x="866" y="1553"/>
                  </a:lnTo>
                  <a:lnTo>
                    <a:pt x="784" y="1751"/>
                  </a:lnTo>
                  <a:lnTo>
                    <a:pt x="702" y="1975"/>
                  </a:lnTo>
                  <a:lnTo>
                    <a:pt x="620" y="2198"/>
                  </a:lnTo>
                  <a:lnTo>
                    <a:pt x="547" y="2434"/>
                  </a:lnTo>
                  <a:lnTo>
                    <a:pt x="478" y="2670"/>
                  </a:lnTo>
                  <a:lnTo>
                    <a:pt x="409" y="2931"/>
                  </a:lnTo>
                  <a:lnTo>
                    <a:pt x="349" y="3192"/>
                  </a:lnTo>
                  <a:lnTo>
                    <a:pt x="289" y="3465"/>
                  </a:lnTo>
                  <a:lnTo>
                    <a:pt x="237" y="3738"/>
                  </a:lnTo>
                  <a:lnTo>
                    <a:pt x="190" y="4036"/>
                  </a:lnTo>
                  <a:lnTo>
                    <a:pt x="147" y="4322"/>
                  </a:lnTo>
                  <a:lnTo>
                    <a:pt x="108" y="4632"/>
                  </a:lnTo>
                  <a:lnTo>
                    <a:pt x="73" y="4943"/>
                  </a:lnTo>
                  <a:lnTo>
                    <a:pt x="47" y="5253"/>
                  </a:lnTo>
                  <a:lnTo>
                    <a:pt x="26" y="5576"/>
                  </a:lnTo>
                  <a:lnTo>
                    <a:pt x="13" y="5911"/>
                  </a:lnTo>
                  <a:lnTo>
                    <a:pt x="0" y="6234"/>
                  </a:lnTo>
                  <a:lnTo>
                    <a:pt x="0" y="6694"/>
                  </a:lnTo>
                  <a:lnTo>
                    <a:pt x="9" y="7128"/>
                  </a:lnTo>
                  <a:lnTo>
                    <a:pt x="13" y="7327"/>
                  </a:lnTo>
                  <a:lnTo>
                    <a:pt x="26" y="7526"/>
                  </a:lnTo>
                  <a:lnTo>
                    <a:pt x="35" y="7724"/>
                  </a:lnTo>
                  <a:lnTo>
                    <a:pt x="52" y="7911"/>
                  </a:lnTo>
                  <a:lnTo>
                    <a:pt x="69" y="8097"/>
                  </a:lnTo>
                  <a:lnTo>
                    <a:pt x="86" y="8283"/>
                  </a:lnTo>
                  <a:lnTo>
                    <a:pt x="108" y="8457"/>
                  </a:lnTo>
                  <a:lnTo>
                    <a:pt x="129" y="8618"/>
                  </a:lnTo>
                  <a:lnTo>
                    <a:pt x="155" y="8780"/>
                  </a:lnTo>
                  <a:lnTo>
                    <a:pt x="181" y="8941"/>
                  </a:lnTo>
                  <a:lnTo>
                    <a:pt x="241" y="9239"/>
                  </a:lnTo>
                  <a:lnTo>
                    <a:pt x="310" y="9513"/>
                  </a:lnTo>
                  <a:lnTo>
                    <a:pt x="383" y="9773"/>
                  </a:lnTo>
                  <a:lnTo>
                    <a:pt x="465" y="10009"/>
                  </a:lnTo>
                  <a:lnTo>
                    <a:pt x="551" y="10233"/>
                  </a:lnTo>
                  <a:lnTo>
                    <a:pt x="646" y="10431"/>
                  </a:lnTo>
                  <a:lnTo>
                    <a:pt x="745" y="10605"/>
                  </a:lnTo>
                  <a:lnTo>
                    <a:pt x="848" y="10779"/>
                  </a:lnTo>
                  <a:lnTo>
                    <a:pt x="956" y="10916"/>
                  </a:lnTo>
                  <a:lnTo>
                    <a:pt x="1068" y="11040"/>
                  </a:lnTo>
                  <a:lnTo>
                    <a:pt x="1184" y="11152"/>
                  </a:lnTo>
                  <a:lnTo>
                    <a:pt x="1305" y="11239"/>
                  </a:lnTo>
                  <a:lnTo>
                    <a:pt x="1430" y="11313"/>
                  </a:lnTo>
                  <a:lnTo>
                    <a:pt x="1555" y="11375"/>
                  </a:lnTo>
                  <a:lnTo>
                    <a:pt x="1684" y="11425"/>
                  </a:lnTo>
                  <a:lnTo>
                    <a:pt x="1817" y="11450"/>
                  </a:lnTo>
                  <a:lnTo>
                    <a:pt x="1947" y="11462"/>
                  </a:lnTo>
                  <a:lnTo>
                    <a:pt x="2080" y="11462"/>
                  </a:lnTo>
                  <a:lnTo>
                    <a:pt x="2218" y="11437"/>
                  </a:lnTo>
                  <a:lnTo>
                    <a:pt x="2351" y="11412"/>
                  </a:lnTo>
                  <a:lnTo>
                    <a:pt x="2489" y="11363"/>
                  </a:lnTo>
                  <a:lnTo>
                    <a:pt x="2623" y="11301"/>
                  </a:lnTo>
                  <a:lnTo>
                    <a:pt x="2760" y="11226"/>
                  </a:lnTo>
                  <a:lnTo>
                    <a:pt x="2894" y="11152"/>
                  </a:lnTo>
                  <a:lnTo>
                    <a:pt x="3027" y="11052"/>
                  </a:lnTo>
                  <a:lnTo>
                    <a:pt x="3157" y="10941"/>
                  </a:lnTo>
                  <a:lnTo>
                    <a:pt x="3286" y="10816"/>
                  </a:lnTo>
                  <a:lnTo>
                    <a:pt x="3411" y="10692"/>
                  </a:lnTo>
                  <a:lnTo>
                    <a:pt x="3536" y="10543"/>
                  </a:lnTo>
                  <a:lnTo>
                    <a:pt x="3656" y="10394"/>
                  </a:lnTo>
                  <a:lnTo>
                    <a:pt x="3772" y="10233"/>
                  </a:lnTo>
                  <a:lnTo>
                    <a:pt x="3884" y="10059"/>
                  </a:lnTo>
                  <a:lnTo>
                    <a:pt x="3996" y="9873"/>
                  </a:lnTo>
                  <a:lnTo>
                    <a:pt x="4100" y="9686"/>
                  </a:lnTo>
                  <a:lnTo>
                    <a:pt x="4199" y="9488"/>
                  </a:lnTo>
                  <a:lnTo>
                    <a:pt x="4289" y="9277"/>
                  </a:lnTo>
                  <a:lnTo>
                    <a:pt x="4380" y="9065"/>
                  </a:lnTo>
                  <a:lnTo>
                    <a:pt x="4461" y="8842"/>
                  </a:lnTo>
                  <a:lnTo>
                    <a:pt x="4535" y="8606"/>
                  </a:lnTo>
                  <a:lnTo>
                    <a:pt x="4604" y="8370"/>
                  </a:lnTo>
                  <a:lnTo>
                    <a:pt x="4664" y="8122"/>
                  </a:lnTo>
                  <a:lnTo>
                    <a:pt x="4716" y="7873"/>
                  </a:lnTo>
                  <a:lnTo>
                    <a:pt x="4759" y="7625"/>
                  </a:lnTo>
                  <a:lnTo>
                    <a:pt x="4797" y="7364"/>
                  </a:lnTo>
                  <a:lnTo>
                    <a:pt x="4823" y="7091"/>
                  </a:lnTo>
                  <a:lnTo>
                    <a:pt x="4840" y="6818"/>
                  </a:lnTo>
                  <a:lnTo>
                    <a:pt x="4849" y="6545"/>
                  </a:lnTo>
                  <a:lnTo>
                    <a:pt x="4845" y="6271"/>
                  </a:lnTo>
                  <a:lnTo>
                    <a:pt x="4840" y="6122"/>
                  </a:lnTo>
                  <a:lnTo>
                    <a:pt x="4836" y="5986"/>
                  </a:lnTo>
                  <a:lnTo>
                    <a:pt x="4823" y="5837"/>
                  </a:lnTo>
                  <a:lnTo>
                    <a:pt x="4810" y="5700"/>
                  </a:lnTo>
                  <a:lnTo>
                    <a:pt x="4797" y="5551"/>
                  </a:lnTo>
                  <a:lnTo>
                    <a:pt x="4776" y="5402"/>
                  </a:lnTo>
                  <a:lnTo>
                    <a:pt x="4754" y="5266"/>
                  </a:lnTo>
                  <a:lnTo>
                    <a:pt x="4733" y="5117"/>
                  </a:lnTo>
                  <a:lnTo>
                    <a:pt x="4672" y="4819"/>
                  </a:lnTo>
                  <a:lnTo>
                    <a:pt x="4604" y="4521"/>
                  </a:lnTo>
                  <a:lnTo>
                    <a:pt x="4522" y="4223"/>
                  </a:lnTo>
                  <a:lnTo>
                    <a:pt x="4427" y="3925"/>
                  </a:lnTo>
                  <a:lnTo>
                    <a:pt x="4315" y="3627"/>
                  </a:lnTo>
                  <a:lnTo>
                    <a:pt x="4281" y="3527"/>
                  </a:lnTo>
                  <a:lnTo>
                    <a:pt x="4246" y="3428"/>
                  </a:lnTo>
                  <a:lnTo>
                    <a:pt x="4220" y="3316"/>
                  </a:lnTo>
                  <a:lnTo>
                    <a:pt x="4199" y="3204"/>
                  </a:lnTo>
                  <a:lnTo>
                    <a:pt x="4177" y="3093"/>
                  </a:lnTo>
                  <a:lnTo>
                    <a:pt x="4164" y="2981"/>
                  </a:lnTo>
                  <a:lnTo>
                    <a:pt x="4151" y="2857"/>
                  </a:lnTo>
                  <a:lnTo>
                    <a:pt x="4147" y="2732"/>
                  </a:lnTo>
                  <a:lnTo>
                    <a:pt x="4143" y="2608"/>
                  </a:lnTo>
                  <a:lnTo>
                    <a:pt x="4147" y="2484"/>
                  </a:lnTo>
                  <a:lnTo>
                    <a:pt x="4151" y="2360"/>
                  </a:lnTo>
                  <a:lnTo>
                    <a:pt x="4156" y="2236"/>
                  </a:lnTo>
                  <a:lnTo>
                    <a:pt x="4169" y="2124"/>
                  </a:lnTo>
                  <a:lnTo>
                    <a:pt x="4182" y="2000"/>
                  </a:lnTo>
                  <a:lnTo>
                    <a:pt x="4199" y="1888"/>
                  </a:lnTo>
                  <a:lnTo>
                    <a:pt x="4220" y="1764"/>
                  </a:lnTo>
                  <a:lnTo>
                    <a:pt x="4121" y="1578"/>
                  </a:lnTo>
                  <a:lnTo>
                    <a:pt x="4022" y="1404"/>
                  </a:lnTo>
                  <a:lnTo>
                    <a:pt x="3923" y="1230"/>
                  </a:lnTo>
                  <a:lnTo>
                    <a:pt x="3820" y="1068"/>
                  </a:lnTo>
                  <a:lnTo>
                    <a:pt x="3716" y="907"/>
                  </a:lnTo>
                  <a:lnTo>
                    <a:pt x="3613" y="770"/>
                  </a:lnTo>
                  <a:lnTo>
                    <a:pt x="3505" y="634"/>
                  </a:lnTo>
                  <a:lnTo>
                    <a:pt x="3393" y="510"/>
                  </a:lnTo>
                  <a:lnTo>
                    <a:pt x="3282" y="410"/>
                  </a:lnTo>
                  <a:lnTo>
                    <a:pt x="3165" y="311"/>
                  </a:lnTo>
                  <a:lnTo>
                    <a:pt x="3049" y="224"/>
                  </a:lnTo>
                  <a:lnTo>
                    <a:pt x="2928" y="150"/>
                  </a:lnTo>
                  <a:lnTo>
                    <a:pt x="2804" y="87"/>
                  </a:lnTo>
                  <a:lnTo>
                    <a:pt x="2674" y="38"/>
                  </a:lnTo>
                  <a:lnTo>
                    <a:pt x="2545" y="13"/>
                  </a:lnTo>
                  <a:lnTo>
                    <a:pt x="241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137225" y="-6032250"/>
              <a:ext cx="185100" cy="538650"/>
            </a:xfrm>
            <a:custGeom>
              <a:avLst/>
              <a:gdLst/>
              <a:ahLst/>
              <a:cxnLst/>
              <a:rect l="l" t="t" r="r" b="b"/>
              <a:pathLst>
                <a:path w="7404" h="21546" extrusionOk="0">
                  <a:moveTo>
                    <a:pt x="3119" y="4260"/>
                  </a:moveTo>
                  <a:lnTo>
                    <a:pt x="3175" y="4421"/>
                  </a:lnTo>
                  <a:lnTo>
                    <a:pt x="3239" y="4570"/>
                  </a:lnTo>
                  <a:lnTo>
                    <a:pt x="3304" y="4707"/>
                  </a:lnTo>
                  <a:lnTo>
                    <a:pt x="3377" y="4831"/>
                  </a:lnTo>
                  <a:lnTo>
                    <a:pt x="3455" y="4931"/>
                  </a:lnTo>
                  <a:lnTo>
                    <a:pt x="3536" y="5005"/>
                  </a:lnTo>
                  <a:lnTo>
                    <a:pt x="3623" y="5067"/>
                  </a:lnTo>
                  <a:lnTo>
                    <a:pt x="3717" y="5092"/>
                  </a:lnTo>
                  <a:lnTo>
                    <a:pt x="3816" y="5129"/>
                  </a:lnTo>
                  <a:lnTo>
                    <a:pt x="3920" y="5167"/>
                  </a:lnTo>
                  <a:lnTo>
                    <a:pt x="4014" y="5229"/>
                  </a:lnTo>
                  <a:lnTo>
                    <a:pt x="4109" y="5303"/>
                  </a:lnTo>
                  <a:lnTo>
                    <a:pt x="4204" y="5402"/>
                  </a:lnTo>
                  <a:lnTo>
                    <a:pt x="4299" y="5502"/>
                  </a:lnTo>
                  <a:lnTo>
                    <a:pt x="4389" y="5626"/>
                  </a:lnTo>
                  <a:lnTo>
                    <a:pt x="4475" y="5763"/>
                  </a:lnTo>
                  <a:lnTo>
                    <a:pt x="4561" y="5899"/>
                  </a:lnTo>
                  <a:lnTo>
                    <a:pt x="4643" y="6061"/>
                  </a:lnTo>
                  <a:lnTo>
                    <a:pt x="4725" y="6222"/>
                  </a:lnTo>
                  <a:lnTo>
                    <a:pt x="4802" y="6408"/>
                  </a:lnTo>
                  <a:lnTo>
                    <a:pt x="4880" y="6595"/>
                  </a:lnTo>
                  <a:lnTo>
                    <a:pt x="4949" y="6793"/>
                  </a:lnTo>
                  <a:lnTo>
                    <a:pt x="5022" y="7004"/>
                  </a:lnTo>
                  <a:lnTo>
                    <a:pt x="5087" y="7215"/>
                  </a:lnTo>
                  <a:lnTo>
                    <a:pt x="5151" y="7451"/>
                  </a:lnTo>
                  <a:lnTo>
                    <a:pt x="5212" y="7675"/>
                  </a:lnTo>
                  <a:lnTo>
                    <a:pt x="5268" y="7923"/>
                  </a:lnTo>
                  <a:lnTo>
                    <a:pt x="5319" y="8172"/>
                  </a:lnTo>
                  <a:lnTo>
                    <a:pt x="5371" y="8420"/>
                  </a:lnTo>
                  <a:lnTo>
                    <a:pt x="5418" y="8681"/>
                  </a:lnTo>
                  <a:lnTo>
                    <a:pt x="5461" y="8942"/>
                  </a:lnTo>
                  <a:lnTo>
                    <a:pt x="5500" y="9215"/>
                  </a:lnTo>
                  <a:lnTo>
                    <a:pt x="5535" y="9488"/>
                  </a:lnTo>
                  <a:lnTo>
                    <a:pt x="5565" y="9761"/>
                  </a:lnTo>
                  <a:lnTo>
                    <a:pt x="5590" y="10047"/>
                  </a:lnTo>
                  <a:lnTo>
                    <a:pt x="5612" y="10332"/>
                  </a:lnTo>
                  <a:lnTo>
                    <a:pt x="5629" y="10618"/>
                  </a:lnTo>
                  <a:lnTo>
                    <a:pt x="5642" y="10904"/>
                  </a:lnTo>
                  <a:lnTo>
                    <a:pt x="5651" y="11189"/>
                  </a:lnTo>
                  <a:lnTo>
                    <a:pt x="5655" y="11475"/>
                  </a:lnTo>
                  <a:lnTo>
                    <a:pt x="5655" y="11773"/>
                  </a:lnTo>
                  <a:lnTo>
                    <a:pt x="5646" y="12058"/>
                  </a:lnTo>
                  <a:lnTo>
                    <a:pt x="5634" y="12332"/>
                  </a:lnTo>
                  <a:lnTo>
                    <a:pt x="5612" y="12605"/>
                  </a:lnTo>
                  <a:lnTo>
                    <a:pt x="5590" y="12866"/>
                  </a:lnTo>
                  <a:lnTo>
                    <a:pt x="5560" y="13114"/>
                  </a:lnTo>
                  <a:lnTo>
                    <a:pt x="5530" y="13362"/>
                  </a:lnTo>
                  <a:lnTo>
                    <a:pt x="5491" y="13598"/>
                  </a:lnTo>
                  <a:lnTo>
                    <a:pt x="5448" y="13834"/>
                  </a:lnTo>
                  <a:lnTo>
                    <a:pt x="5405" y="14045"/>
                  </a:lnTo>
                  <a:lnTo>
                    <a:pt x="5354" y="14269"/>
                  </a:lnTo>
                  <a:lnTo>
                    <a:pt x="5302" y="14467"/>
                  </a:lnTo>
                  <a:lnTo>
                    <a:pt x="5242" y="14666"/>
                  </a:lnTo>
                  <a:lnTo>
                    <a:pt x="5181" y="14852"/>
                  </a:lnTo>
                  <a:lnTo>
                    <a:pt x="5117" y="15026"/>
                  </a:lnTo>
                  <a:lnTo>
                    <a:pt x="5052" y="15188"/>
                  </a:lnTo>
                  <a:lnTo>
                    <a:pt x="4979" y="15349"/>
                  </a:lnTo>
                  <a:lnTo>
                    <a:pt x="4906" y="15498"/>
                  </a:lnTo>
                  <a:lnTo>
                    <a:pt x="4833" y="15647"/>
                  </a:lnTo>
                  <a:lnTo>
                    <a:pt x="4751" y="15771"/>
                  </a:lnTo>
                  <a:lnTo>
                    <a:pt x="4673" y="15895"/>
                  </a:lnTo>
                  <a:lnTo>
                    <a:pt x="4587" y="16007"/>
                  </a:lnTo>
                  <a:lnTo>
                    <a:pt x="4501" y="16119"/>
                  </a:lnTo>
                  <a:lnTo>
                    <a:pt x="4415" y="16206"/>
                  </a:lnTo>
                  <a:lnTo>
                    <a:pt x="4329" y="16293"/>
                  </a:lnTo>
                  <a:lnTo>
                    <a:pt x="4238" y="16367"/>
                  </a:lnTo>
                  <a:lnTo>
                    <a:pt x="4144" y="16429"/>
                  </a:lnTo>
                  <a:lnTo>
                    <a:pt x="4053" y="16492"/>
                  </a:lnTo>
                  <a:lnTo>
                    <a:pt x="3958" y="16529"/>
                  </a:lnTo>
                  <a:lnTo>
                    <a:pt x="3864" y="16566"/>
                  </a:lnTo>
                  <a:lnTo>
                    <a:pt x="3765" y="16591"/>
                  </a:lnTo>
                  <a:lnTo>
                    <a:pt x="3670" y="16603"/>
                  </a:lnTo>
                  <a:lnTo>
                    <a:pt x="3545" y="16603"/>
                  </a:lnTo>
                  <a:lnTo>
                    <a:pt x="3420" y="16591"/>
                  </a:lnTo>
                  <a:lnTo>
                    <a:pt x="3304" y="16566"/>
                  </a:lnTo>
                  <a:lnTo>
                    <a:pt x="3192" y="16529"/>
                  </a:lnTo>
                  <a:lnTo>
                    <a:pt x="3084" y="16479"/>
                  </a:lnTo>
                  <a:lnTo>
                    <a:pt x="2981" y="16417"/>
                  </a:lnTo>
                  <a:lnTo>
                    <a:pt x="2882" y="16343"/>
                  </a:lnTo>
                  <a:lnTo>
                    <a:pt x="2787" y="16256"/>
                  </a:lnTo>
                  <a:lnTo>
                    <a:pt x="2697" y="16156"/>
                  </a:lnTo>
                  <a:lnTo>
                    <a:pt x="2606" y="16045"/>
                  </a:lnTo>
                  <a:lnTo>
                    <a:pt x="2524" y="15933"/>
                  </a:lnTo>
                  <a:lnTo>
                    <a:pt x="2447" y="15796"/>
                  </a:lnTo>
                  <a:lnTo>
                    <a:pt x="2374" y="15660"/>
                  </a:lnTo>
                  <a:lnTo>
                    <a:pt x="2300" y="15511"/>
                  </a:lnTo>
                  <a:lnTo>
                    <a:pt x="2236" y="15362"/>
                  </a:lnTo>
                  <a:lnTo>
                    <a:pt x="2171" y="15188"/>
                  </a:lnTo>
                  <a:lnTo>
                    <a:pt x="2115" y="15014"/>
                  </a:lnTo>
                  <a:lnTo>
                    <a:pt x="2059" y="14840"/>
                  </a:lnTo>
                  <a:lnTo>
                    <a:pt x="2008" y="14641"/>
                  </a:lnTo>
                  <a:lnTo>
                    <a:pt x="1960" y="14455"/>
                  </a:lnTo>
                  <a:lnTo>
                    <a:pt x="1917" y="14244"/>
                  </a:lnTo>
                  <a:lnTo>
                    <a:pt x="1878" y="14033"/>
                  </a:lnTo>
                  <a:lnTo>
                    <a:pt x="1840" y="13822"/>
                  </a:lnTo>
                  <a:lnTo>
                    <a:pt x="1810" y="13598"/>
                  </a:lnTo>
                  <a:lnTo>
                    <a:pt x="1779" y="13375"/>
                  </a:lnTo>
                  <a:lnTo>
                    <a:pt x="1758" y="13139"/>
                  </a:lnTo>
                  <a:lnTo>
                    <a:pt x="1736" y="12903"/>
                  </a:lnTo>
                  <a:lnTo>
                    <a:pt x="1715" y="12667"/>
                  </a:lnTo>
                  <a:lnTo>
                    <a:pt x="1702" y="12419"/>
                  </a:lnTo>
                  <a:lnTo>
                    <a:pt x="1693" y="12170"/>
                  </a:lnTo>
                  <a:lnTo>
                    <a:pt x="1685" y="11922"/>
                  </a:lnTo>
                  <a:lnTo>
                    <a:pt x="1680" y="11673"/>
                  </a:lnTo>
                  <a:lnTo>
                    <a:pt x="1680" y="11413"/>
                  </a:lnTo>
                  <a:lnTo>
                    <a:pt x="1680" y="11152"/>
                  </a:lnTo>
                  <a:lnTo>
                    <a:pt x="1689" y="10891"/>
                  </a:lnTo>
                  <a:lnTo>
                    <a:pt x="1698" y="10630"/>
                  </a:lnTo>
                  <a:lnTo>
                    <a:pt x="1706" y="10370"/>
                  </a:lnTo>
                  <a:lnTo>
                    <a:pt x="1723" y="10109"/>
                  </a:lnTo>
                  <a:lnTo>
                    <a:pt x="1741" y="9848"/>
                  </a:lnTo>
                  <a:lnTo>
                    <a:pt x="1762" y="9587"/>
                  </a:lnTo>
                  <a:lnTo>
                    <a:pt x="1788" y="9326"/>
                  </a:lnTo>
                  <a:lnTo>
                    <a:pt x="1818" y="9053"/>
                  </a:lnTo>
                  <a:lnTo>
                    <a:pt x="1848" y="8805"/>
                  </a:lnTo>
                  <a:lnTo>
                    <a:pt x="1883" y="8544"/>
                  </a:lnTo>
                  <a:lnTo>
                    <a:pt x="1917" y="8283"/>
                  </a:lnTo>
                  <a:lnTo>
                    <a:pt x="1956" y="8023"/>
                  </a:lnTo>
                  <a:lnTo>
                    <a:pt x="1999" y="7774"/>
                  </a:lnTo>
                  <a:lnTo>
                    <a:pt x="2046" y="7526"/>
                  </a:lnTo>
                  <a:lnTo>
                    <a:pt x="2094" y="7278"/>
                  </a:lnTo>
                  <a:lnTo>
                    <a:pt x="2141" y="7042"/>
                  </a:lnTo>
                  <a:lnTo>
                    <a:pt x="2197" y="6806"/>
                  </a:lnTo>
                  <a:lnTo>
                    <a:pt x="2253" y="6570"/>
                  </a:lnTo>
                  <a:lnTo>
                    <a:pt x="2309" y="6346"/>
                  </a:lnTo>
                  <a:lnTo>
                    <a:pt x="2374" y="6123"/>
                  </a:lnTo>
                  <a:lnTo>
                    <a:pt x="2434" y="5899"/>
                  </a:lnTo>
                  <a:lnTo>
                    <a:pt x="2503" y="5688"/>
                  </a:lnTo>
                  <a:lnTo>
                    <a:pt x="2572" y="5489"/>
                  </a:lnTo>
                  <a:lnTo>
                    <a:pt x="2641" y="5291"/>
                  </a:lnTo>
                  <a:lnTo>
                    <a:pt x="2718" y="5092"/>
                  </a:lnTo>
                  <a:lnTo>
                    <a:pt x="2791" y="4906"/>
                  </a:lnTo>
                  <a:lnTo>
                    <a:pt x="2869" y="4732"/>
                  </a:lnTo>
                  <a:lnTo>
                    <a:pt x="2951" y="4570"/>
                  </a:lnTo>
                  <a:lnTo>
                    <a:pt x="3033" y="4409"/>
                  </a:lnTo>
                  <a:lnTo>
                    <a:pt x="3119" y="4260"/>
                  </a:lnTo>
                  <a:close/>
                  <a:moveTo>
                    <a:pt x="3640" y="1"/>
                  </a:moveTo>
                  <a:lnTo>
                    <a:pt x="3562" y="13"/>
                  </a:lnTo>
                  <a:lnTo>
                    <a:pt x="3489" y="38"/>
                  </a:lnTo>
                  <a:lnTo>
                    <a:pt x="3420" y="88"/>
                  </a:lnTo>
                  <a:lnTo>
                    <a:pt x="3356" y="137"/>
                  </a:lnTo>
                  <a:lnTo>
                    <a:pt x="3295" y="212"/>
                  </a:lnTo>
                  <a:lnTo>
                    <a:pt x="3239" y="299"/>
                  </a:lnTo>
                  <a:lnTo>
                    <a:pt x="3188" y="398"/>
                  </a:lnTo>
                  <a:lnTo>
                    <a:pt x="3136" y="497"/>
                  </a:lnTo>
                  <a:lnTo>
                    <a:pt x="3093" y="622"/>
                  </a:lnTo>
                  <a:lnTo>
                    <a:pt x="3054" y="746"/>
                  </a:lnTo>
                  <a:lnTo>
                    <a:pt x="3015" y="882"/>
                  </a:lnTo>
                  <a:lnTo>
                    <a:pt x="2981" y="1031"/>
                  </a:lnTo>
                  <a:lnTo>
                    <a:pt x="2955" y="1180"/>
                  </a:lnTo>
                  <a:lnTo>
                    <a:pt x="2929" y="1342"/>
                  </a:lnTo>
                  <a:lnTo>
                    <a:pt x="2908" y="1503"/>
                  </a:lnTo>
                  <a:lnTo>
                    <a:pt x="2753" y="1565"/>
                  </a:lnTo>
                  <a:lnTo>
                    <a:pt x="2598" y="1652"/>
                  </a:lnTo>
                  <a:lnTo>
                    <a:pt x="2447" y="1764"/>
                  </a:lnTo>
                  <a:lnTo>
                    <a:pt x="2296" y="1901"/>
                  </a:lnTo>
                  <a:lnTo>
                    <a:pt x="2150" y="2062"/>
                  </a:lnTo>
                  <a:lnTo>
                    <a:pt x="2008" y="2248"/>
                  </a:lnTo>
                  <a:lnTo>
                    <a:pt x="1870" y="2447"/>
                  </a:lnTo>
                  <a:lnTo>
                    <a:pt x="1736" y="2671"/>
                  </a:lnTo>
                  <a:lnTo>
                    <a:pt x="1603" y="2919"/>
                  </a:lnTo>
                  <a:lnTo>
                    <a:pt x="1478" y="3180"/>
                  </a:lnTo>
                  <a:lnTo>
                    <a:pt x="1353" y="3453"/>
                  </a:lnTo>
                  <a:lnTo>
                    <a:pt x="1237" y="3751"/>
                  </a:lnTo>
                  <a:lnTo>
                    <a:pt x="1121" y="4061"/>
                  </a:lnTo>
                  <a:lnTo>
                    <a:pt x="1013" y="4397"/>
                  </a:lnTo>
                  <a:lnTo>
                    <a:pt x="905" y="4732"/>
                  </a:lnTo>
                  <a:lnTo>
                    <a:pt x="806" y="5092"/>
                  </a:lnTo>
                  <a:lnTo>
                    <a:pt x="711" y="5465"/>
                  </a:lnTo>
                  <a:lnTo>
                    <a:pt x="621" y="5837"/>
                  </a:lnTo>
                  <a:lnTo>
                    <a:pt x="539" y="6234"/>
                  </a:lnTo>
                  <a:lnTo>
                    <a:pt x="462" y="6632"/>
                  </a:lnTo>
                  <a:lnTo>
                    <a:pt x="388" y="7042"/>
                  </a:lnTo>
                  <a:lnTo>
                    <a:pt x="320" y="7464"/>
                  </a:lnTo>
                  <a:lnTo>
                    <a:pt x="259" y="7886"/>
                  </a:lnTo>
                  <a:lnTo>
                    <a:pt x="203" y="8321"/>
                  </a:lnTo>
                  <a:lnTo>
                    <a:pt x="156" y="8755"/>
                  </a:lnTo>
                  <a:lnTo>
                    <a:pt x="113" y="9202"/>
                  </a:lnTo>
                  <a:lnTo>
                    <a:pt x="78" y="9649"/>
                  </a:lnTo>
                  <a:lnTo>
                    <a:pt x="48" y="10096"/>
                  </a:lnTo>
                  <a:lnTo>
                    <a:pt x="27" y="10543"/>
                  </a:lnTo>
                  <a:lnTo>
                    <a:pt x="10" y="10990"/>
                  </a:lnTo>
                  <a:lnTo>
                    <a:pt x="1" y="11450"/>
                  </a:lnTo>
                  <a:lnTo>
                    <a:pt x="1" y="11897"/>
                  </a:lnTo>
                  <a:lnTo>
                    <a:pt x="10" y="12443"/>
                  </a:lnTo>
                  <a:lnTo>
                    <a:pt x="27" y="12977"/>
                  </a:lnTo>
                  <a:lnTo>
                    <a:pt x="57" y="13511"/>
                  </a:lnTo>
                  <a:lnTo>
                    <a:pt x="91" y="14020"/>
                  </a:lnTo>
                  <a:lnTo>
                    <a:pt x="139" y="14517"/>
                  </a:lnTo>
                  <a:lnTo>
                    <a:pt x="195" y="15001"/>
                  </a:lnTo>
                  <a:lnTo>
                    <a:pt x="255" y="15473"/>
                  </a:lnTo>
                  <a:lnTo>
                    <a:pt x="328" y="15933"/>
                  </a:lnTo>
                  <a:lnTo>
                    <a:pt x="410" y="16380"/>
                  </a:lnTo>
                  <a:lnTo>
                    <a:pt x="496" y="16802"/>
                  </a:lnTo>
                  <a:lnTo>
                    <a:pt x="591" y="17212"/>
                  </a:lnTo>
                  <a:lnTo>
                    <a:pt x="690" y="17609"/>
                  </a:lnTo>
                  <a:lnTo>
                    <a:pt x="802" y="17994"/>
                  </a:lnTo>
                  <a:lnTo>
                    <a:pt x="914" y="18354"/>
                  </a:lnTo>
                  <a:lnTo>
                    <a:pt x="1039" y="18702"/>
                  </a:lnTo>
                  <a:lnTo>
                    <a:pt x="1164" y="19025"/>
                  </a:lnTo>
                  <a:lnTo>
                    <a:pt x="1297" y="19335"/>
                  </a:lnTo>
                  <a:lnTo>
                    <a:pt x="1435" y="19621"/>
                  </a:lnTo>
                  <a:lnTo>
                    <a:pt x="1581" y="19894"/>
                  </a:lnTo>
                  <a:lnTo>
                    <a:pt x="1728" y="20155"/>
                  </a:lnTo>
                  <a:lnTo>
                    <a:pt x="1883" y="20391"/>
                  </a:lnTo>
                  <a:lnTo>
                    <a:pt x="2038" y="20602"/>
                  </a:lnTo>
                  <a:lnTo>
                    <a:pt x="2201" y="20788"/>
                  </a:lnTo>
                  <a:lnTo>
                    <a:pt x="2365" y="20962"/>
                  </a:lnTo>
                  <a:lnTo>
                    <a:pt x="2533" y="21111"/>
                  </a:lnTo>
                  <a:lnTo>
                    <a:pt x="2705" y="21248"/>
                  </a:lnTo>
                  <a:lnTo>
                    <a:pt x="2878" y="21347"/>
                  </a:lnTo>
                  <a:lnTo>
                    <a:pt x="3054" y="21434"/>
                  </a:lnTo>
                  <a:lnTo>
                    <a:pt x="3235" y="21496"/>
                  </a:lnTo>
                  <a:lnTo>
                    <a:pt x="3416" y="21533"/>
                  </a:lnTo>
                  <a:lnTo>
                    <a:pt x="3597" y="21546"/>
                  </a:lnTo>
                  <a:lnTo>
                    <a:pt x="3782" y="21546"/>
                  </a:lnTo>
                  <a:lnTo>
                    <a:pt x="3967" y="21508"/>
                  </a:lnTo>
                  <a:lnTo>
                    <a:pt x="4148" y="21446"/>
                  </a:lnTo>
                  <a:lnTo>
                    <a:pt x="4329" y="21372"/>
                  </a:lnTo>
                  <a:lnTo>
                    <a:pt x="4505" y="21272"/>
                  </a:lnTo>
                  <a:lnTo>
                    <a:pt x="4682" y="21148"/>
                  </a:lnTo>
                  <a:lnTo>
                    <a:pt x="4854" y="20999"/>
                  </a:lnTo>
                  <a:lnTo>
                    <a:pt x="5026" y="20838"/>
                  </a:lnTo>
                  <a:lnTo>
                    <a:pt x="5190" y="20651"/>
                  </a:lnTo>
                  <a:lnTo>
                    <a:pt x="5354" y="20440"/>
                  </a:lnTo>
                  <a:lnTo>
                    <a:pt x="5513" y="20217"/>
                  </a:lnTo>
                  <a:lnTo>
                    <a:pt x="5664" y="19969"/>
                  </a:lnTo>
                  <a:lnTo>
                    <a:pt x="5814" y="19708"/>
                  </a:lnTo>
                  <a:lnTo>
                    <a:pt x="5961" y="19422"/>
                  </a:lnTo>
                  <a:lnTo>
                    <a:pt x="6099" y="19124"/>
                  </a:lnTo>
                  <a:lnTo>
                    <a:pt x="6232" y="18814"/>
                  </a:lnTo>
                  <a:lnTo>
                    <a:pt x="6361" y="18478"/>
                  </a:lnTo>
                  <a:lnTo>
                    <a:pt x="6482" y="18118"/>
                  </a:lnTo>
                  <a:lnTo>
                    <a:pt x="6598" y="17746"/>
                  </a:lnTo>
                  <a:lnTo>
                    <a:pt x="6710" y="17361"/>
                  </a:lnTo>
                  <a:lnTo>
                    <a:pt x="6813" y="16963"/>
                  </a:lnTo>
                  <a:lnTo>
                    <a:pt x="6908" y="16554"/>
                  </a:lnTo>
                  <a:lnTo>
                    <a:pt x="6994" y="16119"/>
                  </a:lnTo>
                  <a:lnTo>
                    <a:pt x="7076" y="15672"/>
                  </a:lnTo>
                  <a:lnTo>
                    <a:pt x="7149" y="15213"/>
                  </a:lnTo>
                  <a:lnTo>
                    <a:pt x="7210" y="14753"/>
                  </a:lnTo>
                  <a:lnTo>
                    <a:pt x="7266" y="14256"/>
                  </a:lnTo>
                  <a:lnTo>
                    <a:pt x="7313" y="13760"/>
                  </a:lnTo>
                  <a:lnTo>
                    <a:pt x="7352" y="13251"/>
                  </a:lnTo>
                  <a:lnTo>
                    <a:pt x="7378" y="12729"/>
                  </a:lnTo>
                  <a:lnTo>
                    <a:pt x="7395" y="12207"/>
                  </a:lnTo>
                  <a:lnTo>
                    <a:pt x="7399" y="11934"/>
                  </a:lnTo>
                  <a:lnTo>
                    <a:pt x="7403" y="11661"/>
                  </a:lnTo>
                  <a:lnTo>
                    <a:pt x="7403" y="11388"/>
                  </a:lnTo>
                  <a:lnTo>
                    <a:pt x="7403" y="11102"/>
                  </a:lnTo>
                  <a:lnTo>
                    <a:pt x="7391" y="10556"/>
                  </a:lnTo>
                  <a:lnTo>
                    <a:pt x="7369" y="10022"/>
                  </a:lnTo>
                  <a:lnTo>
                    <a:pt x="7339" y="9488"/>
                  </a:lnTo>
                  <a:lnTo>
                    <a:pt x="7304" y="8966"/>
                  </a:lnTo>
                  <a:lnTo>
                    <a:pt x="7257" y="8457"/>
                  </a:lnTo>
                  <a:lnTo>
                    <a:pt x="7205" y="7948"/>
                  </a:lnTo>
                  <a:lnTo>
                    <a:pt x="7141" y="7451"/>
                  </a:lnTo>
                  <a:lnTo>
                    <a:pt x="7072" y="6967"/>
                  </a:lnTo>
                  <a:lnTo>
                    <a:pt x="6999" y="6495"/>
                  </a:lnTo>
                  <a:lnTo>
                    <a:pt x="6917" y="6023"/>
                  </a:lnTo>
                  <a:lnTo>
                    <a:pt x="6826" y="5576"/>
                  </a:lnTo>
                  <a:lnTo>
                    <a:pt x="6727" y="5129"/>
                  </a:lnTo>
                  <a:lnTo>
                    <a:pt x="6624" y="4707"/>
                  </a:lnTo>
                  <a:lnTo>
                    <a:pt x="6516" y="4297"/>
                  </a:lnTo>
                  <a:lnTo>
                    <a:pt x="6400" y="3900"/>
                  </a:lnTo>
                  <a:lnTo>
                    <a:pt x="6279" y="3515"/>
                  </a:lnTo>
                  <a:lnTo>
                    <a:pt x="6155" y="3155"/>
                  </a:lnTo>
                  <a:lnTo>
                    <a:pt x="6021" y="2795"/>
                  </a:lnTo>
                  <a:lnTo>
                    <a:pt x="5883" y="2472"/>
                  </a:lnTo>
                  <a:lnTo>
                    <a:pt x="5741" y="2149"/>
                  </a:lnTo>
                  <a:lnTo>
                    <a:pt x="5595" y="1851"/>
                  </a:lnTo>
                  <a:lnTo>
                    <a:pt x="5444" y="1578"/>
                  </a:lnTo>
                  <a:lnTo>
                    <a:pt x="5289" y="1317"/>
                  </a:lnTo>
                  <a:lnTo>
                    <a:pt x="5125" y="1081"/>
                  </a:lnTo>
                  <a:lnTo>
                    <a:pt x="4962" y="870"/>
                  </a:lnTo>
                  <a:lnTo>
                    <a:pt x="4794" y="684"/>
                  </a:lnTo>
                  <a:lnTo>
                    <a:pt x="4622" y="510"/>
                  </a:lnTo>
                  <a:lnTo>
                    <a:pt x="4449" y="361"/>
                  </a:lnTo>
                  <a:lnTo>
                    <a:pt x="4268" y="237"/>
                  </a:lnTo>
                  <a:lnTo>
                    <a:pt x="4088" y="137"/>
                  </a:lnTo>
                  <a:lnTo>
                    <a:pt x="3902" y="63"/>
                  </a:lnTo>
                  <a:lnTo>
                    <a:pt x="3717" y="13"/>
                  </a:lnTo>
                  <a:lnTo>
                    <a:pt x="364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3148650" y="-6878200"/>
              <a:ext cx="104450" cy="312950"/>
            </a:xfrm>
            <a:custGeom>
              <a:avLst/>
              <a:gdLst/>
              <a:ahLst/>
              <a:cxnLst/>
              <a:rect l="l" t="t" r="r" b="b"/>
              <a:pathLst>
                <a:path w="4178" h="12518" extrusionOk="0">
                  <a:moveTo>
                    <a:pt x="1701" y="0"/>
                  </a:moveTo>
                  <a:lnTo>
                    <a:pt x="1611" y="25"/>
                  </a:lnTo>
                  <a:lnTo>
                    <a:pt x="1520" y="87"/>
                  </a:lnTo>
                  <a:lnTo>
                    <a:pt x="1430" y="174"/>
                  </a:lnTo>
                  <a:lnTo>
                    <a:pt x="1340" y="273"/>
                  </a:lnTo>
                  <a:lnTo>
                    <a:pt x="1254" y="398"/>
                  </a:lnTo>
                  <a:lnTo>
                    <a:pt x="1163" y="547"/>
                  </a:lnTo>
                  <a:lnTo>
                    <a:pt x="1077" y="708"/>
                  </a:lnTo>
                  <a:lnTo>
                    <a:pt x="991" y="894"/>
                  </a:lnTo>
                  <a:lnTo>
                    <a:pt x="905" y="1093"/>
                  </a:lnTo>
                  <a:lnTo>
                    <a:pt x="823" y="1292"/>
                  </a:lnTo>
                  <a:lnTo>
                    <a:pt x="741" y="1515"/>
                  </a:lnTo>
                  <a:lnTo>
                    <a:pt x="664" y="1739"/>
                  </a:lnTo>
                  <a:lnTo>
                    <a:pt x="590" y="1975"/>
                  </a:lnTo>
                  <a:lnTo>
                    <a:pt x="521" y="2223"/>
                  </a:lnTo>
                  <a:lnTo>
                    <a:pt x="453" y="2459"/>
                  </a:lnTo>
                  <a:lnTo>
                    <a:pt x="388" y="2707"/>
                  </a:lnTo>
                  <a:lnTo>
                    <a:pt x="332" y="2956"/>
                  </a:lnTo>
                  <a:lnTo>
                    <a:pt x="276" y="3204"/>
                  </a:lnTo>
                  <a:lnTo>
                    <a:pt x="229" y="3452"/>
                  </a:lnTo>
                  <a:lnTo>
                    <a:pt x="186" y="3688"/>
                  </a:lnTo>
                  <a:lnTo>
                    <a:pt x="151" y="3924"/>
                  </a:lnTo>
                  <a:lnTo>
                    <a:pt x="117" y="4148"/>
                  </a:lnTo>
                  <a:lnTo>
                    <a:pt x="95" y="4359"/>
                  </a:lnTo>
                  <a:lnTo>
                    <a:pt x="65" y="4669"/>
                  </a:lnTo>
                  <a:lnTo>
                    <a:pt x="43" y="4980"/>
                  </a:lnTo>
                  <a:lnTo>
                    <a:pt x="26" y="5290"/>
                  </a:lnTo>
                  <a:lnTo>
                    <a:pt x="13" y="5601"/>
                  </a:lnTo>
                  <a:lnTo>
                    <a:pt x="5" y="5911"/>
                  </a:lnTo>
                  <a:lnTo>
                    <a:pt x="0" y="6222"/>
                  </a:lnTo>
                  <a:lnTo>
                    <a:pt x="0" y="6532"/>
                  </a:lnTo>
                  <a:lnTo>
                    <a:pt x="5" y="6842"/>
                  </a:lnTo>
                  <a:lnTo>
                    <a:pt x="13" y="7153"/>
                  </a:lnTo>
                  <a:lnTo>
                    <a:pt x="26" y="7451"/>
                  </a:lnTo>
                  <a:lnTo>
                    <a:pt x="43" y="7761"/>
                  </a:lnTo>
                  <a:lnTo>
                    <a:pt x="69" y="8047"/>
                  </a:lnTo>
                  <a:lnTo>
                    <a:pt x="95" y="8345"/>
                  </a:lnTo>
                  <a:lnTo>
                    <a:pt x="125" y="8631"/>
                  </a:lnTo>
                  <a:lnTo>
                    <a:pt x="160" y="8916"/>
                  </a:lnTo>
                  <a:lnTo>
                    <a:pt x="198" y="9189"/>
                  </a:lnTo>
                  <a:lnTo>
                    <a:pt x="246" y="9463"/>
                  </a:lnTo>
                  <a:lnTo>
                    <a:pt x="293" y="9723"/>
                  </a:lnTo>
                  <a:lnTo>
                    <a:pt x="345" y="9984"/>
                  </a:lnTo>
                  <a:lnTo>
                    <a:pt x="405" y="10220"/>
                  </a:lnTo>
                  <a:lnTo>
                    <a:pt x="465" y="10456"/>
                  </a:lnTo>
                  <a:lnTo>
                    <a:pt x="530" y="10692"/>
                  </a:lnTo>
                  <a:lnTo>
                    <a:pt x="603" y="10903"/>
                  </a:lnTo>
                  <a:lnTo>
                    <a:pt x="676" y="11102"/>
                  </a:lnTo>
                  <a:lnTo>
                    <a:pt x="758" y="11300"/>
                  </a:lnTo>
                  <a:lnTo>
                    <a:pt x="840" y="11487"/>
                  </a:lnTo>
                  <a:lnTo>
                    <a:pt x="931" y="11648"/>
                  </a:lnTo>
                  <a:lnTo>
                    <a:pt x="1021" y="11810"/>
                  </a:lnTo>
                  <a:lnTo>
                    <a:pt x="1120" y="11946"/>
                  </a:lnTo>
                  <a:lnTo>
                    <a:pt x="1219" y="12070"/>
                  </a:lnTo>
                  <a:lnTo>
                    <a:pt x="1327" y="12182"/>
                  </a:lnTo>
                  <a:lnTo>
                    <a:pt x="1434" y="12281"/>
                  </a:lnTo>
                  <a:lnTo>
                    <a:pt x="1533" y="12356"/>
                  </a:lnTo>
                  <a:lnTo>
                    <a:pt x="1632" y="12406"/>
                  </a:lnTo>
                  <a:lnTo>
                    <a:pt x="1732" y="12455"/>
                  </a:lnTo>
                  <a:lnTo>
                    <a:pt x="1835" y="12493"/>
                  </a:lnTo>
                  <a:lnTo>
                    <a:pt x="1938" y="12517"/>
                  </a:lnTo>
                  <a:lnTo>
                    <a:pt x="2145" y="12517"/>
                  </a:lnTo>
                  <a:lnTo>
                    <a:pt x="2248" y="12505"/>
                  </a:lnTo>
                  <a:lnTo>
                    <a:pt x="2352" y="12480"/>
                  </a:lnTo>
                  <a:lnTo>
                    <a:pt x="2451" y="12430"/>
                  </a:lnTo>
                  <a:lnTo>
                    <a:pt x="2554" y="12381"/>
                  </a:lnTo>
                  <a:lnTo>
                    <a:pt x="2657" y="12319"/>
                  </a:lnTo>
                  <a:lnTo>
                    <a:pt x="2756" y="12244"/>
                  </a:lnTo>
                  <a:lnTo>
                    <a:pt x="2855" y="12145"/>
                  </a:lnTo>
                  <a:lnTo>
                    <a:pt x="2950" y="12046"/>
                  </a:lnTo>
                  <a:lnTo>
                    <a:pt x="3045" y="11934"/>
                  </a:lnTo>
                  <a:lnTo>
                    <a:pt x="3140" y="11810"/>
                  </a:lnTo>
                  <a:lnTo>
                    <a:pt x="3230" y="11673"/>
                  </a:lnTo>
                  <a:lnTo>
                    <a:pt x="3316" y="11524"/>
                  </a:lnTo>
                  <a:lnTo>
                    <a:pt x="3402" y="11363"/>
                  </a:lnTo>
                  <a:lnTo>
                    <a:pt x="3484" y="11189"/>
                  </a:lnTo>
                  <a:lnTo>
                    <a:pt x="3562" y="11015"/>
                  </a:lnTo>
                  <a:lnTo>
                    <a:pt x="3635" y="10816"/>
                  </a:lnTo>
                  <a:lnTo>
                    <a:pt x="3708" y="10605"/>
                  </a:lnTo>
                  <a:lnTo>
                    <a:pt x="3773" y="10394"/>
                  </a:lnTo>
                  <a:lnTo>
                    <a:pt x="3837" y="10158"/>
                  </a:lnTo>
                  <a:lnTo>
                    <a:pt x="3893" y="9922"/>
                  </a:lnTo>
                  <a:lnTo>
                    <a:pt x="3945" y="9674"/>
                  </a:lnTo>
                  <a:lnTo>
                    <a:pt x="3992" y="9413"/>
                  </a:lnTo>
                  <a:lnTo>
                    <a:pt x="4035" y="9127"/>
                  </a:lnTo>
                  <a:lnTo>
                    <a:pt x="4070" y="8854"/>
                  </a:lnTo>
                  <a:lnTo>
                    <a:pt x="4100" y="8556"/>
                  </a:lnTo>
                  <a:lnTo>
                    <a:pt x="4122" y="8333"/>
                  </a:lnTo>
                  <a:lnTo>
                    <a:pt x="4139" y="8122"/>
                  </a:lnTo>
                  <a:lnTo>
                    <a:pt x="4152" y="7898"/>
                  </a:lnTo>
                  <a:lnTo>
                    <a:pt x="4160" y="7687"/>
                  </a:lnTo>
                  <a:lnTo>
                    <a:pt x="4169" y="7463"/>
                  </a:lnTo>
                  <a:lnTo>
                    <a:pt x="4173" y="7240"/>
                  </a:lnTo>
                  <a:lnTo>
                    <a:pt x="4177" y="7029"/>
                  </a:lnTo>
                  <a:lnTo>
                    <a:pt x="4177" y="6805"/>
                  </a:lnTo>
                  <a:lnTo>
                    <a:pt x="4173" y="6582"/>
                  </a:lnTo>
                  <a:lnTo>
                    <a:pt x="4169" y="6358"/>
                  </a:lnTo>
                  <a:lnTo>
                    <a:pt x="4152" y="5924"/>
                  </a:lnTo>
                  <a:lnTo>
                    <a:pt x="4122" y="5489"/>
                  </a:lnTo>
                  <a:lnTo>
                    <a:pt x="4083" y="5054"/>
                  </a:lnTo>
                  <a:lnTo>
                    <a:pt x="4035" y="4620"/>
                  </a:lnTo>
                  <a:lnTo>
                    <a:pt x="3979" y="4210"/>
                  </a:lnTo>
                  <a:lnTo>
                    <a:pt x="3915" y="3800"/>
                  </a:lnTo>
                  <a:lnTo>
                    <a:pt x="3837" y="3390"/>
                  </a:lnTo>
                  <a:lnTo>
                    <a:pt x="3760" y="3005"/>
                  </a:lnTo>
                  <a:lnTo>
                    <a:pt x="3669" y="2633"/>
                  </a:lnTo>
                  <a:lnTo>
                    <a:pt x="3575" y="2273"/>
                  </a:lnTo>
                  <a:lnTo>
                    <a:pt x="3471" y="1937"/>
                  </a:lnTo>
                  <a:lnTo>
                    <a:pt x="3407" y="2012"/>
                  </a:lnTo>
                  <a:lnTo>
                    <a:pt x="3338" y="2086"/>
                  </a:lnTo>
                  <a:lnTo>
                    <a:pt x="3269" y="2136"/>
                  </a:lnTo>
                  <a:lnTo>
                    <a:pt x="3196" y="2161"/>
                  </a:lnTo>
                  <a:lnTo>
                    <a:pt x="3122" y="2186"/>
                  </a:lnTo>
                  <a:lnTo>
                    <a:pt x="3049" y="2186"/>
                  </a:lnTo>
                  <a:lnTo>
                    <a:pt x="2976" y="2173"/>
                  </a:lnTo>
                  <a:lnTo>
                    <a:pt x="2903" y="2136"/>
                  </a:lnTo>
                  <a:lnTo>
                    <a:pt x="2834" y="2086"/>
                  </a:lnTo>
                  <a:lnTo>
                    <a:pt x="2761" y="2024"/>
                  </a:lnTo>
                  <a:lnTo>
                    <a:pt x="2696" y="1937"/>
                  </a:lnTo>
                  <a:lnTo>
                    <a:pt x="2632" y="1826"/>
                  </a:lnTo>
                  <a:lnTo>
                    <a:pt x="2571" y="1702"/>
                  </a:lnTo>
                  <a:lnTo>
                    <a:pt x="2515" y="1553"/>
                  </a:lnTo>
                  <a:lnTo>
                    <a:pt x="2464" y="1379"/>
                  </a:lnTo>
                  <a:lnTo>
                    <a:pt x="2421" y="1192"/>
                  </a:lnTo>
                  <a:lnTo>
                    <a:pt x="2386" y="1043"/>
                  </a:lnTo>
                  <a:lnTo>
                    <a:pt x="2352" y="907"/>
                  </a:lnTo>
                  <a:lnTo>
                    <a:pt x="2317" y="783"/>
                  </a:lnTo>
                  <a:lnTo>
                    <a:pt x="2278" y="658"/>
                  </a:lnTo>
                  <a:lnTo>
                    <a:pt x="2244" y="559"/>
                  </a:lnTo>
                  <a:lnTo>
                    <a:pt x="2205" y="460"/>
                  </a:lnTo>
                  <a:lnTo>
                    <a:pt x="2166" y="373"/>
                  </a:lnTo>
                  <a:lnTo>
                    <a:pt x="2123" y="298"/>
                  </a:lnTo>
                  <a:lnTo>
                    <a:pt x="2085" y="236"/>
                  </a:lnTo>
                  <a:lnTo>
                    <a:pt x="2046" y="174"/>
                  </a:lnTo>
                  <a:lnTo>
                    <a:pt x="2003" y="124"/>
                  </a:lnTo>
                  <a:lnTo>
                    <a:pt x="1960" y="75"/>
                  </a:lnTo>
                  <a:lnTo>
                    <a:pt x="1917" y="50"/>
                  </a:lnTo>
                  <a:lnTo>
                    <a:pt x="1874" y="25"/>
                  </a:lnTo>
                  <a:lnTo>
                    <a:pt x="18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3156175" y="-3947925"/>
              <a:ext cx="1272875" cy="2379900"/>
            </a:xfrm>
            <a:custGeom>
              <a:avLst/>
              <a:gdLst/>
              <a:ahLst/>
              <a:cxnLst/>
              <a:rect l="l" t="t" r="r" b="b"/>
              <a:pathLst>
                <a:path w="50915" h="95196" extrusionOk="0">
                  <a:moveTo>
                    <a:pt x="25081" y="1"/>
                  </a:moveTo>
                  <a:lnTo>
                    <a:pt x="24650" y="13"/>
                  </a:lnTo>
                  <a:lnTo>
                    <a:pt x="24224" y="38"/>
                  </a:lnTo>
                  <a:lnTo>
                    <a:pt x="23806" y="88"/>
                  </a:lnTo>
                  <a:lnTo>
                    <a:pt x="23393" y="137"/>
                  </a:lnTo>
                  <a:lnTo>
                    <a:pt x="22984" y="224"/>
                  </a:lnTo>
                  <a:lnTo>
                    <a:pt x="22579" y="311"/>
                  </a:lnTo>
                  <a:lnTo>
                    <a:pt x="22183" y="423"/>
                  </a:lnTo>
                  <a:lnTo>
                    <a:pt x="21786" y="547"/>
                  </a:lnTo>
                  <a:lnTo>
                    <a:pt x="21399" y="684"/>
                  </a:lnTo>
                  <a:lnTo>
                    <a:pt x="21016" y="845"/>
                  </a:lnTo>
                  <a:lnTo>
                    <a:pt x="20637" y="1019"/>
                  </a:lnTo>
                  <a:lnTo>
                    <a:pt x="20262" y="1205"/>
                  </a:lnTo>
                  <a:lnTo>
                    <a:pt x="19896" y="1404"/>
                  </a:lnTo>
                  <a:lnTo>
                    <a:pt x="19530" y="1627"/>
                  </a:lnTo>
                  <a:lnTo>
                    <a:pt x="19172" y="1863"/>
                  </a:lnTo>
                  <a:lnTo>
                    <a:pt x="18815" y="2112"/>
                  </a:lnTo>
                  <a:lnTo>
                    <a:pt x="18466" y="2372"/>
                  </a:lnTo>
                  <a:lnTo>
                    <a:pt x="18122" y="2646"/>
                  </a:lnTo>
                  <a:lnTo>
                    <a:pt x="17782" y="2944"/>
                  </a:lnTo>
                  <a:lnTo>
                    <a:pt x="17446" y="3242"/>
                  </a:lnTo>
                  <a:lnTo>
                    <a:pt x="17114" y="3565"/>
                  </a:lnTo>
                  <a:lnTo>
                    <a:pt x="16787" y="3900"/>
                  </a:lnTo>
                  <a:lnTo>
                    <a:pt x="16464" y="4248"/>
                  </a:lnTo>
                  <a:lnTo>
                    <a:pt x="16145" y="4608"/>
                  </a:lnTo>
                  <a:lnTo>
                    <a:pt x="15831" y="4980"/>
                  </a:lnTo>
                  <a:lnTo>
                    <a:pt x="15525" y="5365"/>
                  </a:lnTo>
                  <a:lnTo>
                    <a:pt x="15219" y="5775"/>
                  </a:lnTo>
                  <a:lnTo>
                    <a:pt x="14918" y="6185"/>
                  </a:lnTo>
                  <a:lnTo>
                    <a:pt x="14621" y="6607"/>
                  </a:lnTo>
                  <a:lnTo>
                    <a:pt x="14332" y="7054"/>
                  </a:lnTo>
                  <a:lnTo>
                    <a:pt x="14044" y="7501"/>
                  </a:lnTo>
                  <a:lnTo>
                    <a:pt x="13759" y="7973"/>
                  </a:lnTo>
                  <a:lnTo>
                    <a:pt x="13480" y="8445"/>
                  </a:lnTo>
                  <a:lnTo>
                    <a:pt x="13204" y="8929"/>
                  </a:lnTo>
                  <a:lnTo>
                    <a:pt x="12933" y="9438"/>
                  </a:lnTo>
                  <a:lnTo>
                    <a:pt x="12666" y="9947"/>
                  </a:lnTo>
                  <a:lnTo>
                    <a:pt x="12403" y="10469"/>
                  </a:lnTo>
                  <a:lnTo>
                    <a:pt x="12140" y="11015"/>
                  </a:lnTo>
                  <a:lnTo>
                    <a:pt x="11886" y="11562"/>
                  </a:lnTo>
                  <a:lnTo>
                    <a:pt x="11632" y="12120"/>
                  </a:lnTo>
                  <a:lnTo>
                    <a:pt x="11387" y="12692"/>
                  </a:lnTo>
                  <a:lnTo>
                    <a:pt x="11141" y="13275"/>
                  </a:lnTo>
                  <a:lnTo>
                    <a:pt x="10900" y="13859"/>
                  </a:lnTo>
                  <a:lnTo>
                    <a:pt x="10663" y="14467"/>
                  </a:lnTo>
                  <a:lnTo>
                    <a:pt x="10431" y="15076"/>
                  </a:lnTo>
                  <a:lnTo>
                    <a:pt x="10202" y="15709"/>
                  </a:lnTo>
                  <a:lnTo>
                    <a:pt x="9974" y="16342"/>
                  </a:lnTo>
                  <a:lnTo>
                    <a:pt x="9750" y="16988"/>
                  </a:lnTo>
                  <a:lnTo>
                    <a:pt x="9535" y="17634"/>
                  </a:lnTo>
                  <a:lnTo>
                    <a:pt x="9315" y="18304"/>
                  </a:lnTo>
                  <a:lnTo>
                    <a:pt x="9104" y="18975"/>
                  </a:lnTo>
                  <a:lnTo>
                    <a:pt x="8898" y="19658"/>
                  </a:lnTo>
                  <a:lnTo>
                    <a:pt x="8691" y="20353"/>
                  </a:lnTo>
                  <a:lnTo>
                    <a:pt x="8489" y="21061"/>
                  </a:lnTo>
                  <a:lnTo>
                    <a:pt x="8290" y="21769"/>
                  </a:lnTo>
                  <a:lnTo>
                    <a:pt x="8092" y="22489"/>
                  </a:lnTo>
                  <a:lnTo>
                    <a:pt x="7903" y="23222"/>
                  </a:lnTo>
                  <a:lnTo>
                    <a:pt x="7713" y="23955"/>
                  </a:lnTo>
                  <a:lnTo>
                    <a:pt x="7524" y="24700"/>
                  </a:lnTo>
                  <a:lnTo>
                    <a:pt x="7343" y="25457"/>
                  </a:lnTo>
                  <a:lnTo>
                    <a:pt x="7162" y="26227"/>
                  </a:lnTo>
                  <a:lnTo>
                    <a:pt x="6986" y="26997"/>
                  </a:lnTo>
                  <a:lnTo>
                    <a:pt x="6809" y="27779"/>
                  </a:lnTo>
                  <a:lnTo>
                    <a:pt x="6641" y="28562"/>
                  </a:lnTo>
                  <a:lnTo>
                    <a:pt x="6473" y="29356"/>
                  </a:lnTo>
                  <a:lnTo>
                    <a:pt x="6305" y="30163"/>
                  </a:lnTo>
                  <a:lnTo>
                    <a:pt x="6142" y="30971"/>
                  </a:lnTo>
                  <a:lnTo>
                    <a:pt x="5982" y="31790"/>
                  </a:lnTo>
                  <a:lnTo>
                    <a:pt x="5827" y="32610"/>
                  </a:lnTo>
                  <a:lnTo>
                    <a:pt x="5672" y="33442"/>
                  </a:lnTo>
                  <a:lnTo>
                    <a:pt x="5517" y="34274"/>
                  </a:lnTo>
                  <a:lnTo>
                    <a:pt x="5371" y="35131"/>
                  </a:lnTo>
                  <a:lnTo>
                    <a:pt x="5224" y="35975"/>
                  </a:lnTo>
                  <a:lnTo>
                    <a:pt x="5078" y="36832"/>
                  </a:lnTo>
                  <a:lnTo>
                    <a:pt x="4936" y="37701"/>
                  </a:lnTo>
                  <a:lnTo>
                    <a:pt x="4798" y="38570"/>
                  </a:lnTo>
                  <a:lnTo>
                    <a:pt x="4660" y="39440"/>
                  </a:lnTo>
                  <a:lnTo>
                    <a:pt x="4527" y="40321"/>
                  </a:lnTo>
                  <a:lnTo>
                    <a:pt x="4393" y="41215"/>
                  </a:lnTo>
                  <a:lnTo>
                    <a:pt x="4264" y="42109"/>
                  </a:lnTo>
                  <a:lnTo>
                    <a:pt x="4139" y="43003"/>
                  </a:lnTo>
                  <a:lnTo>
                    <a:pt x="4010" y="43910"/>
                  </a:lnTo>
                  <a:lnTo>
                    <a:pt x="3889" y="44816"/>
                  </a:lnTo>
                  <a:lnTo>
                    <a:pt x="3769" y="45723"/>
                  </a:lnTo>
                  <a:lnTo>
                    <a:pt x="3532" y="47573"/>
                  </a:lnTo>
                  <a:lnTo>
                    <a:pt x="3304" y="49423"/>
                  </a:lnTo>
                  <a:lnTo>
                    <a:pt x="3084" y="51299"/>
                  </a:lnTo>
                  <a:lnTo>
                    <a:pt x="2873" y="53198"/>
                  </a:lnTo>
                  <a:lnTo>
                    <a:pt x="2671" y="55098"/>
                  </a:lnTo>
                  <a:lnTo>
                    <a:pt x="2473" y="57023"/>
                  </a:lnTo>
                  <a:lnTo>
                    <a:pt x="2279" y="58948"/>
                  </a:lnTo>
                  <a:lnTo>
                    <a:pt x="2094" y="60885"/>
                  </a:lnTo>
                  <a:lnTo>
                    <a:pt x="1917" y="62847"/>
                  </a:lnTo>
                  <a:lnTo>
                    <a:pt x="1745" y="64797"/>
                  </a:lnTo>
                  <a:lnTo>
                    <a:pt x="1577" y="66771"/>
                  </a:lnTo>
                  <a:lnTo>
                    <a:pt x="1413" y="68746"/>
                  </a:lnTo>
                  <a:lnTo>
                    <a:pt x="1254" y="70720"/>
                  </a:lnTo>
                  <a:lnTo>
                    <a:pt x="1103" y="72707"/>
                  </a:lnTo>
                  <a:lnTo>
                    <a:pt x="953" y="74694"/>
                  </a:lnTo>
                  <a:lnTo>
                    <a:pt x="810" y="76680"/>
                  </a:lnTo>
                  <a:lnTo>
                    <a:pt x="668" y="78667"/>
                  </a:lnTo>
                  <a:lnTo>
                    <a:pt x="530" y="80654"/>
                  </a:lnTo>
                  <a:lnTo>
                    <a:pt x="259" y="84628"/>
                  </a:lnTo>
                  <a:lnTo>
                    <a:pt x="1" y="88577"/>
                  </a:lnTo>
                  <a:lnTo>
                    <a:pt x="74" y="88626"/>
                  </a:lnTo>
                  <a:lnTo>
                    <a:pt x="143" y="88701"/>
                  </a:lnTo>
                  <a:lnTo>
                    <a:pt x="212" y="88775"/>
                  </a:lnTo>
                  <a:lnTo>
                    <a:pt x="276" y="88862"/>
                  </a:lnTo>
                  <a:lnTo>
                    <a:pt x="341" y="88962"/>
                  </a:lnTo>
                  <a:lnTo>
                    <a:pt x="397" y="89061"/>
                  </a:lnTo>
                  <a:lnTo>
                    <a:pt x="453" y="89185"/>
                  </a:lnTo>
                  <a:lnTo>
                    <a:pt x="505" y="89322"/>
                  </a:lnTo>
                  <a:lnTo>
                    <a:pt x="543" y="89458"/>
                  </a:lnTo>
                  <a:lnTo>
                    <a:pt x="582" y="89595"/>
                  </a:lnTo>
                  <a:lnTo>
                    <a:pt x="664" y="89831"/>
                  </a:lnTo>
                  <a:lnTo>
                    <a:pt x="698" y="89967"/>
                  </a:lnTo>
                  <a:lnTo>
                    <a:pt x="729" y="90117"/>
                  </a:lnTo>
                  <a:lnTo>
                    <a:pt x="780" y="90390"/>
                  </a:lnTo>
                  <a:lnTo>
                    <a:pt x="931" y="90104"/>
                  </a:lnTo>
                  <a:lnTo>
                    <a:pt x="1082" y="89843"/>
                  </a:lnTo>
                  <a:lnTo>
                    <a:pt x="1241" y="89595"/>
                  </a:lnTo>
                  <a:lnTo>
                    <a:pt x="1400" y="89384"/>
                  </a:lnTo>
                  <a:lnTo>
                    <a:pt x="1560" y="89185"/>
                  </a:lnTo>
                  <a:lnTo>
                    <a:pt x="1723" y="89011"/>
                  </a:lnTo>
                  <a:lnTo>
                    <a:pt x="1891" y="88850"/>
                  </a:lnTo>
                  <a:lnTo>
                    <a:pt x="2059" y="88726"/>
                  </a:lnTo>
                  <a:lnTo>
                    <a:pt x="2231" y="88614"/>
                  </a:lnTo>
                  <a:lnTo>
                    <a:pt x="2408" y="88527"/>
                  </a:lnTo>
                  <a:lnTo>
                    <a:pt x="2585" y="88465"/>
                  </a:lnTo>
                  <a:lnTo>
                    <a:pt x="2761" y="88428"/>
                  </a:lnTo>
                  <a:lnTo>
                    <a:pt x="2946" y="88403"/>
                  </a:lnTo>
                  <a:lnTo>
                    <a:pt x="3131" y="88403"/>
                  </a:lnTo>
                  <a:lnTo>
                    <a:pt x="3317" y="88428"/>
                  </a:lnTo>
                  <a:lnTo>
                    <a:pt x="3506" y="88477"/>
                  </a:lnTo>
                  <a:lnTo>
                    <a:pt x="3700" y="88539"/>
                  </a:lnTo>
                  <a:lnTo>
                    <a:pt x="3894" y="88639"/>
                  </a:lnTo>
                  <a:lnTo>
                    <a:pt x="4092" y="88751"/>
                  </a:lnTo>
                  <a:lnTo>
                    <a:pt x="4294" y="88887"/>
                  </a:lnTo>
                  <a:lnTo>
                    <a:pt x="4497" y="89049"/>
                  </a:lnTo>
                  <a:lnTo>
                    <a:pt x="4703" y="89222"/>
                  </a:lnTo>
                  <a:lnTo>
                    <a:pt x="4910" y="89421"/>
                  </a:lnTo>
                  <a:lnTo>
                    <a:pt x="5121" y="89657"/>
                  </a:lnTo>
                  <a:lnTo>
                    <a:pt x="5332" y="89893"/>
                  </a:lnTo>
                  <a:lnTo>
                    <a:pt x="5552" y="90166"/>
                  </a:lnTo>
                  <a:lnTo>
                    <a:pt x="5767" y="90464"/>
                  </a:lnTo>
                  <a:lnTo>
                    <a:pt x="5991" y="90775"/>
                  </a:lnTo>
                  <a:lnTo>
                    <a:pt x="6215" y="91110"/>
                  </a:lnTo>
                  <a:lnTo>
                    <a:pt x="6439" y="91470"/>
                  </a:lnTo>
                  <a:lnTo>
                    <a:pt x="6671" y="91855"/>
                  </a:lnTo>
                  <a:lnTo>
                    <a:pt x="6904" y="92252"/>
                  </a:lnTo>
                  <a:lnTo>
                    <a:pt x="7683" y="92501"/>
                  </a:lnTo>
                  <a:lnTo>
                    <a:pt x="8463" y="92724"/>
                  </a:lnTo>
                  <a:lnTo>
                    <a:pt x="9242" y="92948"/>
                  </a:lnTo>
                  <a:lnTo>
                    <a:pt x="10022" y="93159"/>
                  </a:lnTo>
                  <a:lnTo>
                    <a:pt x="10801" y="93370"/>
                  </a:lnTo>
                  <a:lnTo>
                    <a:pt x="11580" y="93569"/>
                  </a:lnTo>
                  <a:lnTo>
                    <a:pt x="12360" y="93755"/>
                  </a:lnTo>
                  <a:lnTo>
                    <a:pt x="13139" y="93929"/>
                  </a:lnTo>
                  <a:lnTo>
                    <a:pt x="13923" y="94090"/>
                  </a:lnTo>
                  <a:lnTo>
                    <a:pt x="14703" y="94239"/>
                  </a:lnTo>
                  <a:lnTo>
                    <a:pt x="15486" y="94388"/>
                  </a:lnTo>
                  <a:lnTo>
                    <a:pt x="16270" y="94512"/>
                  </a:lnTo>
                  <a:lnTo>
                    <a:pt x="17054" y="94624"/>
                  </a:lnTo>
                  <a:lnTo>
                    <a:pt x="17833" y="94736"/>
                  </a:lnTo>
                  <a:lnTo>
                    <a:pt x="18617" y="94823"/>
                  </a:lnTo>
                  <a:lnTo>
                    <a:pt x="19401" y="94910"/>
                  </a:lnTo>
                  <a:lnTo>
                    <a:pt x="20184" y="94984"/>
                  </a:lnTo>
                  <a:lnTo>
                    <a:pt x="20973" y="95046"/>
                  </a:lnTo>
                  <a:lnTo>
                    <a:pt x="21756" y="95096"/>
                  </a:lnTo>
                  <a:lnTo>
                    <a:pt x="22540" y="95133"/>
                  </a:lnTo>
                  <a:lnTo>
                    <a:pt x="23324" y="95171"/>
                  </a:lnTo>
                  <a:lnTo>
                    <a:pt x="24108" y="95183"/>
                  </a:lnTo>
                  <a:lnTo>
                    <a:pt x="24891" y="95195"/>
                  </a:lnTo>
                  <a:lnTo>
                    <a:pt x="25679" y="95195"/>
                  </a:lnTo>
                  <a:lnTo>
                    <a:pt x="26463" y="95183"/>
                  </a:lnTo>
                  <a:lnTo>
                    <a:pt x="27243" y="95146"/>
                  </a:lnTo>
                  <a:lnTo>
                    <a:pt x="28026" y="95108"/>
                  </a:lnTo>
                  <a:lnTo>
                    <a:pt x="28810" y="95059"/>
                  </a:lnTo>
                  <a:lnTo>
                    <a:pt x="29589" y="94997"/>
                  </a:lnTo>
                  <a:lnTo>
                    <a:pt x="30373" y="94935"/>
                  </a:lnTo>
                  <a:lnTo>
                    <a:pt x="31153" y="94848"/>
                  </a:lnTo>
                  <a:lnTo>
                    <a:pt x="31936" y="94761"/>
                  </a:lnTo>
                  <a:lnTo>
                    <a:pt x="32716" y="94661"/>
                  </a:lnTo>
                  <a:lnTo>
                    <a:pt x="33495" y="94537"/>
                  </a:lnTo>
                  <a:lnTo>
                    <a:pt x="34279" y="94425"/>
                  </a:lnTo>
                  <a:lnTo>
                    <a:pt x="35058" y="94289"/>
                  </a:lnTo>
                  <a:lnTo>
                    <a:pt x="35838" y="94152"/>
                  </a:lnTo>
                  <a:lnTo>
                    <a:pt x="36617" y="94003"/>
                  </a:lnTo>
                  <a:lnTo>
                    <a:pt x="37397" y="93842"/>
                  </a:lnTo>
                  <a:lnTo>
                    <a:pt x="38176" y="93680"/>
                  </a:lnTo>
                  <a:lnTo>
                    <a:pt x="38956" y="93507"/>
                  </a:lnTo>
                  <a:lnTo>
                    <a:pt x="39735" y="93320"/>
                  </a:lnTo>
                  <a:lnTo>
                    <a:pt x="40515" y="93134"/>
                  </a:lnTo>
                  <a:lnTo>
                    <a:pt x="41294" y="92935"/>
                  </a:lnTo>
                  <a:lnTo>
                    <a:pt x="42849" y="92513"/>
                  </a:lnTo>
                  <a:lnTo>
                    <a:pt x="44407" y="92079"/>
                  </a:lnTo>
                  <a:lnTo>
                    <a:pt x="45962" y="91607"/>
                  </a:lnTo>
                  <a:lnTo>
                    <a:pt x="47517" y="91110"/>
                  </a:lnTo>
                  <a:lnTo>
                    <a:pt x="49071" y="90601"/>
                  </a:lnTo>
                  <a:lnTo>
                    <a:pt x="50626" y="90067"/>
                  </a:lnTo>
                  <a:lnTo>
                    <a:pt x="50686" y="90079"/>
                  </a:lnTo>
                  <a:lnTo>
                    <a:pt x="50738" y="90092"/>
                  </a:lnTo>
                  <a:lnTo>
                    <a:pt x="50789" y="90104"/>
                  </a:lnTo>
                  <a:lnTo>
                    <a:pt x="50837" y="90117"/>
                  </a:lnTo>
                  <a:lnTo>
                    <a:pt x="50863" y="88862"/>
                  </a:lnTo>
                  <a:lnTo>
                    <a:pt x="50884" y="87621"/>
                  </a:lnTo>
                  <a:lnTo>
                    <a:pt x="50901" y="86366"/>
                  </a:lnTo>
                  <a:lnTo>
                    <a:pt x="50910" y="85125"/>
                  </a:lnTo>
                  <a:lnTo>
                    <a:pt x="50914" y="83883"/>
                  </a:lnTo>
                  <a:lnTo>
                    <a:pt x="50914" y="82629"/>
                  </a:lnTo>
                  <a:lnTo>
                    <a:pt x="50910" y="81387"/>
                  </a:lnTo>
                  <a:lnTo>
                    <a:pt x="50897" y="80145"/>
                  </a:lnTo>
                  <a:lnTo>
                    <a:pt x="50880" y="78903"/>
                  </a:lnTo>
                  <a:lnTo>
                    <a:pt x="50858" y="77661"/>
                  </a:lnTo>
                  <a:lnTo>
                    <a:pt x="50828" y="76432"/>
                  </a:lnTo>
                  <a:lnTo>
                    <a:pt x="50798" y="75190"/>
                  </a:lnTo>
                  <a:lnTo>
                    <a:pt x="50759" y="73961"/>
                  </a:lnTo>
                  <a:lnTo>
                    <a:pt x="50716" y="72732"/>
                  </a:lnTo>
                  <a:lnTo>
                    <a:pt x="50664" y="71502"/>
                  </a:lnTo>
                  <a:lnTo>
                    <a:pt x="50613" y="70273"/>
                  </a:lnTo>
                  <a:lnTo>
                    <a:pt x="50553" y="69056"/>
                  </a:lnTo>
                  <a:lnTo>
                    <a:pt x="50488" y="67839"/>
                  </a:lnTo>
                  <a:lnTo>
                    <a:pt x="50415" y="66622"/>
                  </a:lnTo>
                  <a:lnTo>
                    <a:pt x="50342" y="65405"/>
                  </a:lnTo>
                  <a:lnTo>
                    <a:pt x="50260" y="64201"/>
                  </a:lnTo>
                  <a:lnTo>
                    <a:pt x="50174" y="62996"/>
                  </a:lnTo>
                  <a:lnTo>
                    <a:pt x="50083" y="61804"/>
                  </a:lnTo>
                  <a:lnTo>
                    <a:pt x="49988" y="60612"/>
                  </a:lnTo>
                  <a:lnTo>
                    <a:pt x="49885" y="59420"/>
                  </a:lnTo>
                  <a:lnTo>
                    <a:pt x="49777" y="58240"/>
                  </a:lnTo>
                  <a:lnTo>
                    <a:pt x="49665" y="57060"/>
                  </a:lnTo>
                  <a:lnTo>
                    <a:pt x="49549" y="55893"/>
                  </a:lnTo>
                  <a:lnTo>
                    <a:pt x="49429" y="54726"/>
                  </a:lnTo>
                  <a:lnTo>
                    <a:pt x="49304" y="53571"/>
                  </a:lnTo>
                  <a:lnTo>
                    <a:pt x="49170" y="52416"/>
                  </a:lnTo>
                  <a:lnTo>
                    <a:pt x="49032" y="51274"/>
                  </a:lnTo>
                  <a:lnTo>
                    <a:pt x="48890" y="50131"/>
                  </a:lnTo>
                  <a:lnTo>
                    <a:pt x="48744" y="49001"/>
                  </a:lnTo>
                  <a:lnTo>
                    <a:pt x="48593" y="47871"/>
                  </a:lnTo>
                  <a:lnTo>
                    <a:pt x="48434" y="46754"/>
                  </a:lnTo>
                  <a:lnTo>
                    <a:pt x="48274" y="45648"/>
                  </a:lnTo>
                  <a:lnTo>
                    <a:pt x="48107" y="44543"/>
                  </a:lnTo>
                  <a:lnTo>
                    <a:pt x="47934" y="43450"/>
                  </a:lnTo>
                  <a:lnTo>
                    <a:pt x="47758" y="42370"/>
                  </a:lnTo>
                  <a:lnTo>
                    <a:pt x="47577" y="41290"/>
                  </a:lnTo>
                  <a:lnTo>
                    <a:pt x="47387" y="40222"/>
                  </a:lnTo>
                  <a:lnTo>
                    <a:pt x="47198" y="39154"/>
                  </a:lnTo>
                  <a:lnTo>
                    <a:pt x="47000" y="38111"/>
                  </a:lnTo>
                  <a:lnTo>
                    <a:pt x="46797" y="37068"/>
                  </a:lnTo>
                  <a:lnTo>
                    <a:pt x="46595" y="36037"/>
                  </a:lnTo>
                  <a:lnTo>
                    <a:pt x="46384" y="35019"/>
                  </a:lnTo>
                  <a:lnTo>
                    <a:pt x="46169" y="34001"/>
                  </a:lnTo>
                  <a:lnTo>
                    <a:pt x="45945" y="33007"/>
                  </a:lnTo>
                  <a:lnTo>
                    <a:pt x="45721" y="32014"/>
                  </a:lnTo>
                  <a:lnTo>
                    <a:pt x="45493" y="31033"/>
                  </a:lnTo>
                  <a:lnTo>
                    <a:pt x="45256" y="30064"/>
                  </a:lnTo>
                  <a:lnTo>
                    <a:pt x="45019" y="29108"/>
                  </a:lnTo>
                  <a:lnTo>
                    <a:pt x="44773" y="28164"/>
                  </a:lnTo>
                  <a:lnTo>
                    <a:pt x="44524" y="27233"/>
                  </a:lnTo>
                  <a:lnTo>
                    <a:pt x="44270" y="26302"/>
                  </a:lnTo>
                  <a:lnTo>
                    <a:pt x="44016" y="25395"/>
                  </a:lnTo>
                  <a:lnTo>
                    <a:pt x="43753" y="24501"/>
                  </a:lnTo>
                  <a:lnTo>
                    <a:pt x="43482" y="23619"/>
                  </a:lnTo>
                  <a:lnTo>
                    <a:pt x="43210" y="22738"/>
                  </a:lnTo>
                  <a:lnTo>
                    <a:pt x="42935" y="21881"/>
                  </a:lnTo>
                  <a:lnTo>
                    <a:pt x="42655" y="21036"/>
                  </a:lnTo>
                  <a:lnTo>
                    <a:pt x="42371" y="20204"/>
                  </a:lnTo>
                  <a:lnTo>
                    <a:pt x="42078" y="19385"/>
                  </a:lnTo>
                  <a:lnTo>
                    <a:pt x="42000" y="19385"/>
                  </a:lnTo>
                  <a:lnTo>
                    <a:pt x="41927" y="19372"/>
                  </a:lnTo>
                  <a:lnTo>
                    <a:pt x="41854" y="19323"/>
                  </a:lnTo>
                  <a:lnTo>
                    <a:pt x="41785" y="19261"/>
                  </a:lnTo>
                  <a:lnTo>
                    <a:pt x="41720" y="19186"/>
                  </a:lnTo>
                  <a:lnTo>
                    <a:pt x="41660" y="19087"/>
                  </a:lnTo>
                  <a:lnTo>
                    <a:pt x="41604" y="18963"/>
                  </a:lnTo>
                  <a:lnTo>
                    <a:pt x="41552" y="18826"/>
                  </a:lnTo>
                  <a:lnTo>
                    <a:pt x="41505" y="18677"/>
                  </a:lnTo>
                  <a:lnTo>
                    <a:pt x="41458" y="18516"/>
                  </a:lnTo>
                  <a:lnTo>
                    <a:pt x="41419" y="18342"/>
                  </a:lnTo>
                  <a:lnTo>
                    <a:pt x="41384" y="18155"/>
                  </a:lnTo>
                  <a:lnTo>
                    <a:pt x="41359" y="17957"/>
                  </a:lnTo>
                  <a:lnTo>
                    <a:pt x="41333" y="17758"/>
                  </a:lnTo>
                  <a:lnTo>
                    <a:pt x="41316" y="17547"/>
                  </a:lnTo>
                  <a:lnTo>
                    <a:pt x="41303" y="17336"/>
                  </a:lnTo>
                  <a:lnTo>
                    <a:pt x="41105" y="16839"/>
                  </a:lnTo>
                  <a:lnTo>
                    <a:pt x="40906" y="16342"/>
                  </a:lnTo>
                  <a:lnTo>
                    <a:pt x="40704" y="15858"/>
                  </a:lnTo>
                  <a:lnTo>
                    <a:pt x="40502" y="15374"/>
                  </a:lnTo>
                  <a:lnTo>
                    <a:pt x="40299" y="14902"/>
                  </a:lnTo>
                  <a:lnTo>
                    <a:pt x="40093" y="14430"/>
                  </a:lnTo>
                  <a:lnTo>
                    <a:pt x="39886" y="13971"/>
                  </a:lnTo>
                  <a:lnTo>
                    <a:pt x="39675" y="13511"/>
                  </a:lnTo>
                  <a:lnTo>
                    <a:pt x="39464" y="13064"/>
                  </a:lnTo>
                  <a:lnTo>
                    <a:pt x="39248" y="12617"/>
                  </a:lnTo>
                  <a:lnTo>
                    <a:pt x="39033" y="12183"/>
                  </a:lnTo>
                  <a:lnTo>
                    <a:pt x="38814" y="11748"/>
                  </a:lnTo>
                  <a:lnTo>
                    <a:pt x="38598" y="11326"/>
                  </a:lnTo>
                  <a:lnTo>
                    <a:pt x="38374" y="10916"/>
                  </a:lnTo>
                  <a:lnTo>
                    <a:pt x="38150" y="10506"/>
                  </a:lnTo>
                  <a:lnTo>
                    <a:pt x="37926" y="10109"/>
                  </a:lnTo>
                  <a:lnTo>
                    <a:pt x="37703" y="9711"/>
                  </a:lnTo>
                  <a:lnTo>
                    <a:pt x="37474" y="9314"/>
                  </a:lnTo>
                  <a:lnTo>
                    <a:pt x="37242" y="8941"/>
                  </a:lnTo>
                  <a:lnTo>
                    <a:pt x="37009" y="8569"/>
                  </a:lnTo>
                  <a:lnTo>
                    <a:pt x="36777" y="8196"/>
                  </a:lnTo>
                  <a:lnTo>
                    <a:pt x="36540" y="7836"/>
                  </a:lnTo>
                  <a:lnTo>
                    <a:pt x="36303" y="7489"/>
                  </a:lnTo>
                  <a:lnTo>
                    <a:pt x="36066" y="7141"/>
                  </a:lnTo>
                  <a:lnTo>
                    <a:pt x="35825" y="6806"/>
                  </a:lnTo>
                  <a:lnTo>
                    <a:pt x="35580" y="6470"/>
                  </a:lnTo>
                  <a:lnTo>
                    <a:pt x="35338" y="6147"/>
                  </a:lnTo>
                  <a:lnTo>
                    <a:pt x="35089" y="5837"/>
                  </a:lnTo>
                  <a:lnTo>
                    <a:pt x="34843" y="5527"/>
                  </a:lnTo>
                  <a:lnTo>
                    <a:pt x="34593" y="5229"/>
                  </a:lnTo>
                  <a:lnTo>
                    <a:pt x="34344" y="4931"/>
                  </a:lnTo>
                  <a:lnTo>
                    <a:pt x="34090" y="4645"/>
                  </a:lnTo>
                  <a:lnTo>
                    <a:pt x="33835" y="4372"/>
                  </a:lnTo>
                  <a:lnTo>
                    <a:pt x="33577" y="4099"/>
                  </a:lnTo>
                  <a:lnTo>
                    <a:pt x="33319" y="3838"/>
                  </a:lnTo>
                  <a:lnTo>
                    <a:pt x="33056" y="3589"/>
                  </a:lnTo>
                  <a:lnTo>
                    <a:pt x="32798" y="3341"/>
                  </a:lnTo>
                  <a:lnTo>
                    <a:pt x="32531" y="3105"/>
                  </a:lnTo>
                  <a:lnTo>
                    <a:pt x="32268" y="2882"/>
                  </a:lnTo>
                  <a:lnTo>
                    <a:pt x="32001" y="2658"/>
                  </a:lnTo>
                  <a:lnTo>
                    <a:pt x="31730" y="2447"/>
                  </a:lnTo>
                  <a:lnTo>
                    <a:pt x="31458" y="2248"/>
                  </a:lnTo>
                  <a:lnTo>
                    <a:pt x="31187" y="2050"/>
                  </a:lnTo>
                  <a:lnTo>
                    <a:pt x="30916" y="1863"/>
                  </a:lnTo>
                  <a:lnTo>
                    <a:pt x="30640" y="1677"/>
                  </a:lnTo>
                  <a:lnTo>
                    <a:pt x="30360" y="1516"/>
                  </a:lnTo>
                  <a:lnTo>
                    <a:pt x="30080" y="1354"/>
                  </a:lnTo>
                  <a:lnTo>
                    <a:pt x="29800" y="1205"/>
                  </a:lnTo>
                  <a:lnTo>
                    <a:pt x="29516" y="1056"/>
                  </a:lnTo>
                  <a:lnTo>
                    <a:pt x="29232" y="920"/>
                  </a:lnTo>
                  <a:lnTo>
                    <a:pt x="28948" y="795"/>
                  </a:lnTo>
                  <a:lnTo>
                    <a:pt x="28659" y="684"/>
                  </a:lnTo>
                  <a:lnTo>
                    <a:pt x="28371" y="572"/>
                  </a:lnTo>
                  <a:lnTo>
                    <a:pt x="28082" y="473"/>
                  </a:lnTo>
                  <a:lnTo>
                    <a:pt x="27789" y="386"/>
                  </a:lnTo>
                  <a:lnTo>
                    <a:pt x="27492" y="299"/>
                  </a:lnTo>
                  <a:lnTo>
                    <a:pt x="27199" y="237"/>
                  </a:lnTo>
                  <a:lnTo>
                    <a:pt x="26902" y="175"/>
                  </a:lnTo>
                  <a:lnTo>
                    <a:pt x="26601" y="125"/>
                  </a:lnTo>
                  <a:lnTo>
                    <a:pt x="26299" y="75"/>
                  </a:lnTo>
                  <a:lnTo>
                    <a:pt x="25998" y="38"/>
                  </a:lnTo>
                  <a:lnTo>
                    <a:pt x="25692" y="13"/>
                  </a:lnTo>
                  <a:lnTo>
                    <a:pt x="253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3164700" y="-11190900"/>
              <a:ext cx="206500" cy="288750"/>
            </a:xfrm>
            <a:custGeom>
              <a:avLst/>
              <a:gdLst/>
              <a:ahLst/>
              <a:cxnLst/>
              <a:rect l="l" t="t" r="r" b="b"/>
              <a:pathLst>
                <a:path w="8260" h="11550" extrusionOk="0">
                  <a:moveTo>
                    <a:pt x="3566" y="1"/>
                  </a:moveTo>
                  <a:lnTo>
                    <a:pt x="1783" y="13"/>
                  </a:lnTo>
                  <a:lnTo>
                    <a:pt x="0" y="38"/>
                  </a:lnTo>
                  <a:lnTo>
                    <a:pt x="26" y="174"/>
                  </a:lnTo>
                  <a:lnTo>
                    <a:pt x="56" y="299"/>
                  </a:lnTo>
                  <a:lnTo>
                    <a:pt x="86" y="435"/>
                  </a:lnTo>
                  <a:lnTo>
                    <a:pt x="112" y="597"/>
                  </a:lnTo>
                  <a:lnTo>
                    <a:pt x="172" y="1217"/>
                  </a:lnTo>
                  <a:lnTo>
                    <a:pt x="228" y="1851"/>
                  </a:lnTo>
                  <a:lnTo>
                    <a:pt x="276" y="2472"/>
                  </a:lnTo>
                  <a:lnTo>
                    <a:pt x="314" y="3093"/>
                  </a:lnTo>
                  <a:lnTo>
                    <a:pt x="349" y="3726"/>
                  </a:lnTo>
                  <a:lnTo>
                    <a:pt x="375" y="4359"/>
                  </a:lnTo>
                  <a:lnTo>
                    <a:pt x="392" y="4980"/>
                  </a:lnTo>
                  <a:lnTo>
                    <a:pt x="405" y="5613"/>
                  </a:lnTo>
                  <a:lnTo>
                    <a:pt x="413" y="6247"/>
                  </a:lnTo>
                  <a:lnTo>
                    <a:pt x="413" y="6880"/>
                  </a:lnTo>
                  <a:lnTo>
                    <a:pt x="405" y="7513"/>
                  </a:lnTo>
                  <a:lnTo>
                    <a:pt x="392" y="8147"/>
                  </a:lnTo>
                  <a:lnTo>
                    <a:pt x="375" y="8780"/>
                  </a:lnTo>
                  <a:lnTo>
                    <a:pt x="349" y="9401"/>
                  </a:lnTo>
                  <a:lnTo>
                    <a:pt x="314" y="10034"/>
                  </a:lnTo>
                  <a:lnTo>
                    <a:pt x="276" y="10667"/>
                  </a:lnTo>
                  <a:lnTo>
                    <a:pt x="2274" y="10903"/>
                  </a:lnTo>
                  <a:lnTo>
                    <a:pt x="4268" y="11127"/>
                  </a:lnTo>
                  <a:lnTo>
                    <a:pt x="8260" y="11549"/>
                  </a:lnTo>
                  <a:lnTo>
                    <a:pt x="8221" y="11412"/>
                  </a:lnTo>
                  <a:lnTo>
                    <a:pt x="8191" y="11263"/>
                  </a:lnTo>
                  <a:lnTo>
                    <a:pt x="8160" y="11114"/>
                  </a:lnTo>
                  <a:lnTo>
                    <a:pt x="8152" y="11028"/>
                  </a:lnTo>
                  <a:lnTo>
                    <a:pt x="8143" y="10941"/>
                  </a:lnTo>
                  <a:lnTo>
                    <a:pt x="8005" y="9649"/>
                  </a:lnTo>
                  <a:lnTo>
                    <a:pt x="7863" y="8320"/>
                  </a:lnTo>
                  <a:lnTo>
                    <a:pt x="7717" y="6954"/>
                  </a:lnTo>
                  <a:lnTo>
                    <a:pt x="7575" y="5576"/>
                  </a:lnTo>
                  <a:lnTo>
                    <a:pt x="7506" y="4881"/>
                  </a:lnTo>
                  <a:lnTo>
                    <a:pt x="7441" y="4185"/>
                  </a:lnTo>
                  <a:lnTo>
                    <a:pt x="7377" y="3478"/>
                  </a:lnTo>
                  <a:lnTo>
                    <a:pt x="7316" y="2782"/>
                  </a:lnTo>
                  <a:lnTo>
                    <a:pt x="7260" y="2087"/>
                  </a:lnTo>
                  <a:lnTo>
                    <a:pt x="7213" y="1379"/>
                  </a:lnTo>
                  <a:lnTo>
                    <a:pt x="7166" y="684"/>
                  </a:lnTo>
                  <a:lnTo>
                    <a:pt x="7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3179225" y="-5925750"/>
              <a:ext cx="99400" cy="308600"/>
            </a:xfrm>
            <a:custGeom>
              <a:avLst/>
              <a:gdLst/>
              <a:ahLst/>
              <a:cxnLst/>
              <a:rect l="l" t="t" r="r" b="b"/>
              <a:pathLst>
                <a:path w="3976" h="12344" extrusionOk="0">
                  <a:moveTo>
                    <a:pt x="1439" y="0"/>
                  </a:moveTo>
                  <a:lnTo>
                    <a:pt x="1353" y="149"/>
                  </a:lnTo>
                  <a:lnTo>
                    <a:pt x="1271" y="310"/>
                  </a:lnTo>
                  <a:lnTo>
                    <a:pt x="1189" y="472"/>
                  </a:lnTo>
                  <a:lnTo>
                    <a:pt x="1111" y="646"/>
                  </a:lnTo>
                  <a:lnTo>
                    <a:pt x="1038" y="832"/>
                  </a:lnTo>
                  <a:lnTo>
                    <a:pt x="961" y="1031"/>
                  </a:lnTo>
                  <a:lnTo>
                    <a:pt x="892" y="1229"/>
                  </a:lnTo>
                  <a:lnTo>
                    <a:pt x="823" y="1428"/>
                  </a:lnTo>
                  <a:lnTo>
                    <a:pt x="754" y="1639"/>
                  </a:lnTo>
                  <a:lnTo>
                    <a:pt x="694" y="1863"/>
                  </a:lnTo>
                  <a:lnTo>
                    <a:pt x="629" y="2086"/>
                  </a:lnTo>
                  <a:lnTo>
                    <a:pt x="573" y="2310"/>
                  </a:lnTo>
                  <a:lnTo>
                    <a:pt x="517" y="2546"/>
                  </a:lnTo>
                  <a:lnTo>
                    <a:pt x="461" y="2782"/>
                  </a:lnTo>
                  <a:lnTo>
                    <a:pt x="414" y="3018"/>
                  </a:lnTo>
                  <a:lnTo>
                    <a:pt x="366" y="3266"/>
                  </a:lnTo>
                  <a:lnTo>
                    <a:pt x="319" y="3514"/>
                  </a:lnTo>
                  <a:lnTo>
                    <a:pt x="276" y="3763"/>
                  </a:lnTo>
                  <a:lnTo>
                    <a:pt x="237" y="4023"/>
                  </a:lnTo>
                  <a:lnTo>
                    <a:pt x="203" y="4284"/>
                  </a:lnTo>
                  <a:lnTo>
                    <a:pt x="168" y="4545"/>
                  </a:lnTo>
                  <a:lnTo>
                    <a:pt x="138" y="4793"/>
                  </a:lnTo>
                  <a:lnTo>
                    <a:pt x="108" y="5066"/>
                  </a:lnTo>
                  <a:lnTo>
                    <a:pt x="82" y="5327"/>
                  </a:lnTo>
                  <a:lnTo>
                    <a:pt x="61" y="5588"/>
                  </a:lnTo>
                  <a:lnTo>
                    <a:pt x="43" y="5849"/>
                  </a:lnTo>
                  <a:lnTo>
                    <a:pt x="26" y="6110"/>
                  </a:lnTo>
                  <a:lnTo>
                    <a:pt x="18" y="6370"/>
                  </a:lnTo>
                  <a:lnTo>
                    <a:pt x="9" y="6631"/>
                  </a:lnTo>
                  <a:lnTo>
                    <a:pt x="0" y="6892"/>
                  </a:lnTo>
                  <a:lnTo>
                    <a:pt x="0" y="7153"/>
                  </a:lnTo>
                  <a:lnTo>
                    <a:pt x="0" y="7413"/>
                  </a:lnTo>
                  <a:lnTo>
                    <a:pt x="5" y="7662"/>
                  </a:lnTo>
                  <a:lnTo>
                    <a:pt x="13" y="7910"/>
                  </a:lnTo>
                  <a:lnTo>
                    <a:pt x="22" y="8159"/>
                  </a:lnTo>
                  <a:lnTo>
                    <a:pt x="35" y="8407"/>
                  </a:lnTo>
                  <a:lnTo>
                    <a:pt x="56" y="8643"/>
                  </a:lnTo>
                  <a:lnTo>
                    <a:pt x="78" y="8879"/>
                  </a:lnTo>
                  <a:lnTo>
                    <a:pt x="99" y="9115"/>
                  </a:lnTo>
                  <a:lnTo>
                    <a:pt x="130" y="9338"/>
                  </a:lnTo>
                  <a:lnTo>
                    <a:pt x="160" y="9562"/>
                  </a:lnTo>
                  <a:lnTo>
                    <a:pt x="198" y="9773"/>
                  </a:lnTo>
                  <a:lnTo>
                    <a:pt x="237" y="9984"/>
                  </a:lnTo>
                  <a:lnTo>
                    <a:pt x="280" y="10195"/>
                  </a:lnTo>
                  <a:lnTo>
                    <a:pt x="328" y="10381"/>
                  </a:lnTo>
                  <a:lnTo>
                    <a:pt x="379" y="10580"/>
                  </a:lnTo>
                  <a:lnTo>
                    <a:pt x="435" y="10754"/>
                  </a:lnTo>
                  <a:lnTo>
                    <a:pt x="491" y="10928"/>
                  </a:lnTo>
                  <a:lnTo>
                    <a:pt x="556" y="11102"/>
                  </a:lnTo>
                  <a:lnTo>
                    <a:pt x="620" y="11251"/>
                  </a:lnTo>
                  <a:lnTo>
                    <a:pt x="694" y="11400"/>
                  </a:lnTo>
                  <a:lnTo>
                    <a:pt x="767" y="11536"/>
                  </a:lnTo>
                  <a:lnTo>
                    <a:pt x="844" y="11673"/>
                  </a:lnTo>
                  <a:lnTo>
                    <a:pt x="926" y="11785"/>
                  </a:lnTo>
                  <a:lnTo>
                    <a:pt x="1017" y="11896"/>
                  </a:lnTo>
                  <a:lnTo>
                    <a:pt x="1107" y="11996"/>
                  </a:lnTo>
                  <a:lnTo>
                    <a:pt x="1202" y="12083"/>
                  </a:lnTo>
                  <a:lnTo>
                    <a:pt x="1301" y="12157"/>
                  </a:lnTo>
                  <a:lnTo>
                    <a:pt x="1404" y="12219"/>
                  </a:lnTo>
                  <a:lnTo>
                    <a:pt x="1512" y="12269"/>
                  </a:lnTo>
                  <a:lnTo>
                    <a:pt x="1624" y="12306"/>
                  </a:lnTo>
                  <a:lnTo>
                    <a:pt x="1740" y="12331"/>
                  </a:lnTo>
                  <a:lnTo>
                    <a:pt x="1865" y="12343"/>
                  </a:lnTo>
                  <a:lnTo>
                    <a:pt x="1990" y="12343"/>
                  </a:lnTo>
                  <a:lnTo>
                    <a:pt x="2085" y="12331"/>
                  </a:lnTo>
                  <a:lnTo>
                    <a:pt x="2184" y="12306"/>
                  </a:lnTo>
                  <a:lnTo>
                    <a:pt x="2278" y="12269"/>
                  </a:lnTo>
                  <a:lnTo>
                    <a:pt x="2373" y="12232"/>
                  </a:lnTo>
                  <a:lnTo>
                    <a:pt x="2464" y="12169"/>
                  </a:lnTo>
                  <a:lnTo>
                    <a:pt x="2558" y="12107"/>
                  </a:lnTo>
                  <a:lnTo>
                    <a:pt x="2649" y="12033"/>
                  </a:lnTo>
                  <a:lnTo>
                    <a:pt x="2735" y="11946"/>
                  </a:lnTo>
                  <a:lnTo>
                    <a:pt x="2821" y="11859"/>
                  </a:lnTo>
                  <a:lnTo>
                    <a:pt x="2907" y="11747"/>
                  </a:lnTo>
                  <a:lnTo>
                    <a:pt x="2993" y="11635"/>
                  </a:lnTo>
                  <a:lnTo>
                    <a:pt x="3071" y="11511"/>
                  </a:lnTo>
                  <a:lnTo>
                    <a:pt x="3153" y="11387"/>
                  </a:lnTo>
                  <a:lnTo>
                    <a:pt x="3226" y="11238"/>
                  </a:lnTo>
                  <a:lnTo>
                    <a:pt x="3299" y="11089"/>
                  </a:lnTo>
                  <a:lnTo>
                    <a:pt x="3372" y="10928"/>
                  </a:lnTo>
                  <a:lnTo>
                    <a:pt x="3437" y="10766"/>
                  </a:lnTo>
                  <a:lnTo>
                    <a:pt x="3501" y="10592"/>
                  </a:lnTo>
                  <a:lnTo>
                    <a:pt x="3562" y="10406"/>
                  </a:lnTo>
                  <a:lnTo>
                    <a:pt x="3622" y="10207"/>
                  </a:lnTo>
                  <a:lnTo>
                    <a:pt x="3674" y="10009"/>
                  </a:lnTo>
                  <a:lnTo>
                    <a:pt x="3725" y="9785"/>
                  </a:lnTo>
                  <a:lnTo>
                    <a:pt x="3768" y="9574"/>
                  </a:lnTo>
                  <a:lnTo>
                    <a:pt x="3811" y="9338"/>
                  </a:lnTo>
                  <a:lnTo>
                    <a:pt x="3850" y="9102"/>
                  </a:lnTo>
                  <a:lnTo>
                    <a:pt x="3880" y="8854"/>
                  </a:lnTo>
                  <a:lnTo>
                    <a:pt x="3910" y="8606"/>
                  </a:lnTo>
                  <a:lnTo>
                    <a:pt x="3932" y="8345"/>
                  </a:lnTo>
                  <a:lnTo>
                    <a:pt x="3954" y="8072"/>
                  </a:lnTo>
                  <a:lnTo>
                    <a:pt x="3966" y="7798"/>
                  </a:lnTo>
                  <a:lnTo>
                    <a:pt x="3975" y="7513"/>
                  </a:lnTo>
                  <a:lnTo>
                    <a:pt x="3975" y="7215"/>
                  </a:lnTo>
                  <a:lnTo>
                    <a:pt x="3971" y="6929"/>
                  </a:lnTo>
                  <a:lnTo>
                    <a:pt x="3962" y="6644"/>
                  </a:lnTo>
                  <a:lnTo>
                    <a:pt x="3949" y="6358"/>
                  </a:lnTo>
                  <a:lnTo>
                    <a:pt x="3932" y="6072"/>
                  </a:lnTo>
                  <a:lnTo>
                    <a:pt x="3910" y="5787"/>
                  </a:lnTo>
                  <a:lnTo>
                    <a:pt x="3885" y="5501"/>
                  </a:lnTo>
                  <a:lnTo>
                    <a:pt x="3855" y="5228"/>
                  </a:lnTo>
                  <a:lnTo>
                    <a:pt x="3820" y="4955"/>
                  </a:lnTo>
                  <a:lnTo>
                    <a:pt x="3781" y="4682"/>
                  </a:lnTo>
                  <a:lnTo>
                    <a:pt x="3738" y="4421"/>
                  </a:lnTo>
                  <a:lnTo>
                    <a:pt x="3691" y="4160"/>
                  </a:lnTo>
                  <a:lnTo>
                    <a:pt x="3639" y="3912"/>
                  </a:lnTo>
                  <a:lnTo>
                    <a:pt x="3588" y="3663"/>
                  </a:lnTo>
                  <a:lnTo>
                    <a:pt x="3532" y="3415"/>
                  </a:lnTo>
                  <a:lnTo>
                    <a:pt x="3471" y="3191"/>
                  </a:lnTo>
                  <a:lnTo>
                    <a:pt x="3407" y="2955"/>
                  </a:lnTo>
                  <a:lnTo>
                    <a:pt x="3342" y="2744"/>
                  </a:lnTo>
                  <a:lnTo>
                    <a:pt x="3269" y="2533"/>
                  </a:lnTo>
                  <a:lnTo>
                    <a:pt x="3200" y="2335"/>
                  </a:lnTo>
                  <a:lnTo>
                    <a:pt x="3122" y="2148"/>
                  </a:lnTo>
                  <a:lnTo>
                    <a:pt x="3045" y="1962"/>
                  </a:lnTo>
                  <a:lnTo>
                    <a:pt x="2963" y="1801"/>
                  </a:lnTo>
                  <a:lnTo>
                    <a:pt x="2881" y="1639"/>
                  </a:lnTo>
                  <a:lnTo>
                    <a:pt x="2795" y="1503"/>
                  </a:lnTo>
                  <a:lnTo>
                    <a:pt x="2709" y="1366"/>
                  </a:lnTo>
                  <a:lnTo>
                    <a:pt x="2619" y="1242"/>
                  </a:lnTo>
                  <a:lnTo>
                    <a:pt x="2524" y="1142"/>
                  </a:lnTo>
                  <a:lnTo>
                    <a:pt x="2429" y="1043"/>
                  </a:lnTo>
                  <a:lnTo>
                    <a:pt x="2334" y="969"/>
                  </a:lnTo>
                  <a:lnTo>
                    <a:pt x="2240" y="907"/>
                  </a:lnTo>
                  <a:lnTo>
                    <a:pt x="2136" y="869"/>
                  </a:lnTo>
                  <a:lnTo>
                    <a:pt x="2037" y="832"/>
                  </a:lnTo>
                  <a:lnTo>
                    <a:pt x="1943" y="807"/>
                  </a:lnTo>
                  <a:lnTo>
                    <a:pt x="1856" y="745"/>
                  </a:lnTo>
                  <a:lnTo>
                    <a:pt x="1775" y="671"/>
                  </a:lnTo>
                  <a:lnTo>
                    <a:pt x="1697" y="571"/>
                  </a:lnTo>
                  <a:lnTo>
                    <a:pt x="1624" y="447"/>
                  </a:lnTo>
                  <a:lnTo>
                    <a:pt x="1559" y="310"/>
                  </a:lnTo>
                  <a:lnTo>
                    <a:pt x="1495" y="161"/>
                  </a:lnTo>
                  <a:lnTo>
                    <a:pt x="14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3255225" y="-1523975"/>
              <a:ext cx="1061750" cy="1584550"/>
            </a:xfrm>
            <a:custGeom>
              <a:avLst/>
              <a:gdLst/>
              <a:ahLst/>
              <a:cxnLst/>
              <a:rect l="l" t="t" r="r" b="b"/>
              <a:pathLst>
                <a:path w="42470" h="63382" extrusionOk="0">
                  <a:moveTo>
                    <a:pt x="42431" y="1"/>
                  </a:moveTo>
                  <a:lnTo>
                    <a:pt x="41307" y="547"/>
                  </a:lnTo>
                  <a:lnTo>
                    <a:pt x="40170" y="1069"/>
                  </a:lnTo>
                  <a:lnTo>
                    <a:pt x="39024" y="1578"/>
                  </a:lnTo>
                  <a:lnTo>
                    <a:pt x="37870" y="2074"/>
                  </a:lnTo>
                  <a:lnTo>
                    <a:pt x="36703" y="2559"/>
                  </a:lnTo>
                  <a:lnTo>
                    <a:pt x="35536" y="3018"/>
                  </a:lnTo>
                  <a:lnTo>
                    <a:pt x="34356" y="3453"/>
                  </a:lnTo>
                  <a:lnTo>
                    <a:pt x="33172" y="3875"/>
                  </a:lnTo>
                  <a:lnTo>
                    <a:pt x="33194" y="4719"/>
                  </a:lnTo>
                  <a:lnTo>
                    <a:pt x="33207" y="5551"/>
                  </a:lnTo>
                  <a:lnTo>
                    <a:pt x="33211" y="6396"/>
                  </a:lnTo>
                  <a:lnTo>
                    <a:pt x="33207" y="7228"/>
                  </a:lnTo>
                  <a:lnTo>
                    <a:pt x="33194" y="8060"/>
                  </a:lnTo>
                  <a:lnTo>
                    <a:pt x="33172" y="8879"/>
                  </a:lnTo>
                  <a:lnTo>
                    <a:pt x="33146" y="9711"/>
                  </a:lnTo>
                  <a:lnTo>
                    <a:pt x="33112" y="10519"/>
                  </a:lnTo>
                  <a:lnTo>
                    <a:pt x="33069" y="11338"/>
                  </a:lnTo>
                  <a:lnTo>
                    <a:pt x="33017" y="12145"/>
                  </a:lnTo>
                  <a:lnTo>
                    <a:pt x="32961" y="12952"/>
                  </a:lnTo>
                  <a:lnTo>
                    <a:pt x="32896" y="13760"/>
                  </a:lnTo>
                  <a:lnTo>
                    <a:pt x="32823" y="14542"/>
                  </a:lnTo>
                  <a:lnTo>
                    <a:pt x="32741" y="15337"/>
                  </a:lnTo>
                  <a:lnTo>
                    <a:pt x="32655" y="16119"/>
                  </a:lnTo>
                  <a:lnTo>
                    <a:pt x="32565" y="16889"/>
                  </a:lnTo>
                  <a:lnTo>
                    <a:pt x="32466" y="17659"/>
                  </a:lnTo>
                  <a:lnTo>
                    <a:pt x="32358" y="18416"/>
                  </a:lnTo>
                  <a:lnTo>
                    <a:pt x="32246" y="19174"/>
                  </a:lnTo>
                  <a:lnTo>
                    <a:pt x="32126" y="19919"/>
                  </a:lnTo>
                  <a:lnTo>
                    <a:pt x="32001" y="20664"/>
                  </a:lnTo>
                  <a:lnTo>
                    <a:pt x="31872" y="21384"/>
                  </a:lnTo>
                  <a:lnTo>
                    <a:pt x="31734" y="22104"/>
                  </a:lnTo>
                  <a:lnTo>
                    <a:pt x="31592" y="22825"/>
                  </a:lnTo>
                  <a:lnTo>
                    <a:pt x="31441" y="23520"/>
                  </a:lnTo>
                  <a:lnTo>
                    <a:pt x="31286" y="24215"/>
                  </a:lnTo>
                  <a:lnTo>
                    <a:pt x="31127" y="24898"/>
                  </a:lnTo>
                  <a:lnTo>
                    <a:pt x="30963" y="25569"/>
                  </a:lnTo>
                  <a:lnTo>
                    <a:pt x="30791" y="26227"/>
                  </a:lnTo>
                  <a:lnTo>
                    <a:pt x="30614" y="26885"/>
                  </a:lnTo>
                  <a:lnTo>
                    <a:pt x="30433" y="27518"/>
                  </a:lnTo>
                  <a:lnTo>
                    <a:pt x="30248" y="28152"/>
                  </a:lnTo>
                  <a:lnTo>
                    <a:pt x="30059" y="28773"/>
                  </a:lnTo>
                  <a:lnTo>
                    <a:pt x="29861" y="29381"/>
                  </a:lnTo>
                  <a:lnTo>
                    <a:pt x="29658" y="29965"/>
                  </a:lnTo>
                  <a:lnTo>
                    <a:pt x="29456" y="30548"/>
                  </a:lnTo>
                  <a:lnTo>
                    <a:pt x="29245" y="31120"/>
                  </a:lnTo>
                  <a:lnTo>
                    <a:pt x="29034" y="31666"/>
                  </a:lnTo>
                  <a:lnTo>
                    <a:pt x="28814" y="32212"/>
                  </a:lnTo>
                  <a:lnTo>
                    <a:pt x="28590" y="32734"/>
                  </a:lnTo>
                  <a:lnTo>
                    <a:pt x="28366" y="33256"/>
                  </a:lnTo>
                  <a:lnTo>
                    <a:pt x="28138" y="33752"/>
                  </a:lnTo>
                  <a:lnTo>
                    <a:pt x="27901" y="34237"/>
                  </a:lnTo>
                  <a:lnTo>
                    <a:pt x="27664" y="34696"/>
                  </a:lnTo>
                  <a:lnTo>
                    <a:pt x="27423" y="35155"/>
                  </a:lnTo>
                  <a:lnTo>
                    <a:pt x="27182" y="35590"/>
                  </a:lnTo>
                  <a:lnTo>
                    <a:pt x="26932" y="36012"/>
                  </a:lnTo>
                  <a:lnTo>
                    <a:pt x="26682" y="36422"/>
                  </a:lnTo>
                  <a:lnTo>
                    <a:pt x="26428" y="36807"/>
                  </a:lnTo>
                  <a:lnTo>
                    <a:pt x="26170" y="37180"/>
                  </a:lnTo>
                  <a:lnTo>
                    <a:pt x="25912" y="37527"/>
                  </a:lnTo>
                  <a:lnTo>
                    <a:pt x="25649" y="37875"/>
                  </a:lnTo>
                  <a:lnTo>
                    <a:pt x="25386" y="38185"/>
                  </a:lnTo>
                  <a:lnTo>
                    <a:pt x="25119" y="38496"/>
                  </a:lnTo>
                  <a:lnTo>
                    <a:pt x="24848" y="38769"/>
                  </a:lnTo>
                  <a:lnTo>
                    <a:pt x="24577" y="39042"/>
                  </a:lnTo>
                  <a:lnTo>
                    <a:pt x="24301" y="39291"/>
                  </a:lnTo>
                  <a:lnTo>
                    <a:pt x="24025" y="39514"/>
                  </a:lnTo>
                  <a:lnTo>
                    <a:pt x="23746" y="39713"/>
                  </a:lnTo>
                  <a:lnTo>
                    <a:pt x="23466" y="39899"/>
                  </a:lnTo>
                  <a:lnTo>
                    <a:pt x="23186" y="40073"/>
                  </a:lnTo>
                  <a:lnTo>
                    <a:pt x="22902" y="40222"/>
                  </a:lnTo>
                  <a:lnTo>
                    <a:pt x="22617" y="40346"/>
                  </a:lnTo>
                  <a:lnTo>
                    <a:pt x="22329" y="40445"/>
                  </a:lnTo>
                  <a:lnTo>
                    <a:pt x="21993" y="40545"/>
                  </a:lnTo>
                  <a:lnTo>
                    <a:pt x="21661" y="40619"/>
                  </a:lnTo>
                  <a:lnTo>
                    <a:pt x="21330" y="40669"/>
                  </a:lnTo>
                  <a:lnTo>
                    <a:pt x="20998" y="40694"/>
                  </a:lnTo>
                  <a:lnTo>
                    <a:pt x="20675" y="40694"/>
                  </a:lnTo>
                  <a:lnTo>
                    <a:pt x="20348" y="40669"/>
                  </a:lnTo>
                  <a:lnTo>
                    <a:pt x="20029" y="40632"/>
                  </a:lnTo>
                  <a:lnTo>
                    <a:pt x="19711" y="40557"/>
                  </a:lnTo>
                  <a:lnTo>
                    <a:pt x="19396" y="40458"/>
                  </a:lnTo>
                  <a:lnTo>
                    <a:pt x="19086" y="40346"/>
                  </a:lnTo>
                  <a:lnTo>
                    <a:pt x="18776" y="40209"/>
                  </a:lnTo>
                  <a:lnTo>
                    <a:pt x="18470" y="40048"/>
                  </a:lnTo>
                  <a:lnTo>
                    <a:pt x="18165" y="39874"/>
                  </a:lnTo>
                  <a:lnTo>
                    <a:pt x="17867" y="39663"/>
                  </a:lnTo>
                  <a:lnTo>
                    <a:pt x="17570" y="39440"/>
                  </a:lnTo>
                  <a:lnTo>
                    <a:pt x="17278" y="39204"/>
                  </a:lnTo>
                  <a:lnTo>
                    <a:pt x="16989" y="38930"/>
                  </a:lnTo>
                  <a:lnTo>
                    <a:pt x="16700" y="38645"/>
                  </a:lnTo>
                  <a:lnTo>
                    <a:pt x="16416" y="38347"/>
                  </a:lnTo>
                  <a:lnTo>
                    <a:pt x="16136" y="38024"/>
                  </a:lnTo>
                  <a:lnTo>
                    <a:pt x="15861" y="37676"/>
                  </a:lnTo>
                  <a:lnTo>
                    <a:pt x="15589" y="37316"/>
                  </a:lnTo>
                  <a:lnTo>
                    <a:pt x="15318" y="36931"/>
                  </a:lnTo>
                  <a:lnTo>
                    <a:pt x="15055" y="36534"/>
                  </a:lnTo>
                  <a:lnTo>
                    <a:pt x="14793" y="36112"/>
                  </a:lnTo>
                  <a:lnTo>
                    <a:pt x="14534" y="35677"/>
                  </a:lnTo>
                  <a:lnTo>
                    <a:pt x="14280" y="35218"/>
                  </a:lnTo>
                  <a:lnTo>
                    <a:pt x="14026" y="34758"/>
                  </a:lnTo>
                  <a:lnTo>
                    <a:pt x="13781" y="34261"/>
                  </a:lnTo>
                  <a:lnTo>
                    <a:pt x="13540" y="33765"/>
                  </a:lnTo>
                  <a:lnTo>
                    <a:pt x="13298" y="33243"/>
                  </a:lnTo>
                  <a:lnTo>
                    <a:pt x="13066" y="32697"/>
                  </a:lnTo>
                  <a:lnTo>
                    <a:pt x="12833" y="32150"/>
                  </a:lnTo>
                  <a:lnTo>
                    <a:pt x="12609" y="31579"/>
                  </a:lnTo>
                  <a:lnTo>
                    <a:pt x="12386" y="30995"/>
                  </a:lnTo>
                  <a:lnTo>
                    <a:pt x="12166" y="30399"/>
                  </a:lnTo>
                  <a:lnTo>
                    <a:pt x="11955" y="29791"/>
                  </a:lnTo>
                  <a:lnTo>
                    <a:pt x="11744" y="29158"/>
                  </a:lnTo>
                  <a:lnTo>
                    <a:pt x="11537" y="28512"/>
                  </a:lnTo>
                  <a:lnTo>
                    <a:pt x="11339" y="27866"/>
                  </a:lnTo>
                  <a:lnTo>
                    <a:pt x="11141" y="27196"/>
                  </a:lnTo>
                  <a:lnTo>
                    <a:pt x="10952" y="26513"/>
                  </a:lnTo>
                  <a:lnTo>
                    <a:pt x="10762" y="25817"/>
                  </a:lnTo>
                  <a:lnTo>
                    <a:pt x="10581" y="25109"/>
                  </a:lnTo>
                  <a:lnTo>
                    <a:pt x="10405" y="24389"/>
                  </a:lnTo>
                  <a:lnTo>
                    <a:pt x="10228" y="23669"/>
                  </a:lnTo>
                  <a:lnTo>
                    <a:pt x="10060" y="22924"/>
                  </a:lnTo>
                  <a:lnTo>
                    <a:pt x="9897" y="22166"/>
                  </a:lnTo>
                  <a:lnTo>
                    <a:pt x="9741" y="21397"/>
                  </a:lnTo>
                  <a:lnTo>
                    <a:pt x="9586" y="20627"/>
                  </a:lnTo>
                  <a:lnTo>
                    <a:pt x="9436" y="19844"/>
                  </a:lnTo>
                  <a:lnTo>
                    <a:pt x="9294" y="19050"/>
                  </a:lnTo>
                  <a:lnTo>
                    <a:pt x="9156" y="18242"/>
                  </a:lnTo>
                  <a:lnTo>
                    <a:pt x="9022" y="17423"/>
                  </a:lnTo>
                  <a:lnTo>
                    <a:pt x="8893" y="16603"/>
                  </a:lnTo>
                  <a:lnTo>
                    <a:pt x="8773" y="15771"/>
                  </a:lnTo>
                  <a:lnTo>
                    <a:pt x="8652" y="14927"/>
                  </a:lnTo>
                  <a:lnTo>
                    <a:pt x="8540" y="14070"/>
                  </a:lnTo>
                  <a:lnTo>
                    <a:pt x="8432" y="13213"/>
                  </a:lnTo>
                  <a:lnTo>
                    <a:pt x="8333" y="12344"/>
                  </a:lnTo>
                  <a:lnTo>
                    <a:pt x="8234" y="11475"/>
                  </a:lnTo>
                  <a:lnTo>
                    <a:pt x="8144" y="10593"/>
                  </a:lnTo>
                  <a:lnTo>
                    <a:pt x="8062" y="9699"/>
                  </a:lnTo>
                  <a:lnTo>
                    <a:pt x="7980" y="8805"/>
                  </a:lnTo>
                  <a:lnTo>
                    <a:pt x="7963" y="8557"/>
                  </a:lnTo>
                  <a:lnTo>
                    <a:pt x="7950" y="8321"/>
                  </a:lnTo>
                  <a:lnTo>
                    <a:pt x="7946" y="8085"/>
                  </a:lnTo>
                  <a:lnTo>
                    <a:pt x="7946" y="7861"/>
                  </a:lnTo>
                  <a:lnTo>
                    <a:pt x="7950" y="7638"/>
                  </a:lnTo>
                  <a:lnTo>
                    <a:pt x="7959" y="7427"/>
                  </a:lnTo>
                  <a:lnTo>
                    <a:pt x="7976" y="7215"/>
                  </a:lnTo>
                  <a:lnTo>
                    <a:pt x="7997" y="7017"/>
                  </a:lnTo>
                  <a:lnTo>
                    <a:pt x="8019" y="6830"/>
                  </a:lnTo>
                  <a:lnTo>
                    <a:pt x="8049" y="6644"/>
                  </a:lnTo>
                  <a:lnTo>
                    <a:pt x="8079" y="6470"/>
                  </a:lnTo>
                  <a:lnTo>
                    <a:pt x="8114" y="6297"/>
                  </a:lnTo>
                  <a:lnTo>
                    <a:pt x="8152" y="6135"/>
                  </a:lnTo>
                  <a:lnTo>
                    <a:pt x="8196" y="5986"/>
                  </a:lnTo>
                  <a:lnTo>
                    <a:pt x="8243" y="5837"/>
                  </a:lnTo>
                  <a:lnTo>
                    <a:pt x="8290" y="5688"/>
                  </a:lnTo>
                  <a:lnTo>
                    <a:pt x="7761" y="5539"/>
                  </a:lnTo>
                  <a:lnTo>
                    <a:pt x="7231" y="5390"/>
                  </a:lnTo>
                  <a:lnTo>
                    <a:pt x="6701" y="5229"/>
                  </a:lnTo>
                  <a:lnTo>
                    <a:pt x="6176" y="5055"/>
                  </a:lnTo>
                  <a:lnTo>
                    <a:pt x="5655" y="4881"/>
                  </a:lnTo>
                  <a:lnTo>
                    <a:pt x="5129" y="4682"/>
                  </a:lnTo>
                  <a:lnTo>
                    <a:pt x="4608" y="4484"/>
                  </a:lnTo>
                  <a:lnTo>
                    <a:pt x="4087" y="4285"/>
                  </a:lnTo>
                  <a:lnTo>
                    <a:pt x="3571" y="4061"/>
                  </a:lnTo>
                  <a:lnTo>
                    <a:pt x="3054" y="3825"/>
                  </a:lnTo>
                  <a:lnTo>
                    <a:pt x="2541" y="3589"/>
                  </a:lnTo>
                  <a:lnTo>
                    <a:pt x="2029" y="3341"/>
                  </a:lnTo>
                  <a:lnTo>
                    <a:pt x="1516" y="3080"/>
                  </a:lnTo>
                  <a:lnTo>
                    <a:pt x="1008" y="2807"/>
                  </a:lnTo>
                  <a:lnTo>
                    <a:pt x="504" y="2534"/>
                  </a:lnTo>
                  <a:lnTo>
                    <a:pt x="1" y="2236"/>
                  </a:lnTo>
                  <a:lnTo>
                    <a:pt x="1" y="2236"/>
                  </a:lnTo>
                  <a:lnTo>
                    <a:pt x="48" y="2348"/>
                  </a:lnTo>
                  <a:lnTo>
                    <a:pt x="91" y="2459"/>
                  </a:lnTo>
                  <a:lnTo>
                    <a:pt x="134" y="2584"/>
                  </a:lnTo>
                  <a:lnTo>
                    <a:pt x="177" y="2708"/>
                  </a:lnTo>
                  <a:lnTo>
                    <a:pt x="216" y="2844"/>
                  </a:lnTo>
                  <a:lnTo>
                    <a:pt x="255" y="2993"/>
                  </a:lnTo>
                  <a:lnTo>
                    <a:pt x="285" y="3130"/>
                  </a:lnTo>
                  <a:lnTo>
                    <a:pt x="319" y="3291"/>
                  </a:lnTo>
                  <a:lnTo>
                    <a:pt x="349" y="3453"/>
                  </a:lnTo>
                  <a:lnTo>
                    <a:pt x="375" y="3614"/>
                  </a:lnTo>
                  <a:lnTo>
                    <a:pt x="397" y="3788"/>
                  </a:lnTo>
                  <a:lnTo>
                    <a:pt x="418" y="3974"/>
                  </a:lnTo>
                  <a:lnTo>
                    <a:pt x="436" y="4161"/>
                  </a:lnTo>
                  <a:lnTo>
                    <a:pt x="448" y="4347"/>
                  </a:lnTo>
                  <a:lnTo>
                    <a:pt x="461" y="4546"/>
                  </a:lnTo>
                  <a:lnTo>
                    <a:pt x="470" y="4757"/>
                  </a:lnTo>
                  <a:lnTo>
                    <a:pt x="535" y="6495"/>
                  </a:lnTo>
                  <a:lnTo>
                    <a:pt x="608" y="8209"/>
                  </a:lnTo>
                  <a:lnTo>
                    <a:pt x="694" y="9910"/>
                  </a:lnTo>
                  <a:lnTo>
                    <a:pt x="784" y="11599"/>
                  </a:lnTo>
                  <a:lnTo>
                    <a:pt x="883" y="13263"/>
                  </a:lnTo>
                  <a:lnTo>
                    <a:pt x="991" y="14902"/>
                  </a:lnTo>
                  <a:lnTo>
                    <a:pt x="1107" y="16529"/>
                  </a:lnTo>
                  <a:lnTo>
                    <a:pt x="1232" y="18131"/>
                  </a:lnTo>
                  <a:lnTo>
                    <a:pt x="1366" y="19720"/>
                  </a:lnTo>
                  <a:lnTo>
                    <a:pt x="1512" y="21285"/>
                  </a:lnTo>
                  <a:lnTo>
                    <a:pt x="1585" y="22055"/>
                  </a:lnTo>
                  <a:lnTo>
                    <a:pt x="1663" y="22825"/>
                  </a:lnTo>
                  <a:lnTo>
                    <a:pt x="1740" y="23594"/>
                  </a:lnTo>
                  <a:lnTo>
                    <a:pt x="1822" y="24352"/>
                  </a:lnTo>
                  <a:lnTo>
                    <a:pt x="1904" y="25097"/>
                  </a:lnTo>
                  <a:lnTo>
                    <a:pt x="1990" y="25842"/>
                  </a:lnTo>
                  <a:lnTo>
                    <a:pt x="2076" y="26587"/>
                  </a:lnTo>
                  <a:lnTo>
                    <a:pt x="2167" y="27320"/>
                  </a:lnTo>
                  <a:lnTo>
                    <a:pt x="2257" y="28052"/>
                  </a:lnTo>
                  <a:lnTo>
                    <a:pt x="2352" y="28773"/>
                  </a:lnTo>
                  <a:lnTo>
                    <a:pt x="2451" y="29493"/>
                  </a:lnTo>
                  <a:lnTo>
                    <a:pt x="2550" y="30201"/>
                  </a:lnTo>
                  <a:lnTo>
                    <a:pt x="2649" y="30909"/>
                  </a:lnTo>
                  <a:lnTo>
                    <a:pt x="2752" y="31604"/>
                  </a:lnTo>
                  <a:lnTo>
                    <a:pt x="2856" y="32299"/>
                  </a:lnTo>
                  <a:lnTo>
                    <a:pt x="2963" y="32995"/>
                  </a:lnTo>
                  <a:lnTo>
                    <a:pt x="3075" y="33665"/>
                  </a:lnTo>
                  <a:lnTo>
                    <a:pt x="3187" y="34348"/>
                  </a:lnTo>
                  <a:lnTo>
                    <a:pt x="3299" y="35019"/>
                  </a:lnTo>
                  <a:lnTo>
                    <a:pt x="3416" y="35677"/>
                  </a:lnTo>
                  <a:lnTo>
                    <a:pt x="3532" y="36335"/>
                  </a:lnTo>
                  <a:lnTo>
                    <a:pt x="3652" y="36981"/>
                  </a:lnTo>
                  <a:lnTo>
                    <a:pt x="3777" y="37627"/>
                  </a:lnTo>
                  <a:lnTo>
                    <a:pt x="3902" y="38260"/>
                  </a:lnTo>
                  <a:lnTo>
                    <a:pt x="4031" y="38893"/>
                  </a:lnTo>
                  <a:lnTo>
                    <a:pt x="4161" y="39514"/>
                  </a:lnTo>
                  <a:lnTo>
                    <a:pt x="4290" y="40135"/>
                  </a:lnTo>
                  <a:lnTo>
                    <a:pt x="4423" y="40743"/>
                  </a:lnTo>
                  <a:lnTo>
                    <a:pt x="4561" y="41339"/>
                  </a:lnTo>
                  <a:lnTo>
                    <a:pt x="4699" y="41936"/>
                  </a:lnTo>
                  <a:lnTo>
                    <a:pt x="4841" y="42532"/>
                  </a:lnTo>
                  <a:lnTo>
                    <a:pt x="4983" y="43115"/>
                  </a:lnTo>
                  <a:lnTo>
                    <a:pt x="5129" y="43686"/>
                  </a:lnTo>
                  <a:lnTo>
                    <a:pt x="5276" y="44258"/>
                  </a:lnTo>
                  <a:lnTo>
                    <a:pt x="5427" y="44816"/>
                  </a:lnTo>
                  <a:lnTo>
                    <a:pt x="5582" y="45363"/>
                  </a:lnTo>
                  <a:lnTo>
                    <a:pt x="5732" y="45909"/>
                  </a:lnTo>
                  <a:lnTo>
                    <a:pt x="5892" y="46456"/>
                  </a:lnTo>
                  <a:lnTo>
                    <a:pt x="6051" y="46977"/>
                  </a:lnTo>
                  <a:lnTo>
                    <a:pt x="6210" y="47511"/>
                  </a:lnTo>
                  <a:lnTo>
                    <a:pt x="6374" y="48020"/>
                  </a:lnTo>
                  <a:lnTo>
                    <a:pt x="6542" y="48529"/>
                  </a:lnTo>
                  <a:lnTo>
                    <a:pt x="6710" y="49039"/>
                  </a:lnTo>
                  <a:lnTo>
                    <a:pt x="6882" y="49523"/>
                  </a:lnTo>
                  <a:lnTo>
                    <a:pt x="7054" y="50020"/>
                  </a:lnTo>
                  <a:lnTo>
                    <a:pt x="7231" y="50491"/>
                  </a:lnTo>
                  <a:lnTo>
                    <a:pt x="7407" y="50963"/>
                  </a:lnTo>
                  <a:lnTo>
                    <a:pt x="7588" y="51423"/>
                  </a:lnTo>
                  <a:lnTo>
                    <a:pt x="7769" y="51882"/>
                  </a:lnTo>
                  <a:lnTo>
                    <a:pt x="7954" y="52329"/>
                  </a:lnTo>
                  <a:lnTo>
                    <a:pt x="8140" y="52764"/>
                  </a:lnTo>
                  <a:lnTo>
                    <a:pt x="8329" y="53198"/>
                  </a:lnTo>
                  <a:lnTo>
                    <a:pt x="8523" y="53621"/>
                  </a:lnTo>
                  <a:lnTo>
                    <a:pt x="8717" y="54030"/>
                  </a:lnTo>
                  <a:lnTo>
                    <a:pt x="8910" y="54440"/>
                  </a:lnTo>
                  <a:lnTo>
                    <a:pt x="9113" y="54838"/>
                  </a:lnTo>
                  <a:lnTo>
                    <a:pt x="9311" y="55235"/>
                  </a:lnTo>
                  <a:lnTo>
                    <a:pt x="9513" y="55608"/>
                  </a:lnTo>
                  <a:lnTo>
                    <a:pt x="9720" y="55980"/>
                  </a:lnTo>
                  <a:lnTo>
                    <a:pt x="9931" y="56353"/>
                  </a:lnTo>
                  <a:lnTo>
                    <a:pt x="10138" y="56700"/>
                  </a:lnTo>
                  <a:lnTo>
                    <a:pt x="10353" y="57048"/>
                  </a:lnTo>
                  <a:lnTo>
                    <a:pt x="10568" y="57396"/>
                  </a:lnTo>
                  <a:lnTo>
                    <a:pt x="10784" y="57719"/>
                  </a:lnTo>
                  <a:lnTo>
                    <a:pt x="11008" y="58041"/>
                  </a:lnTo>
                  <a:lnTo>
                    <a:pt x="11227" y="58352"/>
                  </a:lnTo>
                  <a:lnTo>
                    <a:pt x="11451" y="58662"/>
                  </a:lnTo>
                  <a:lnTo>
                    <a:pt x="11679" y="58948"/>
                  </a:lnTo>
                  <a:lnTo>
                    <a:pt x="11912" y="59233"/>
                  </a:lnTo>
                  <a:lnTo>
                    <a:pt x="12140" y="59519"/>
                  </a:lnTo>
                  <a:lnTo>
                    <a:pt x="12377" y="59780"/>
                  </a:lnTo>
                  <a:lnTo>
                    <a:pt x="12614" y="60041"/>
                  </a:lnTo>
                  <a:lnTo>
                    <a:pt x="12855" y="60289"/>
                  </a:lnTo>
                  <a:lnTo>
                    <a:pt x="13096" y="60525"/>
                  </a:lnTo>
                  <a:lnTo>
                    <a:pt x="13337" y="60761"/>
                  </a:lnTo>
                  <a:lnTo>
                    <a:pt x="13587" y="60984"/>
                  </a:lnTo>
                  <a:lnTo>
                    <a:pt x="13837" y="61196"/>
                  </a:lnTo>
                  <a:lnTo>
                    <a:pt x="14087" y="61394"/>
                  </a:lnTo>
                  <a:lnTo>
                    <a:pt x="14341" y="61593"/>
                  </a:lnTo>
                  <a:lnTo>
                    <a:pt x="14595" y="61779"/>
                  </a:lnTo>
                  <a:lnTo>
                    <a:pt x="14857" y="61953"/>
                  </a:lnTo>
                  <a:lnTo>
                    <a:pt x="15116" y="62114"/>
                  </a:lnTo>
                  <a:lnTo>
                    <a:pt x="15378" y="62263"/>
                  </a:lnTo>
                  <a:lnTo>
                    <a:pt x="15645" y="62412"/>
                  </a:lnTo>
                  <a:lnTo>
                    <a:pt x="15917" y="62549"/>
                  </a:lnTo>
                  <a:lnTo>
                    <a:pt x="16188" y="62673"/>
                  </a:lnTo>
                  <a:lnTo>
                    <a:pt x="16459" y="62785"/>
                  </a:lnTo>
                  <a:lnTo>
                    <a:pt x="16735" y="62897"/>
                  </a:lnTo>
                  <a:lnTo>
                    <a:pt x="17015" y="62984"/>
                  </a:lnTo>
                  <a:lnTo>
                    <a:pt x="17295" y="63071"/>
                  </a:lnTo>
                  <a:lnTo>
                    <a:pt x="17579" y="63145"/>
                  </a:lnTo>
                  <a:lnTo>
                    <a:pt x="17863" y="63207"/>
                  </a:lnTo>
                  <a:lnTo>
                    <a:pt x="18152" y="63269"/>
                  </a:lnTo>
                  <a:lnTo>
                    <a:pt x="18445" y="63307"/>
                  </a:lnTo>
                  <a:lnTo>
                    <a:pt x="18737" y="63344"/>
                  </a:lnTo>
                  <a:lnTo>
                    <a:pt x="19034" y="63369"/>
                  </a:lnTo>
                  <a:lnTo>
                    <a:pt x="19332" y="63381"/>
                  </a:lnTo>
                  <a:lnTo>
                    <a:pt x="19633" y="63381"/>
                  </a:lnTo>
                  <a:lnTo>
                    <a:pt x="19939" y="63369"/>
                  </a:lnTo>
                  <a:lnTo>
                    <a:pt x="20245" y="63356"/>
                  </a:lnTo>
                  <a:lnTo>
                    <a:pt x="20550" y="63319"/>
                  </a:lnTo>
                  <a:lnTo>
                    <a:pt x="20865" y="63282"/>
                  </a:lnTo>
                  <a:lnTo>
                    <a:pt x="21175" y="63232"/>
                  </a:lnTo>
                  <a:lnTo>
                    <a:pt x="21493" y="63170"/>
                  </a:lnTo>
                  <a:lnTo>
                    <a:pt x="21812" y="63095"/>
                  </a:lnTo>
                  <a:lnTo>
                    <a:pt x="22131" y="63008"/>
                  </a:lnTo>
                  <a:lnTo>
                    <a:pt x="22458" y="62922"/>
                  </a:lnTo>
                  <a:lnTo>
                    <a:pt x="22781" y="62810"/>
                  </a:lnTo>
                  <a:lnTo>
                    <a:pt x="23052" y="62710"/>
                  </a:lnTo>
                  <a:lnTo>
                    <a:pt x="23324" y="62611"/>
                  </a:lnTo>
                  <a:lnTo>
                    <a:pt x="23595" y="62499"/>
                  </a:lnTo>
                  <a:lnTo>
                    <a:pt x="23862" y="62388"/>
                  </a:lnTo>
                  <a:lnTo>
                    <a:pt x="24129" y="62251"/>
                  </a:lnTo>
                  <a:lnTo>
                    <a:pt x="24396" y="62127"/>
                  </a:lnTo>
                  <a:lnTo>
                    <a:pt x="24663" y="61978"/>
                  </a:lnTo>
                  <a:lnTo>
                    <a:pt x="24926" y="61829"/>
                  </a:lnTo>
                  <a:lnTo>
                    <a:pt x="25188" y="61680"/>
                  </a:lnTo>
                  <a:lnTo>
                    <a:pt x="25451" y="61518"/>
                  </a:lnTo>
                  <a:lnTo>
                    <a:pt x="25709" y="61345"/>
                  </a:lnTo>
                  <a:lnTo>
                    <a:pt x="25968" y="61171"/>
                  </a:lnTo>
                  <a:lnTo>
                    <a:pt x="26226" y="60984"/>
                  </a:lnTo>
                  <a:lnTo>
                    <a:pt x="26480" y="60786"/>
                  </a:lnTo>
                  <a:lnTo>
                    <a:pt x="26738" y="60587"/>
                  </a:lnTo>
                  <a:lnTo>
                    <a:pt x="26988" y="60388"/>
                  </a:lnTo>
                  <a:lnTo>
                    <a:pt x="27242" y="60177"/>
                  </a:lnTo>
                  <a:lnTo>
                    <a:pt x="27492" y="59954"/>
                  </a:lnTo>
                  <a:lnTo>
                    <a:pt x="27742" y="59730"/>
                  </a:lnTo>
                  <a:lnTo>
                    <a:pt x="27992" y="59494"/>
                  </a:lnTo>
                  <a:lnTo>
                    <a:pt x="28237" y="59258"/>
                  </a:lnTo>
                  <a:lnTo>
                    <a:pt x="28483" y="59010"/>
                  </a:lnTo>
                  <a:lnTo>
                    <a:pt x="28728" y="58749"/>
                  </a:lnTo>
                  <a:lnTo>
                    <a:pt x="28969" y="58488"/>
                  </a:lnTo>
                  <a:lnTo>
                    <a:pt x="29210" y="58228"/>
                  </a:lnTo>
                  <a:lnTo>
                    <a:pt x="29447" y="57954"/>
                  </a:lnTo>
                  <a:lnTo>
                    <a:pt x="29684" y="57669"/>
                  </a:lnTo>
                  <a:lnTo>
                    <a:pt x="29921" y="57383"/>
                  </a:lnTo>
                  <a:lnTo>
                    <a:pt x="30158" y="57085"/>
                  </a:lnTo>
                  <a:lnTo>
                    <a:pt x="30390" y="56787"/>
                  </a:lnTo>
                  <a:lnTo>
                    <a:pt x="30618" y="56477"/>
                  </a:lnTo>
                  <a:lnTo>
                    <a:pt x="30851" y="56166"/>
                  </a:lnTo>
                  <a:lnTo>
                    <a:pt x="31079" y="55843"/>
                  </a:lnTo>
                  <a:lnTo>
                    <a:pt x="31303" y="55521"/>
                  </a:lnTo>
                  <a:lnTo>
                    <a:pt x="31527" y="55185"/>
                  </a:lnTo>
                  <a:lnTo>
                    <a:pt x="31751" y="54838"/>
                  </a:lnTo>
                  <a:lnTo>
                    <a:pt x="31971" y="54490"/>
                  </a:lnTo>
                  <a:lnTo>
                    <a:pt x="32190" y="54142"/>
                  </a:lnTo>
                  <a:lnTo>
                    <a:pt x="32410" y="53782"/>
                  </a:lnTo>
                  <a:lnTo>
                    <a:pt x="32625" y="53422"/>
                  </a:lnTo>
                  <a:lnTo>
                    <a:pt x="32836" y="53049"/>
                  </a:lnTo>
                  <a:lnTo>
                    <a:pt x="33052" y="52664"/>
                  </a:lnTo>
                  <a:lnTo>
                    <a:pt x="33263" y="52280"/>
                  </a:lnTo>
                  <a:lnTo>
                    <a:pt x="33469" y="51895"/>
                  </a:lnTo>
                  <a:lnTo>
                    <a:pt x="33676" y="51497"/>
                  </a:lnTo>
                  <a:lnTo>
                    <a:pt x="33878" y="51087"/>
                  </a:lnTo>
                  <a:lnTo>
                    <a:pt x="34085" y="50678"/>
                  </a:lnTo>
                  <a:lnTo>
                    <a:pt x="34283" y="50268"/>
                  </a:lnTo>
                  <a:lnTo>
                    <a:pt x="34481" y="49846"/>
                  </a:lnTo>
                  <a:lnTo>
                    <a:pt x="34679" y="49423"/>
                  </a:lnTo>
                  <a:lnTo>
                    <a:pt x="34873" y="48989"/>
                  </a:lnTo>
                  <a:lnTo>
                    <a:pt x="35067" y="48542"/>
                  </a:lnTo>
                  <a:lnTo>
                    <a:pt x="35256" y="48095"/>
                  </a:lnTo>
                  <a:lnTo>
                    <a:pt x="35446" y="47648"/>
                  </a:lnTo>
                  <a:lnTo>
                    <a:pt x="35635" y="47188"/>
                  </a:lnTo>
                  <a:lnTo>
                    <a:pt x="35816" y="46729"/>
                  </a:lnTo>
                  <a:lnTo>
                    <a:pt x="36001" y="46257"/>
                  </a:lnTo>
                  <a:lnTo>
                    <a:pt x="36182" y="45785"/>
                  </a:lnTo>
                  <a:lnTo>
                    <a:pt x="36359" y="45301"/>
                  </a:lnTo>
                  <a:lnTo>
                    <a:pt x="36535" y="44816"/>
                  </a:lnTo>
                  <a:lnTo>
                    <a:pt x="36708" y="44332"/>
                  </a:lnTo>
                  <a:lnTo>
                    <a:pt x="36880" y="43835"/>
                  </a:lnTo>
                  <a:lnTo>
                    <a:pt x="37052" y="43326"/>
                  </a:lnTo>
                  <a:lnTo>
                    <a:pt x="37216" y="42817"/>
                  </a:lnTo>
                  <a:lnTo>
                    <a:pt x="37384" y="42308"/>
                  </a:lnTo>
                  <a:lnTo>
                    <a:pt x="37547" y="41787"/>
                  </a:lnTo>
                  <a:lnTo>
                    <a:pt x="37707" y="41265"/>
                  </a:lnTo>
                  <a:lnTo>
                    <a:pt x="37866" y="40731"/>
                  </a:lnTo>
                  <a:lnTo>
                    <a:pt x="38021" y="40197"/>
                  </a:lnTo>
                  <a:lnTo>
                    <a:pt x="38172" y="39651"/>
                  </a:lnTo>
                  <a:lnTo>
                    <a:pt x="38327" y="39104"/>
                  </a:lnTo>
                  <a:lnTo>
                    <a:pt x="38473" y="38558"/>
                  </a:lnTo>
                  <a:lnTo>
                    <a:pt x="38620" y="37999"/>
                  </a:lnTo>
                  <a:lnTo>
                    <a:pt x="38762" y="37428"/>
                  </a:lnTo>
                  <a:lnTo>
                    <a:pt x="38904" y="36869"/>
                  </a:lnTo>
                  <a:lnTo>
                    <a:pt x="39046" y="36285"/>
                  </a:lnTo>
                  <a:lnTo>
                    <a:pt x="39179" y="35714"/>
                  </a:lnTo>
                  <a:lnTo>
                    <a:pt x="39313" y="35131"/>
                  </a:lnTo>
                  <a:lnTo>
                    <a:pt x="39446" y="34535"/>
                  </a:lnTo>
                  <a:lnTo>
                    <a:pt x="39576" y="33938"/>
                  </a:lnTo>
                  <a:lnTo>
                    <a:pt x="39700" y="33342"/>
                  </a:lnTo>
                  <a:lnTo>
                    <a:pt x="39825" y="32746"/>
                  </a:lnTo>
                  <a:lnTo>
                    <a:pt x="39946" y="32138"/>
                  </a:lnTo>
                  <a:lnTo>
                    <a:pt x="40066" y="31517"/>
                  </a:lnTo>
                  <a:lnTo>
                    <a:pt x="40183" y="30896"/>
                  </a:lnTo>
                  <a:lnTo>
                    <a:pt x="40295" y="30275"/>
                  </a:lnTo>
                  <a:lnTo>
                    <a:pt x="40407" y="29642"/>
                  </a:lnTo>
                  <a:lnTo>
                    <a:pt x="40514" y="29009"/>
                  </a:lnTo>
                  <a:lnTo>
                    <a:pt x="40622" y="28375"/>
                  </a:lnTo>
                  <a:lnTo>
                    <a:pt x="40721" y="27730"/>
                  </a:lnTo>
                  <a:lnTo>
                    <a:pt x="40824" y="27084"/>
                  </a:lnTo>
                  <a:lnTo>
                    <a:pt x="40919" y="26426"/>
                  </a:lnTo>
                  <a:lnTo>
                    <a:pt x="41014" y="25768"/>
                  </a:lnTo>
                  <a:lnTo>
                    <a:pt x="41104" y="25109"/>
                  </a:lnTo>
                  <a:lnTo>
                    <a:pt x="41195" y="24439"/>
                  </a:lnTo>
                  <a:lnTo>
                    <a:pt x="41281" y="23768"/>
                  </a:lnTo>
                  <a:lnTo>
                    <a:pt x="41363" y="23085"/>
                  </a:lnTo>
                  <a:lnTo>
                    <a:pt x="41445" y="22415"/>
                  </a:lnTo>
                  <a:lnTo>
                    <a:pt x="41522" y="21719"/>
                  </a:lnTo>
                  <a:lnTo>
                    <a:pt x="41595" y="21036"/>
                  </a:lnTo>
                  <a:lnTo>
                    <a:pt x="41668" y="20341"/>
                  </a:lnTo>
                  <a:lnTo>
                    <a:pt x="41737" y="19646"/>
                  </a:lnTo>
                  <a:lnTo>
                    <a:pt x="41802" y="18938"/>
                  </a:lnTo>
                  <a:lnTo>
                    <a:pt x="41867" y="18230"/>
                  </a:lnTo>
                  <a:lnTo>
                    <a:pt x="41927" y="17522"/>
                  </a:lnTo>
                  <a:lnTo>
                    <a:pt x="41983" y="16802"/>
                  </a:lnTo>
                  <a:lnTo>
                    <a:pt x="42034" y="16082"/>
                  </a:lnTo>
                  <a:lnTo>
                    <a:pt x="42086" y="15361"/>
                  </a:lnTo>
                  <a:lnTo>
                    <a:pt x="42134" y="14629"/>
                  </a:lnTo>
                  <a:lnTo>
                    <a:pt x="42177" y="13896"/>
                  </a:lnTo>
                  <a:lnTo>
                    <a:pt x="42220" y="13151"/>
                  </a:lnTo>
                  <a:lnTo>
                    <a:pt x="42258" y="12418"/>
                  </a:lnTo>
                  <a:lnTo>
                    <a:pt x="42293" y="11673"/>
                  </a:lnTo>
                  <a:lnTo>
                    <a:pt x="42323" y="10916"/>
                  </a:lnTo>
                  <a:lnTo>
                    <a:pt x="42353" y="10158"/>
                  </a:lnTo>
                  <a:lnTo>
                    <a:pt x="42379" y="9401"/>
                  </a:lnTo>
                  <a:lnTo>
                    <a:pt x="42400" y="8643"/>
                  </a:lnTo>
                  <a:lnTo>
                    <a:pt x="42422" y="7874"/>
                  </a:lnTo>
                  <a:lnTo>
                    <a:pt x="42435" y="7104"/>
                  </a:lnTo>
                  <a:lnTo>
                    <a:pt x="42448" y="6334"/>
                  </a:lnTo>
                  <a:lnTo>
                    <a:pt x="42461" y="5551"/>
                  </a:lnTo>
                  <a:lnTo>
                    <a:pt x="42465" y="4769"/>
                  </a:lnTo>
                  <a:lnTo>
                    <a:pt x="42469" y="3987"/>
                  </a:lnTo>
                  <a:lnTo>
                    <a:pt x="42465" y="3204"/>
                  </a:lnTo>
                  <a:lnTo>
                    <a:pt x="42465" y="2410"/>
                  </a:lnTo>
                  <a:lnTo>
                    <a:pt x="42456" y="1615"/>
                  </a:lnTo>
                  <a:lnTo>
                    <a:pt x="42444" y="808"/>
                  </a:lnTo>
                  <a:lnTo>
                    <a:pt x="42431" y="1"/>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3384425" y="-11190900"/>
              <a:ext cx="187675" cy="307375"/>
            </a:xfrm>
            <a:custGeom>
              <a:avLst/>
              <a:gdLst/>
              <a:ahLst/>
              <a:cxnLst/>
              <a:rect l="l" t="t" r="r" b="b"/>
              <a:pathLst>
                <a:path w="7507" h="12295" extrusionOk="0">
                  <a:moveTo>
                    <a:pt x="0" y="1"/>
                  </a:moveTo>
                  <a:lnTo>
                    <a:pt x="125" y="2012"/>
                  </a:lnTo>
                  <a:lnTo>
                    <a:pt x="246" y="3999"/>
                  </a:lnTo>
                  <a:lnTo>
                    <a:pt x="340" y="5613"/>
                  </a:lnTo>
                  <a:lnTo>
                    <a:pt x="427" y="7228"/>
                  </a:lnTo>
                  <a:lnTo>
                    <a:pt x="513" y="8842"/>
                  </a:lnTo>
                  <a:lnTo>
                    <a:pt x="599" y="10481"/>
                  </a:lnTo>
                  <a:lnTo>
                    <a:pt x="603" y="10655"/>
                  </a:lnTo>
                  <a:lnTo>
                    <a:pt x="599" y="10816"/>
                  </a:lnTo>
                  <a:lnTo>
                    <a:pt x="590" y="10978"/>
                  </a:lnTo>
                  <a:lnTo>
                    <a:pt x="577" y="11127"/>
                  </a:lnTo>
                  <a:lnTo>
                    <a:pt x="560" y="11276"/>
                  </a:lnTo>
                  <a:lnTo>
                    <a:pt x="534" y="11412"/>
                  </a:lnTo>
                  <a:lnTo>
                    <a:pt x="504" y="11537"/>
                  </a:lnTo>
                  <a:lnTo>
                    <a:pt x="470" y="11648"/>
                  </a:lnTo>
                  <a:lnTo>
                    <a:pt x="3984" y="11984"/>
                  </a:lnTo>
                  <a:lnTo>
                    <a:pt x="5740" y="12145"/>
                  </a:lnTo>
                  <a:lnTo>
                    <a:pt x="7497" y="12294"/>
                  </a:lnTo>
                  <a:lnTo>
                    <a:pt x="7502" y="11773"/>
                  </a:lnTo>
                  <a:lnTo>
                    <a:pt x="7506" y="11251"/>
                  </a:lnTo>
                  <a:lnTo>
                    <a:pt x="7502" y="10742"/>
                  </a:lnTo>
                  <a:lnTo>
                    <a:pt x="7497" y="10220"/>
                  </a:lnTo>
                  <a:lnTo>
                    <a:pt x="7489" y="9711"/>
                  </a:lnTo>
                  <a:lnTo>
                    <a:pt x="7476" y="9190"/>
                  </a:lnTo>
                  <a:lnTo>
                    <a:pt x="7459" y="8668"/>
                  </a:lnTo>
                  <a:lnTo>
                    <a:pt x="7433" y="8147"/>
                  </a:lnTo>
                  <a:lnTo>
                    <a:pt x="7407" y="7637"/>
                  </a:lnTo>
                  <a:lnTo>
                    <a:pt x="7377" y="7128"/>
                  </a:lnTo>
                  <a:lnTo>
                    <a:pt x="7338" y="6632"/>
                  </a:lnTo>
                  <a:lnTo>
                    <a:pt x="7295" y="6135"/>
                  </a:lnTo>
                  <a:lnTo>
                    <a:pt x="7252" y="5638"/>
                  </a:lnTo>
                  <a:lnTo>
                    <a:pt x="7205" y="5154"/>
                  </a:lnTo>
                  <a:lnTo>
                    <a:pt x="7106" y="4173"/>
                  </a:lnTo>
                  <a:lnTo>
                    <a:pt x="7007" y="3204"/>
                  </a:lnTo>
                  <a:lnTo>
                    <a:pt x="6912" y="2236"/>
                  </a:lnTo>
                  <a:lnTo>
                    <a:pt x="6869" y="1751"/>
                  </a:lnTo>
                  <a:lnTo>
                    <a:pt x="6826" y="1267"/>
                  </a:lnTo>
                  <a:lnTo>
                    <a:pt x="6787" y="770"/>
                  </a:lnTo>
                  <a:lnTo>
                    <a:pt x="6757" y="274"/>
                  </a:lnTo>
                  <a:lnTo>
                    <a:pt x="6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3417250" y="-7811400"/>
              <a:ext cx="1167575" cy="589875"/>
            </a:xfrm>
            <a:custGeom>
              <a:avLst/>
              <a:gdLst/>
              <a:ahLst/>
              <a:cxnLst/>
              <a:rect l="l" t="t" r="r" b="b"/>
              <a:pathLst>
                <a:path w="46703" h="23595" extrusionOk="0">
                  <a:moveTo>
                    <a:pt x="45126" y="4732"/>
                  </a:moveTo>
                  <a:lnTo>
                    <a:pt x="45105" y="4843"/>
                  </a:lnTo>
                  <a:lnTo>
                    <a:pt x="45083" y="4955"/>
                  </a:lnTo>
                  <a:lnTo>
                    <a:pt x="45070" y="5067"/>
                  </a:lnTo>
                  <a:lnTo>
                    <a:pt x="45066" y="5141"/>
                  </a:lnTo>
                  <a:lnTo>
                    <a:pt x="45062" y="5204"/>
                  </a:lnTo>
                  <a:lnTo>
                    <a:pt x="45040" y="5588"/>
                  </a:lnTo>
                  <a:lnTo>
                    <a:pt x="45023" y="5986"/>
                  </a:lnTo>
                  <a:lnTo>
                    <a:pt x="45006" y="6383"/>
                  </a:lnTo>
                  <a:lnTo>
                    <a:pt x="44989" y="6781"/>
                  </a:lnTo>
                  <a:lnTo>
                    <a:pt x="44980" y="7178"/>
                  </a:lnTo>
                  <a:lnTo>
                    <a:pt x="44971" y="7588"/>
                  </a:lnTo>
                  <a:lnTo>
                    <a:pt x="44963" y="8407"/>
                  </a:lnTo>
                  <a:lnTo>
                    <a:pt x="44963" y="9239"/>
                  </a:lnTo>
                  <a:lnTo>
                    <a:pt x="44971" y="10084"/>
                  </a:lnTo>
                  <a:lnTo>
                    <a:pt x="44989" y="10928"/>
                  </a:lnTo>
                  <a:lnTo>
                    <a:pt x="45010" y="11785"/>
                  </a:lnTo>
                  <a:lnTo>
                    <a:pt x="45040" y="12642"/>
                  </a:lnTo>
                  <a:lnTo>
                    <a:pt x="45070" y="13486"/>
                  </a:lnTo>
                  <a:lnTo>
                    <a:pt x="45109" y="14331"/>
                  </a:lnTo>
                  <a:lnTo>
                    <a:pt x="45148" y="15175"/>
                  </a:lnTo>
                  <a:lnTo>
                    <a:pt x="45234" y="16827"/>
                  </a:lnTo>
                  <a:lnTo>
                    <a:pt x="45320" y="18441"/>
                  </a:lnTo>
                  <a:lnTo>
                    <a:pt x="43998" y="18180"/>
                  </a:lnTo>
                  <a:lnTo>
                    <a:pt x="42667" y="17919"/>
                  </a:lnTo>
                  <a:lnTo>
                    <a:pt x="41337" y="17683"/>
                  </a:lnTo>
                  <a:lnTo>
                    <a:pt x="39998" y="17460"/>
                  </a:lnTo>
                  <a:lnTo>
                    <a:pt x="38658" y="17236"/>
                  </a:lnTo>
                  <a:lnTo>
                    <a:pt x="37315" y="17025"/>
                  </a:lnTo>
                  <a:lnTo>
                    <a:pt x="35971" y="16839"/>
                  </a:lnTo>
                  <a:lnTo>
                    <a:pt x="34619" y="16653"/>
                  </a:lnTo>
                  <a:lnTo>
                    <a:pt x="33271" y="16491"/>
                  </a:lnTo>
                  <a:lnTo>
                    <a:pt x="31915" y="16330"/>
                  </a:lnTo>
                  <a:lnTo>
                    <a:pt x="30562" y="16181"/>
                  </a:lnTo>
                  <a:lnTo>
                    <a:pt x="29206" y="16057"/>
                  </a:lnTo>
                  <a:lnTo>
                    <a:pt x="27849" y="15945"/>
                  </a:lnTo>
                  <a:lnTo>
                    <a:pt x="26489" y="15846"/>
                  </a:lnTo>
                  <a:lnTo>
                    <a:pt x="25128" y="15759"/>
                  </a:lnTo>
                  <a:lnTo>
                    <a:pt x="23771" y="15684"/>
                  </a:lnTo>
                  <a:lnTo>
                    <a:pt x="22411" y="15622"/>
                  </a:lnTo>
                  <a:lnTo>
                    <a:pt x="21050" y="15585"/>
                  </a:lnTo>
                  <a:lnTo>
                    <a:pt x="19693" y="15560"/>
                  </a:lnTo>
                  <a:lnTo>
                    <a:pt x="18333" y="15548"/>
                  </a:lnTo>
                  <a:lnTo>
                    <a:pt x="16976" y="15560"/>
                  </a:lnTo>
                  <a:lnTo>
                    <a:pt x="15620" y="15585"/>
                  </a:lnTo>
                  <a:lnTo>
                    <a:pt x="14267" y="15622"/>
                  </a:lnTo>
                  <a:lnTo>
                    <a:pt x="12915" y="15684"/>
                  </a:lnTo>
                  <a:lnTo>
                    <a:pt x="11563" y="15759"/>
                  </a:lnTo>
                  <a:lnTo>
                    <a:pt x="10215" y="15846"/>
                  </a:lnTo>
                  <a:lnTo>
                    <a:pt x="8872" y="15957"/>
                  </a:lnTo>
                  <a:lnTo>
                    <a:pt x="7528" y="16094"/>
                  </a:lnTo>
                  <a:lnTo>
                    <a:pt x="6189" y="16243"/>
                  </a:lnTo>
                  <a:lnTo>
                    <a:pt x="4854" y="16404"/>
                  </a:lnTo>
                  <a:lnTo>
                    <a:pt x="3523" y="16603"/>
                  </a:lnTo>
                  <a:lnTo>
                    <a:pt x="2197" y="16802"/>
                  </a:lnTo>
                  <a:lnTo>
                    <a:pt x="2167" y="16814"/>
                  </a:lnTo>
                  <a:lnTo>
                    <a:pt x="2137" y="16827"/>
                  </a:lnTo>
                  <a:lnTo>
                    <a:pt x="2085" y="16864"/>
                  </a:lnTo>
                  <a:lnTo>
                    <a:pt x="2033" y="16901"/>
                  </a:lnTo>
                  <a:lnTo>
                    <a:pt x="1986" y="16951"/>
                  </a:lnTo>
                  <a:lnTo>
                    <a:pt x="1956" y="14157"/>
                  </a:lnTo>
                  <a:lnTo>
                    <a:pt x="1930" y="11375"/>
                  </a:lnTo>
                  <a:lnTo>
                    <a:pt x="1917" y="9984"/>
                  </a:lnTo>
                  <a:lnTo>
                    <a:pt x="1913" y="8594"/>
                  </a:lnTo>
                  <a:lnTo>
                    <a:pt x="1913" y="7203"/>
                  </a:lnTo>
                  <a:lnTo>
                    <a:pt x="1921" y="5812"/>
                  </a:lnTo>
                  <a:lnTo>
                    <a:pt x="1921" y="5675"/>
                  </a:lnTo>
                  <a:lnTo>
                    <a:pt x="3256" y="5849"/>
                  </a:lnTo>
                  <a:lnTo>
                    <a:pt x="4591" y="6011"/>
                  </a:lnTo>
                  <a:lnTo>
                    <a:pt x="5935" y="6160"/>
                  </a:lnTo>
                  <a:lnTo>
                    <a:pt x="7278" y="6309"/>
                  </a:lnTo>
                  <a:lnTo>
                    <a:pt x="8622" y="6433"/>
                  </a:lnTo>
                  <a:lnTo>
                    <a:pt x="9974" y="6557"/>
                  </a:lnTo>
                  <a:lnTo>
                    <a:pt x="11322" y="6669"/>
                  </a:lnTo>
                  <a:lnTo>
                    <a:pt x="12674" y="6768"/>
                  </a:lnTo>
                  <a:lnTo>
                    <a:pt x="14031" y="6855"/>
                  </a:lnTo>
                  <a:lnTo>
                    <a:pt x="15387" y="6930"/>
                  </a:lnTo>
                  <a:lnTo>
                    <a:pt x="16744" y="6992"/>
                  </a:lnTo>
                  <a:lnTo>
                    <a:pt x="18100" y="7041"/>
                  </a:lnTo>
                  <a:lnTo>
                    <a:pt x="19456" y="7066"/>
                  </a:lnTo>
                  <a:lnTo>
                    <a:pt x="20817" y="7091"/>
                  </a:lnTo>
                  <a:lnTo>
                    <a:pt x="22178" y="7103"/>
                  </a:lnTo>
                  <a:lnTo>
                    <a:pt x="23535" y="7091"/>
                  </a:lnTo>
                  <a:lnTo>
                    <a:pt x="24895" y="7066"/>
                  </a:lnTo>
                  <a:lnTo>
                    <a:pt x="26256" y="7029"/>
                  </a:lnTo>
                  <a:lnTo>
                    <a:pt x="27613" y="6979"/>
                  </a:lnTo>
                  <a:lnTo>
                    <a:pt x="28973" y="6905"/>
                  </a:lnTo>
                  <a:lnTo>
                    <a:pt x="30330" y="6818"/>
                  </a:lnTo>
                  <a:lnTo>
                    <a:pt x="31682" y="6718"/>
                  </a:lnTo>
                  <a:lnTo>
                    <a:pt x="33039" y="6607"/>
                  </a:lnTo>
                  <a:lnTo>
                    <a:pt x="34391" y="6470"/>
                  </a:lnTo>
                  <a:lnTo>
                    <a:pt x="35743" y="6321"/>
                  </a:lnTo>
                  <a:lnTo>
                    <a:pt x="37091" y="6147"/>
                  </a:lnTo>
                  <a:lnTo>
                    <a:pt x="38439" y="5961"/>
                  </a:lnTo>
                  <a:lnTo>
                    <a:pt x="39782" y="5750"/>
                  </a:lnTo>
                  <a:lnTo>
                    <a:pt x="41122" y="5526"/>
                  </a:lnTo>
                  <a:lnTo>
                    <a:pt x="42461" y="5278"/>
                  </a:lnTo>
                  <a:lnTo>
                    <a:pt x="43796" y="5017"/>
                  </a:lnTo>
                  <a:lnTo>
                    <a:pt x="45126" y="4732"/>
                  </a:lnTo>
                  <a:close/>
                  <a:moveTo>
                    <a:pt x="21816" y="0"/>
                  </a:moveTo>
                  <a:lnTo>
                    <a:pt x="20421" y="25"/>
                  </a:lnTo>
                  <a:lnTo>
                    <a:pt x="19026" y="50"/>
                  </a:lnTo>
                  <a:lnTo>
                    <a:pt x="17631" y="87"/>
                  </a:lnTo>
                  <a:lnTo>
                    <a:pt x="16231" y="137"/>
                  </a:lnTo>
                  <a:lnTo>
                    <a:pt x="14840" y="199"/>
                  </a:lnTo>
                  <a:lnTo>
                    <a:pt x="13445" y="261"/>
                  </a:lnTo>
                  <a:lnTo>
                    <a:pt x="12054" y="336"/>
                  </a:lnTo>
                  <a:lnTo>
                    <a:pt x="10663" y="423"/>
                  </a:lnTo>
                  <a:lnTo>
                    <a:pt x="9272" y="522"/>
                  </a:lnTo>
                  <a:lnTo>
                    <a:pt x="7885" y="621"/>
                  </a:lnTo>
                  <a:lnTo>
                    <a:pt x="6499" y="733"/>
                  </a:lnTo>
                  <a:lnTo>
                    <a:pt x="3738" y="981"/>
                  </a:lnTo>
                  <a:lnTo>
                    <a:pt x="982" y="1242"/>
                  </a:lnTo>
                  <a:lnTo>
                    <a:pt x="926" y="1255"/>
                  </a:lnTo>
                  <a:lnTo>
                    <a:pt x="875" y="1267"/>
                  </a:lnTo>
                  <a:lnTo>
                    <a:pt x="823" y="1292"/>
                  </a:lnTo>
                  <a:lnTo>
                    <a:pt x="771" y="1329"/>
                  </a:lnTo>
                  <a:lnTo>
                    <a:pt x="724" y="1379"/>
                  </a:lnTo>
                  <a:lnTo>
                    <a:pt x="681" y="1429"/>
                  </a:lnTo>
                  <a:lnTo>
                    <a:pt x="638" y="1491"/>
                  </a:lnTo>
                  <a:lnTo>
                    <a:pt x="599" y="1553"/>
                  </a:lnTo>
                  <a:lnTo>
                    <a:pt x="560" y="1627"/>
                  </a:lnTo>
                  <a:lnTo>
                    <a:pt x="526" y="1702"/>
                  </a:lnTo>
                  <a:lnTo>
                    <a:pt x="492" y="1789"/>
                  </a:lnTo>
                  <a:lnTo>
                    <a:pt x="461" y="1876"/>
                  </a:lnTo>
                  <a:lnTo>
                    <a:pt x="431" y="1975"/>
                  </a:lnTo>
                  <a:lnTo>
                    <a:pt x="405" y="2074"/>
                  </a:lnTo>
                  <a:lnTo>
                    <a:pt x="384" y="2174"/>
                  </a:lnTo>
                  <a:lnTo>
                    <a:pt x="362" y="2285"/>
                  </a:lnTo>
                  <a:lnTo>
                    <a:pt x="324" y="2509"/>
                  </a:lnTo>
                  <a:lnTo>
                    <a:pt x="298" y="2745"/>
                  </a:lnTo>
                  <a:lnTo>
                    <a:pt x="281" y="2981"/>
                  </a:lnTo>
                  <a:lnTo>
                    <a:pt x="272" y="3229"/>
                  </a:lnTo>
                  <a:lnTo>
                    <a:pt x="268" y="3490"/>
                  </a:lnTo>
                  <a:lnTo>
                    <a:pt x="276" y="3738"/>
                  </a:lnTo>
                  <a:lnTo>
                    <a:pt x="293" y="3987"/>
                  </a:lnTo>
                  <a:lnTo>
                    <a:pt x="319" y="4223"/>
                  </a:lnTo>
                  <a:lnTo>
                    <a:pt x="281" y="4384"/>
                  </a:lnTo>
                  <a:lnTo>
                    <a:pt x="237" y="4558"/>
                  </a:lnTo>
                  <a:lnTo>
                    <a:pt x="199" y="4744"/>
                  </a:lnTo>
                  <a:lnTo>
                    <a:pt x="160" y="4930"/>
                  </a:lnTo>
                  <a:lnTo>
                    <a:pt x="130" y="5129"/>
                  </a:lnTo>
                  <a:lnTo>
                    <a:pt x="100" y="5340"/>
                  </a:lnTo>
                  <a:lnTo>
                    <a:pt x="78" y="5576"/>
                  </a:lnTo>
                  <a:lnTo>
                    <a:pt x="61" y="5812"/>
                  </a:lnTo>
                  <a:lnTo>
                    <a:pt x="44" y="6259"/>
                  </a:lnTo>
                  <a:lnTo>
                    <a:pt x="31" y="6706"/>
                  </a:lnTo>
                  <a:lnTo>
                    <a:pt x="18" y="7166"/>
                  </a:lnTo>
                  <a:lnTo>
                    <a:pt x="9" y="7625"/>
                  </a:lnTo>
                  <a:lnTo>
                    <a:pt x="5" y="8084"/>
                  </a:lnTo>
                  <a:lnTo>
                    <a:pt x="1" y="8556"/>
                  </a:lnTo>
                  <a:lnTo>
                    <a:pt x="1" y="9041"/>
                  </a:lnTo>
                  <a:lnTo>
                    <a:pt x="1" y="9512"/>
                  </a:lnTo>
                  <a:lnTo>
                    <a:pt x="5" y="9997"/>
                  </a:lnTo>
                  <a:lnTo>
                    <a:pt x="14" y="10481"/>
                  </a:lnTo>
                  <a:lnTo>
                    <a:pt x="22" y="10965"/>
                  </a:lnTo>
                  <a:lnTo>
                    <a:pt x="35" y="11450"/>
                  </a:lnTo>
                  <a:lnTo>
                    <a:pt x="48" y="11934"/>
                  </a:lnTo>
                  <a:lnTo>
                    <a:pt x="70" y="12418"/>
                  </a:lnTo>
                  <a:lnTo>
                    <a:pt x="91" y="12903"/>
                  </a:lnTo>
                  <a:lnTo>
                    <a:pt x="113" y="13387"/>
                  </a:lnTo>
                  <a:lnTo>
                    <a:pt x="138" y="13871"/>
                  </a:lnTo>
                  <a:lnTo>
                    <a:pt x="169" y="14355"/>
                  </a:lnTo>
                  <a:lnTo>
                    <a:pt x="203" y="14840"/>
                  </a:lnTo>
                  <a:lnTo>
                    <a:pt x="237" y="15312"/>
                  </a:lnTo>
                  <a:lnTo>
                    <a:pt x="276" y="15783"/>
                  </a:lnTo>
                  <a:lnTo>
                    <a:pt x="319" y="16255"/>
                  </a:lnTo>
                  <a:lnTo>
                    <a:pt x="362" y="16727"/>
                  </a:lnTo>
                  <a:lnTo>
                    <a:pt x="410" y="17187"/>
                  </a:lnTo>
                  <a:lnTo>
                    <a:pt x="461" y="17634"/>
                  </a:lnTo>
                  <a:lnTo>
                    <a:pt x="513" y="18093"/>
                  </a:lnTo>
                  <a:lnTo>
                    <a:pt x="573" y="18528"/>
                  </a:lnTo>
                  <a:lnTo>
                    <a:pt x="629" y="18962"/>
                  </a:lnTo>
                  <a:lnTo>
                    <a:pt x="694" y="19397"/>
                  </a:lnTo>
                  <a:lnTo>
                    <a:pt x="759" y="19807"/>
                  </a:lnTo>
                  <a:lnTo>
                    <a:pt x="832" y="20229"/>
                  </a:lnTo>
                  <a:lnTo>
                    <a:pt x="901" y="20626"/>
                  </a:lnTo>
                  <a:lnTo>
                    <a:pt x="939" y="20800"/>
                  </a:lnTo>
                  <a:lnTo>
                    <a:pt x="982" y="20949"/>
                  </a:lnTo>
                  <a:lnTo>
                    <a:pt x="1030" y="21073"/>
                  </a:lnTo>
                  <a:lnTo>
                    <a:pt x="1077" y="21173"/>
                  </a:lnTo>
                  <a:lnTo>
                    <a:pt x="1133" y="21260"/>
                  </a:lnTo>
                  <a:lnTo>
                    <a:pt x="1185" y="21322"/>
                  </a:lnTo>
                  <a:lnTo>
                    <a:pt x="1241" y="21359"/>
                  </a:lnTo>
                  <a:lnTo>
                    <a:pt x="1297" y="21384"/>
                  </a:lnTo>
                  <a:lnTo>
                    <a:pt x="1357" y="21396"/>
                  </a:lnTo>
                  <a:lnTo>
                    <a:pt x="1413" y="21384"/>
                  </a:lnTo>
                  <a:lnTo>
                    <a:pt x="1473" y="21359"/>
                  </a:lnTo>
                  <a:lnTo>
                    <a:pt x="1529" y="21309"/>
                  </a:lnTo>
                  <a:lnTo>
                    <a:pt x="1585" y="21260"/>
                  </a:lnTo>
                  <a:lnTo>
                    <a:pt x="1641" y="21185"/>
                  </a:lnTo>
                  <a:lnTo>
                    <a:pt x="1693" y="21098"/>
                  </a:lnTo>
                  <a:lnTo>
                    <a:pt x="1745" y="20999"/>
                  </a:lnTo>
                  <a:lnTo>
                    <a:pt x="1792" y="21098"/>
                  </a:lnTo>
                  <a:lnTo>
                    <a:pt x="1844" y="21185"/>
                  </a:lnTo>
                  <a:lnTo>
                    <a:pt x="1895" y="21272"/>
                  </a:lnTo>
                  <a:lnTo>
                    <a:pt x="1951" y="21347"/>
                  </a:lnTo>
                  <a:lnTo>
                    <a:pt x="2007" y="21409"/>
                  </a:lnTo>
                  <a:lnTo>
                    <a:pt x="2068" y="21446"/>
                  </a:lnTo>
                  <a:lnTo>
                    <a:pt x="2132" y="21483"/>
                  </a:lnTo>
                  <a:lnTo>
                    <a:pt x="2197" y="21508"/>
                  </a:lnTo>
                  <a:lnTo>
                    <a:pt x="3523" y="21781"/>
                  </a:lnTo>
                  <a:lnTo>
                    <a:pt x="4854" y="22017"/>
                  </a:lnTo>
                  <a:lnTo>
                    <a:pt x="6193" y="22253"/>
                  </a:lnTo>
                  <a:lnTo>
                    <a:pt x="7532" y="22464"/>
                  </a:lnTo>
                  <a:lnTo>
                    <a:pt x="8876" y="22650"/>
                  </a:lnTo>
                  <a:lnTo>
                    <a:pt x="10219" y="22824"/>
                  </a:lnTo>
                  <a:lnTo>
                    <a:pt x="11572" y="22973"/>
                  </a:lnTo>
                  <a:lnTo>
                    <a:pt x="12924" y="23110"/>
                  </a:lnTo>
                  <a:lnTo>
                    <a:pt x="14276" y="23222"/>
                  </a:lnTo>
                  <a:lnTo>
                    <a:pt x="15632" y="23333"/>
                  </a:lnTo>
                  <a:lnTo>
                    <a:pt x="16993" y="23408"/>
                  </a:lnTo>
                  <a:lnTo>
                    <a:pt x="18354" y="23482"/>
                  </a:lnTo>
                  <a:lnTo>
                    <a:pt x="19715" y="23532"/>
                  </a:lnTo>
                  <a:lnTo>
                    <a:pt x="21076" y="23569"/>
                  </a:lnTo>
                  <a:lnTo>
                    <a:pt x="22436" y="23582"/>
                  </a:lnTo>
                  <a:lnTo>
                    <a:pt x="23802" y="23594"/>
                  </a:lnTo>
                  <a:lnTo>
                    <a:pt x="25162" y="23582"/>
                  </a:lnTo>
                  <a:lnTo>
                    <a:pt x="26527" y="23557"/>
                  </a:lnTo>
                  <a:lnTo>
                    <a:pt x="27888" y="23520"/>
                  </a:lnTo>
                  <a:lnTo>
                    <a:pt x="29249" y="23458"/>
                  </a:lnTo>
                  <a:lnTo>
                    <a:pt x="30610" y="23396"/>
                  </a:lnTo>
                  <a:lnTo>
                    <a:pt x="31971" y="23309"/>
                  </a:lnTo>
                  <a:lnTo>
                    <a:pt x="33327" y="23209"/>
                  </a:lnTo>
                  <a:lnTo>
                    <a:pt x="34684" y="23110"/>
                  </a:lnTo>
                  <a:lnTo>
                    <a:pt x="36036" y="22986"/>
                  </a:lnTo>
                  <a:lnTo>
                    <a:pt x="37384" y="22849"/>
                  </a:lnTo>
                  <a:lnTo>
                    <a:pt x="38732" y="22700"/>
                  </a:lnTo>
                  <a:lnTo>
                    <a:pt x="40079" y="22539"/>
                  </a:lnTo>
                  <a:lnTo>
                    <a:pt x="41419" y="22365"/>
                  </a:lnTo>
                  <a:lnTo>
                    <a:pt x="42758" y="22191"/>
                  </a:lnTo>
                  <a:lnTo>
                    <a:pt x="44089" y="21992"/>
                  </a:lnTo>
                  <a:lnTo>
                    <a:pt x="45419" y="21794"/>
                  </a:lnTo>
                  <a:lnTo>
                    <a:pt x="45492" y="21769"/>
                  </a:lnTo>
                  <a:lnTo>
                    <a:pt x="45566" y="21732"/>
                  </a:lnTo>
                  <a:lnTo>
                    <a:pt x="45630" y="21669"/>
                  </a:lnTo>
                  <a:lnTo>
                    <a:pt x="45691" y="21595"/>
                  </a:lnTo>
                  <a:lnTo>
                    <a:pt x="45742" y="21508"/>
                  </a:lnTo>
                  <a:lnTo>
                    <a:pt x="45790" y="21396"/>
                  </a:lnTo>
                  <a:lnTo>
                    <a:pt x="45833" y="21285"/>
                  </a:lnTo>
                  <a:lnTo>
                    <a:pt x="45867" y="21148"/>
                  </a:lnTo>
                  <a:lnTo>
                    <a:pt x="45902" y="21011"/>
                  </a:lnTo>
                  <a:lnTo>
                    <a:pt x="45927" y="20862"/>
                  </a:lnTo>
                  <a:lnTo>
                    <a:pt x="45945" y="20701"/>
                  </a:lnTo>
                  <a:lnTo>
                    <a:pt x="45962" y="20552"/>
                  </a:lnTo>
                  <a:lnTo>
                    <a:pt x="45970" y="20378"/>
                  </a:lnTo>
                  <a:lnTo>
                    <a:pt x="45975" y="20217"/>
                  </a:lnTo>
                  <a:lnTo>
                    <a:pt x="45975" y="20043"/>
                  </a:lnTo>
                  <a:lnTo>
                    <a:pt x="45966" y="19881"/>
                  </a:lnTo>
                  <a:lnTo>
                    <a:pt x="46026" y="19819"/>
                  </a:lnTo>
                  <a:lnTo>
                    <a:pt x="46087" y="19757"/>
                  </a:lnTo>
                  <a:lnTo>
                    <a:pt x="46138" y="19670"/>
                  </a:lnTo>
                  <a:lnTo>
                    <a:pt x="46186" y="19583"/>
                  </a:lnTo>
                  <a:lnTo>
                    <a:pt x="46229" y="19459"/>
                  </a:lnTo>
                  <a:lnTo>
                    <a:pt x="46246" y="19397"/>
                  </a:lnTo>
                  <a:lnTo>
                    <a:pt x="46263" y="19335"/>
                  </a:lnTo>
                  <a:lnTo>
                    <a:pt x="46276" y="19260"/>
                  </a:lnTo>
                  <a:lnTo>
                    <a:pt x="46289" y="19174"/>
                  </a:lnTo>
                  <a:lnTo>
                    <a:pt x="46302" y="19087"/>
                  </a:lnTo>
                  <a:lnTo>
                    <a:pt x="46306" y="19000"/>
                  </a:lnTo>
                  <a:lnTo>
                    <a:pt x="46397" y="17348"/>
                  </a:lnTo>
                  <a:lnTo>
                    <a:pt x="46487" y="15634"/>
                  </a:lnTo>
                  <a:lnTo>
                    <a:pt x="46530" y="14765"/>
                  </a:lnTo>
                  <a:lnTo>
                    <a:pt x="46569" y="13884"/>
                  </a:lnTo>
                  <a:lnTo>
                    <a:pt x="46608" y="12989"/>
                  </a:lnTo>
                  <a:lnTo>
                    <a:pt x="46642" y="12095"/>
                  </a:lnTo>
                  <a:lnTo>
                    <a:pt x="46668" y="11214"/>
                  </a:lnTo>
                  <a:lnTo>
                    <a:pt x="46685" y="10320"/>
                  </a:lnTo>
                  <a:lnTo>
                    <a:pt x="46698" y="9438"/>
                  </a:lnTo>
                  <a:lnTo>
                    <a:pt x="46702" y="8569"/>
                  </a:lnTo>
                  <a:lnTo>
                    <a:pt x="46698" y="8134"/>
                  </a:lnTo>
                  <a:lnTo>
                    <a:pt x="46694" y="7699"/>
                  </a:lnTo>
                  <a:lnTo>
                    <a:pt x="46685" y="7277"/>
                  </a:lnTo>
                  <a:lnTo>
                    <a:pt x="46672" y="6855"/>
                  </a:lnTo>
                  <a:lnTo>
                    <a:pt x="46659" y="6433"/>
                  </a:lnTo>
                  <a:lnTo>
                    <a:pt x="46642" y="6023"/>
                  </a:lnTo>
                  <a:lnTo>
                    <a:pt x="46621" y="5613"/>
                  </a:lnTo>
                  <a:lnTo>
                    <a:pt x="46599" y="5204"/>
                  </a:lnTo>
                  <a:lnTo>
                    <a:pt x="46582" y="5005"/>
                  </a:lnTo>
                  <a:lnTo>
                    <a:pt x="46560" y="4831"/>
                  </a:lnTo>
                  <a:lnTo>
                    <a:pt x="46535" y="4657"/>
                  </a:lnTo>
                  <a:lnTo>
                    <a:pt x="46504" y="4496"/>
                  </a:lnTo>
                  <a:lnTo>
                    <a:pt x="46470" y="4347"/>
                  </a:lnTo>
                  <a:lnTo>
                    <a:pt x="46431" y="4223"/>
                  </a:lnTo>
                  <a:lnTo>
                    <a:pt x="46384" y="4098"/>
                  </a:lnTo>
                  <a:lnTo>
                    <a:pt x="46336" y="3987"/>
                  </a:lnTo>
                  <a:lnTo>
                    <a:pt x="46285" y="3887"/>
                  </a:lnTo>
                  <a:lnTo>
                    <a:pt x="46233" y="3800"/>
                  </a:lnTo>
                  <a:lnTo>
                    <a:pt x="46177" y="3738"/>
                  </a:lnTo>
                  <a:lnTo>
                    <a:pt x="46117" y="3676"/>
                  </a:lnTo>
                  <a:lnTo>
                    <a:pt x="46057" y="3626"/>
                  </a:lnTo>
                  <a:lnTo>
                    <a:pt x="45996" y="3602"/>
                  </a:lnTo>
                  <a:lnTo>
                    <a:pt x="45936" y="3577"/>
                  </a:lnTo>
                  <a:lnTo>
                    <a:pt x="45871" y="3577"/>
                  </a:lnTo>
                  <a:lnTo>
                    <a:pt x="45880" y="3415"/>
                  </a:lnTo>
                  <a:lnTo>
                    <a:pt x="45884" y="3254"/>
                  </a:lnTo>
                  <a:lnTo>
                    <a:pt x="45889" y="3092"/>
                  </a:lnTo>
                  <a:lnTo>
                    <a:pt x="45884" y="2943"/>
                  </a:lnTo>
                  <a:lnTo>
                    <a:pt x="45871" y="2794"/>
                  </a:lnTo>
                  <a:lnTo>
                    <a:pt x="45858" y="2645"/>
                  </a:lnTo>
                  <a:lnTo>
                    <a:pt x="45841" y="2496"/>
                  </a:lnTo>
                  <a:lnTo>
                    <a:pt x="45815" y="2372"/>
                  </a:lnTo>
                  <a:lnTo>
                    <a:pt x="45785" y="2248"/>
                  </a:lnTo>
                  <a:lnTo>
                    <a:pt x="45755" y="2124"/>
                  </a:lnTo>
                  <a:lnTo>
                    <a:pt x="45712" y="2025"/>
                  </a:lnTo>
                  <a:lnTo>
                    <a:pt x="45669" y="1938"/>
                  </a:lnTo>
                  <a:lnTo>
                    <a:pt x="45617" y="1863"/>
                  </a:lnTo>
                  <a:lnTo>
                    <a:pt x="45561" y="1813"/>
                  </a:lnTo>
                  <a:lnTo>
                    <a:pt x="45501" y="1776"/>
                  </a:lnTo>
                  <a:lnTo>
                    <a:pt x="45436" y="1751"/>
                  </a:lnTo>
                  <a:lnTo>
                    <a:pt x="44063" y="1528"/>
                  </a:lnTo>
                  <a:lnTo>
                    <a:pt x="42685" y="1317"/>
                  </a:lnTo>
                  <a:lnTo>
                    <a:pt x="41307" y="1130"/>
                  </a:lnTo>
                  <a:lnTo>
                    <a:pt x="39924" y="944"/>
                  </a:lnTo>
                  <a:lnTo>
                    <a:pt x="38538" y="795"/>
                  </a:lnTo>
                  <a:lnTo>
                    <a:pt x="37151" y="646"/>
                  </a:lnTo>
                  <a:lnTo>
                    <a:pt x="35764" y="522"/>
                  </a:lnTo>
                  <a:lnTo>
                    <a:pt x="34374" y="410"/>
                  </a:lnTo>
                  <a:lnTo>
                    <a:pt x="32983" y="311"/>
                  </a:lnTo>
                  <a:lnTo>
                    <a:pt x="31592" y="224"/>
                  </a:lnTo>
                  <a:lnTo>
                    <a:pt x="30196" y="149"/>
                  </a:lnTo>
                  <a:lnTo>
                    <a:pt x="28801" y="100"/>
                  </a:lnTo>
                  <a:lnTo>
                    <a:pt x="27406" y="50"/>
                  </a:lnTo>
                  <a:lnTo>
                    <a:pt x="26011" y="25"/>
                  </a:lnTo>
                  <a:lnTo>
                    <a:pt x="246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3454600" y="-7005800"/>
              <a:ext cx="1110950" cy="623100"/>
            </a:xfrm>
            <a:custGeom>
              <a:avLst/>
              <a:gdLst/>
              <a:ahLst/>
              <a:cxnLst/>
              <a:rect l="l" t="t" r="r" b="b"/>
              <a:pathLst>
                <a:path w="44438" h="24924" extrusionOk="0">
                  <a:moveTo>
                    <a:pt x="1103" y="1"/>
                  </a:moveTo>
                  <a:lnTo>
                    <a:pt x="1013" y="13"/>
                  </a:lnTo>
                  <a:lnTo>
                    <a:pt x="922" y="25"/>
                  </a:lnTo>
                  <a:lnTo>
                    <a:pt x="836" y="75"/>
                  </a:lnTo>
                  <a:lnTo>
                    <a:pt x="759" y="137"/>
                  </a:lnTo>
                  <a:lnTo>
                    <a:pt x="686" y="224"/>
                  </a:lnTo>
                  <a:lnTo>
                    <a:pt x="617" y="323"/>
                  </a:lnTo>
                  <a:lnTo>
                    <a:pt x="556" y="435"/>
                  </a:lnTo>
                  <a:lnTo>
                    <a:pt x="496" y="572"/>
                  </a:lnTo>
                  <a:lnTo>
                    <a:pt x="444" y="708"/>
                  </a:lnTo>
                  <a:lnTo>
                    <a:pt x="397" y="870"/>
                  </a:lnTo>
                  <a:lnTo>
                    <a:pt x="354" y="1044"/>
                  </a:lnTo>
                  <a:lnTo>
                    <a:pt x="315" y="1218"/>
                  </a:lnTo>
                  <a:lnTo>
                    <a:pt x="285" y="1404"/>
                  </a:lnTo>
                  <a:lnTo>
                    <a:pt x="255" y="1602"/>
                  </a:lnTo>
                  <a:lnTo>
                    <a:pt x="233" y="1801"/>
                  </a:lnTo>
                  <a:lnTo>
                    <a:pt x="216" y="2012"/>
                  </a:lnTo>
                  <a:lnTo>
                    <a:pt x="165" y="2174"/>
                  </a:lnTo>
                  <a:lnTo>
                    <a:pt x="117" y="2348"/>
                  </a:lnTo>
                  <a:lnTo>
                    <a:pt x="78" y="2546"/>
                  </a:lnTo>
                  <a:lnTo>
                    <a:pt x="44" y="2757"/>
                  </a:lnTo>
                  <a:lnTo>
                    <a:pt x="31" y="2869"/>
                  </a:lnTo>
                  <a:lnTo>
                    <a:pt x="22" y="2981"/>
                  </a:lnTo>
                  <a:lnTo>
                    <a:pt x="10" y="3105"/>
                  </a:lnTo>
                  <a:lnTo>
                    <a:pt x="5" y="3229"/>
                  </a:lnTo>
                  <a:lnTo>
                    <a:pt x="1" y="3353"/>
                  </a:lnTo>
                  <a:lnTo>
                    <a:pt x="1" y="3490"/>
                  </a:lnTo>
                  <a:lnTo>
                    <a:pt x="1" y="3627"/>
                  </a:lnTo>
                  <a:lnTo>
                    <a:pt x="5" y="3776"/>
                  </a:lnTo>
                  <a:lnTo>
                    <a:pt x="40" y="4583"/>
                  </a:lnTo>
                  <a:lnTo>
                    <a:pt x="83" y="5377"/>
                  </a:lnTo>
                  <a:lnTo>
                    <a:pt x="134" y="6172"/>
                  </a:lnTo>
                  <a:lnTo>
                    <a:pt x="186" y="6967"/>
                  </a:lnTo>
                  <a:lnTo>
                    <a:pt x="233" y="7762"/>
                  </a:lnTo>
                  <a:lnTo>
                    <a:pt x="285" y="8556"/>
                  </a:lnTo>
                  <a:lnTo>
                    <a:pt x="328" y="9364"/>
                  </a:lnTo>
                  <a:lnTo>
                    <a:pt x="363" y="10158"/>
                  </a:lnTo>
                  <a:lnTo>
                    <a:pt x="384" y="10978"/>
                  </a:lnTo>
                  <a:lnTo>
                    <a:pt x="397" y="11797"/>
                  </a:lnTo>
                  <a:lnTo>
                    <a:pt x="414" y="13412"/>
                  </a:lnTo>
                  <a:lnTo>
                    <a:pt x="423" y="14219"/>
                  </a:lnTo>
                  <a:lnTo>
                    <a:pt x="432" y="15026"/>
                  </a:lnTo>
                  <a:lnTo>
                    <a:pt x="449" y="15833"/>
                  </a:lnTo>
                  <a:lnTo>
                    <a:pt x="475" y="16640"/>
                  </a:lnTo>
                  <a:lnTo>
                    <a:pt x="483" y="16740"/>
                  </a:lnTo>
                  <a:lnTo>
                    <a:pt x="492" y="16827"/>
                  </a:lnTo>
                  <a:lnTo>
                    <a:pt x="518" y="16976"/>
                  </a:lnTo>
                  <a:lnTo>
                    <a:pt x="543" y="17112"/>
                  </a:lnTo>
                  <a:lnTo>
                    <a:pt x="574" y="17249"/>
                  </a:lnTo>
                  <a:lnTo>
                    <a:pt x="561" y="17547"/>
                  </a:lnTo>
                  <a:lnTo>
                    <a:pt x="556" y="17870"/>
                  </a:lnTo>
                  <a:lnTo>
                    <a:pt x="561" y="18180"/>
                  </a:lnTo>
                  <a:lnTo>
                    <a:pt x="574" y="18491"/>
                  </a:lnTo>
                  <a:lnTo>
                    <a:pt x="599" y="18789"/>
                  </a:lnTo>
                  <a:lnTo>
                    <a:pt x="634" y="19087"/>
                  </a:lnTo>
                  <a:lnTo>
                    <a:pt x="655" y="19236"/>
                  </a:lnTo>
                  <a:lnTo>
                    <a:pt x="677" y="19372"/>
                  </a:lnTo>
                  <a:lnTo>
                    <a:pt x="703" y="19509"/>
                  </a:lnTo>
                  <a:lnTo>
                    <a:pt x="733" y="19646"/>
                  </a:lnTo>
                  <a:lnTo>
                    <a:pt x="763" y="19770"/>
                  </a:lnTo>
                  <a:lnTo>
                    <a:pt x="793" y="19894"/>
                  </a:lnTo>
                  <a:lnTo>
                    <a:pt x="832" y="20018"/>
                  </a:lnTo>
                  <a:lnTo>
                    <a:pt x="866" y="20130"/>
                  </a:lnTo>
                  <a:lnTo>
                    <a:pt x="910" y="20242"/>
                  </a:lnTo>
                  <a:lnTo>
                    <a:pt x="948" y="20341"/>
                  </a:lnTo>
                  <a:lnTo>
                    <a:pt x="996" y="20428"/>
                  </a:lnTo>
                  <a:lnTo>
                    <a:pt x="1043" y="20515"/>
                  </a:lnTo>
                  <a:lnTo>
                    <a:pt x="1090" y="20602"/>
                  </a:lnTo>
                  <a:lnTo>
                    <a:pt x="1146" y="20676"/>
                  </a:lnTo>
                  <a:lnTo>
                    <a:pt x="1198" y="20738"/>
                  </a:lnTo>
                  <a:lnTo>
                    <a:pt x="1258" y="20788"/>
                  </a:lnTo>
                  <a:lnTo>
                    <a:pt x="1314" y="20838"/>
                  </a:lnTo>
                  <a:lnTo>
                    <a:pt x="1379" y="20875"/>
                  </a:lnTo>
                  <a:lnTo>
                    <a:pt x="1444" y="20912"/>
                  </a:lnTo>
                  <a:lnTo>
                    <a:pt x="1508" y="20925"/>
                  </a:lnTo>
                  <a:lnTo>
                    <a:pt x="2748" y="21136"/>
                  </a:lnTo>
                  <a:lnTo>
                    <a:pt x="3997" y="21372"/>
                  </a:lnTo>
                  <a:lnTo>
                    <a:pt x="5255" y="21620"/>
                  </a:lnTo>
                  <a:lnTo>
                    <a:pt x="6525" y="21881"/>
                  </a:lnTo>
                  <a:lnTo>
                    <a:pt x="9087" y="22415"/>
                  </a:lnTo>
                  <a:lnTo>
                    <a:pt x="11680" y="22961"/>
                  </a:lnTo>
                  <a:lnTo>
                    <a:pt x="12984" y="23222"/>
                  </a:lnTo>
                  <a:lnTo>
                    <a:pt x="14294" y="23483"/>
                  </a:lnTo>
                  <a:lnTo>
                    <a:pt x="15611" y="23731"/>
                  </a:lnTo>
                  <a:lnTo>
                    <a:pt x="16929" y="23967"/>
                  </a:lnTo>
                  <a:lnTo>
                    <a:pt x="18247" y="24178"/>
                  </a:lnTo>
                  <a:lnTo>
                    <a:pt x="19569" y="24364"/>
                  </a:lnTo>
                  <a:lnTo>
                    <a:pt x="20891" y="24538"/>
                  </a:lnTo>
                  <a:lnTo>
                    <a:pt x="22217" y="24687"/>
                  </a:lnTo>
                  <a:lnTo>
                    <a:pt x="22876" y="24737"/>
                  </a:lnTo>
                  <a:lnTo>
                    <a:pt x="23539" y="24799"/>
                  </a:lnTo>
                  <a:lnTo>
                    <a:pt x="24198" y="24836"/>
                  </a:lnTo>
                  <a:lnTo>
                    <a:pt x="24861" y="24873"/>
                  </a:lnTo>
                  <a:lnTo>
                    <a:pt x="25520" y="24898"/>
                  </a:lnTo>
                  <a:lnTo>
                    <a:pt x="26179" y="24911"/>
                  </a:lnTo>
                  <a:lnTo>
                    <a:pt x="26838" y="24923"/>
                  </a:lnTo>
                  <a:lnTo>
                    <a:pt x="27497" y="24911"/>
                  </a:lnTo>
                  <a:lnTo>
                    <a:pt x="28151" y="24898"/>
                  </a:lnTo>
                  <a:lnTo>
                    <a:pt x="28810" y="24873"/>
                  </a:lnTo>
                  <a:lnTo>
                    <a:pt x="29465" y="24836"/>
                  </a:lnTo>
                  <a:lnTo>
                    <a:pt x="30115" y="24786"/>
                  </a:lnTo>
                  <a:lnTo>
                    <a:pt x="30769" y="24724"/>
                  </a:lnTo>
                  <a:lnTo>
                    <a:pt x="31420" y="24650"/>
                  </a:lnTo>
                  <a:lnTo>
                    <a:pt x="32070" y="24563"/>
                  </a:lnTo>
                  <a:lnTo>
                    <a:pt x="32716" y="24451"/>
                  </a:lnTo>
                  <a:lnTo>
                    <a:pt x="33362" y="24339"/>
                  </a:lnTo>
                  <a:lnTo>
                    <a:pt x="34008" y="24215"/>
                  </a:lnTo>
                  <a:lnTo>
                    <a:pt x="34649" y="24066"/>
                  </a:lnTo>
                  <a:lnTo>
                    <a:pt x="35287" y="23905"/>
                  </a:lnTo>
                  <a:lnTo>
                    <a:pt x="35928" y="23731"/>
                  </a:lnTo>
                  <a:lnTo>
                    <a:pt x="36561" y="23532"/>
                  </a:lnTo>
                  <a:lnTo>
                    <a:pt x="37194" y="23321"/>
                  </a:lnTo>
                  <a:lnTo>
                    <a:pt x="37827" y="23098"/>
                  </a:lnTo>
                  <a:lnTo>
                    <a:pt x="38456" y="22862"/>
                  </a:lnTo>
                  <a:lnTo>
                    <a:pt x="39081" y="22601"/>
                  </a:lnTo>
                  <a:lnTo>
                    <a:pt x="39705" y="22315"/>
                  </a:lnTo>
                  <a:lnTo>
                    <a:pt x="40325" y="22030"/>
                  </a:lnTo>
                  <a:lnTo>
                    <a:pt x="40941" y="21707"/>
                  </a:lnTo>
                  <a:lnTo>
                    <a:pt x="41557" y="21372"/>
                  </a:lnTo>
                  <a:lnTo>
                    <a:pt x="42168" y="21024"/>
                  </a:lnTo>
                  <a:lnTo>
                    <a:pt x="42775" y="20651"/>
                  </a:lnTo>
                  <a:lnTo>
                    <a:pt x="42810" y="20627"/>
                  </a:lnTo>
                  <a:lnTo>
                    <a:pt x="42840" y="20589"/>
                  </a:lnTo>
                  <a:lnTo>
                    <a:pt x="42866" y="20540"/>
                  </a:lnTo>
                  <a:lnTo>
                    <a:pt x="42887" y="20477"/>
                  </a:lnTo>
                  <a:lnTo>
                    <a:pt x="42909" y="20403"/>
                  </a:lnTo>
                  <a:lnTo>
                    <a:pt x="42926" y="20328"/>
                  </a:lnTo>
                  <a:lnTo>
                    <a:pt x="42943" y="20254"/>
                  </a:lnTo>
                  <a:lnTo>
                    <a:pt x="42952" y="20167"/>
                  </a:lnTo>
                  <a:lnTo>
                    <a:pt x="42961" y="20068"/>
                  </a:lnTo>
                  <a:lnTo>
                    <a:pt x="42965" y="19981"/>
                  </a:lnTo>
                  <a:lnTo>
                    <a:pt x="42969" y="19881"/>
                  </a:lnTo>
                  <a:lnTo>
                    <a:pt x="42965" y="19782"/>
                  </a:lnTo>
                  <a:lnTo>
                    <a:pt x="42961" y="19695"/>
                  </a:lnTo>
                  <a:lnTo>
                    <a:pt x="42952" y="19608"/>
                  </a:lnTo>
                  <a:lnTo>
                    <a:pt x="42939" y="19521"/>
                  </a:lnTo>
                  <a:lnTo>
                    <a:pt x="42922" y="19434"/>
                  </a:lnTo>
                  <a:lnTo>
                    <a:pt x="42896" y="19335"/>
                  </a:lnTo>
                  <a:lnTo>
                    <a:pt x="42879" y="19298"/>
                  </a:lnTo>
                  <a:lnTo>
                    <a:pt x="42862" y="19261"/>
                  </a:lnTo>
                  <a:lnTo>
                    <a:pt x="42844" y="19236"/>
                  </a:lnTo>
                  <a:lnTo>
                    <a:pt x="42823" y="19223"/>
                  </a:lnTo>
                  <a:lnTo>
                    <a:pt x="42801" y="19211"/>
                  </a:lnTo>
                  <a:lnTo>
                    <a:pt x="42775" y="19198"/>
                  </a:lnTo>
                  <a:lnTo>
                    <a:pt x="42160" y="18913"/>
                  </a:lnTo>
                  <a:lnTo>
                    <a:pt x="41540" y="18652"/>
                  </a:lnTo>
                  <a:lnTo>
                    <a:pt x="40915" y="18391"/>
                  </a:lnTo>
                  <a:lnTo>
                    <a:pt x="40291" y="18155"/>
                  </a:lnTo>
                  <a:lnTo>
                    <a:pt x="39666" y="17932"/>
                  </a:lnTo>
                  <a:lnTo>
                    <a:pt x="39038" y="17721"/>
                  </a:lnTo>
                  <a:lnTo>
                    <a:pt x="38413" y="17522"/>
                  </a:lnTo>
                  <a:lnTo>
                    <a:pt x="37780" y="17336"/>
                  </a:lnTo>
                  <a:lnTo>
                    <a:pt x="37151" y="17162"/>
                  </a:lnTo>
                  <a:lnTo>
                    <a:pt x="36518" y="17001"/>
                  </a:lnTo>
                  <a:lnTo>
                    <a:pt x="35885" y="16852"/>
                  </a:lnTo>
                  <a:lnTo>
                    <a:pt x="35252" y="16715"/>
                  </a:lnTo>
                  <a:lnTo>
                    <a:pt x="34615" y="16591"/>
                  </a:lnTo>
                  <a:lnTo>
                    <a:pt x="33978" y="16467"/>
                  </a:lnTo>
                  <a:lnTo>
                    <a:pt x="33340" y="16355"/>
                  </a:lnTo>
                  <a:lnTo>
                    <a:pt x="32699" y="16255"/>
                  </a:lnTo>
                  <a:lnTo>
                    <a:pt x="32061" y="16169"/>
                  </a:lnTo>
                  <a:lnTo>
                    <a:pt x="31420" y="16094"/>
                  </a:lnTo>
                  <a:lnTo>
                    <a:pt x="30778" y="16020"/>
                  </a:lnTo>
                  <a:lnTo>
                    <a:pt x="30136" y="15957"/>
                  </a:lnTo>
                  <a:lnTo>
                    <a:pt x="28849" y="15846"/>
                  </a:lnTo>
                  <a:lnTo>
                    <a:pt x="27557" y="15771"/>
                  </a:lnTo>
                  <a:lnTo>
                    <a:pt x="26265" y="15721"/>
                  </a:lnTo>
                  <a:lnTo>
                    <a:pt x="24973" y="15684"/>
                  </a:lnTo>
                  <a:lnTo>
                    <a:pt x="23677" y="15672"/>
                  </a:lnTo>
                  <a:lnTo>
                    <a:pt x="22381" y="15672"/>
                  </a:lnTo>
                  <a:lnTo>
                    <a:pt x="21085" y="15684"/>
                  </a:lnTo>
                  <a:lnTo>
                    <a:pt x="19788" y="15709"/>
                  </a:lnTo>
                  <a:lnTo>
                    <a:pt x="17192" y="15759"/>
                  </a:lnTo>
                  <a:lnTo>
                    <a:pt x="14604" y="15808"/>
                  </a:lnTo>
                  <a:lnTo>
                    <a:pt x="13312" y="15821"/>
                  </a:lnTo>
                  <a:lnTo>
                    <a:pt x="12020" y="15833"/>
                  </a:lnTo>
                  <a:lnTo>
                    <a:pt x="10732" y="15821"/>
                  </a:lnTo>
                  <a:lnTo>
                    <a:pt x="9445" y="15808"/>
                  </a:lnTo>
                  <a:lnTo>
                    <a:pt x="8166" y="15759"/>
                  </a:lnTo>
                  <a:lnTo>
                    <a:pt x="6887" y="15697"/>
                  </a:lnTo>
                  <a:lnTo>
                    <a:pt x="5612" y="15610"/>
                  </a:lnTo>
                  <a:lnTo>
                    <a:pt x="4975" y="15548"/>
                  </a:lnTo>
                  <a:lnTo>
                    <a:pt x="4342" y="15486"/>
                  </a:lnTo>
                  <a:lnTo>
                    <a:pt x="3709" y="15411"/>
                  </a:lnTo>
                  <a:lnTo>
                    <a:pt x="3076" y="15337"/>
                  </a:lnTo>
                  <a:lnTo>
                    <a:pt x="2447" y="15250"/>
                  </a:lnTo>
                  <a:lnTo>
                    <a:pt x="1818" y="15150"/>
                  </a:lnTo>
                  <a:lnTo>
                    <a:pt x="1861" y="14591"/>
                  </a:lnTo>
                  <a:lnTo>
                    <a:pt x="1904" y="14020"/>
                  </a:lnTo>
                  <a:lnTo>
                    <a:pt x="1939" y="13449"/>
                  </a:lnTo>
                  <a:lnTo>
                    <a:pt x="1969" y="12865"/>
                  </a:lnTo>
                  <a:lnTo>
                    <a:pt x="1990" y="12269"/>
                  </a:lnTo>
                  <a:lnTo>
                    <a:pt x="2012" y="11673"/>
                  </a:lnTo>
                  <a:lnTo>
                    <a:pt x="2025" y="11077"/>
                  </a:lnTo>
                  <a:lnTo>
                    <a:pt x="2033" y="10481"/>
                  </a:lnTo>
                  <a:lnTo>
                    <a:pt x="2033" y="9873"/>
                  </a:lnTo>
                  <a:lnTo>
                    <a:pt x="2033" y="9264"/>
                  </a:lnTo>
                  <a:lnTo>
                    <a:pt x="2025" y="8668"/>
                  </a:lnTo>
                  <a:lnTo>
                    <a:pt x="2008" y="8072"/>
                  </a:lnTo>
                  <a:lnTo>
                    <a:pt x="1990" y="7476"/>
                  </a:lnTo>
                  <a:lnTo>
                    <a:pt x="1965" y="6892"/>
                  </a:lnTo>
                  <a:lnTo>
                    <a:pt x="1934" y="6309"/>
                  </a:lnTo>
                  <a:lnTo>
                    <a:pt x="1896" y="5738"/>
                  </a:lnTo>
                  <a:lnTo>
                    <a:pt x="3149" y="5899"/>
                  </a:lnTo>
                  <a:lnTo>
                    <a:pt x="4402" y="6073"/>
                  </a:lnTo>
                  <a:lnTo>
                    <a:pt x="5664" y="6259"/>
                  </a:lnTo>
                  <a:lnTo>
                    <a:pt x="6930" y="6458"/>
                  </a:lnTo>
                  <a:lnTo>
                    <a:pt x="9466" y="6855"/>
                  </a:lnTo>
                  <a:lnTo>
                    <a:pt x="12020" y="7265"/>
                  </a:lnTo>
                  <a:lnTo>
                    <a:pt x="14582" y="7662"/>
                  </a:lnTo>
                  <a:lnTo>
                    <a:pt x="15865" y="7849"/>
                  </a:lnTo>
                  <a:lnTo>
                    <a:pt x="17153" y="8035"/>
                  </a:lnTo>
                  <a:lnTo>
                    <a:pt x="18440" y="8209"/>
                  </a:lnTo>
                  <a:lnTo>
                    <a:pt x="19728" y="8370"/>
                  </a:lnTo>
                  <a:lnTo>
                    <a:pt x="21016" y="8507"/>
                  </a:lnTo>
                  <a:lnTo>
                    <a:pt x="22303" y="8631"/>
                  </a:lnTo>
                  <a:lnTo>
                    <a:pt x="23591" y="8743"/>
                  </a:lnTo>
                  <a:lnTo>
                    <a:pt x="24878" y="8830"/>
                  </a:lnTo>
                  <a:lnTo>
                    <a:pt x="26166" y="8892"/>
                  </a:lnTo>
                  <a:lnTo>
                    <a:pt x="27449" y="8929"/>
                  </a:lnTo>
                  <a:lnTo>
                    <a:pt x="28733" y="8941"/>
                  </a:lnTo>
                  <a:lnTo>
                    <a:pt x="29374" y="8941"/>
                  </a:lnTo>
                  <a:lnTo>
                    <a:pt x="30016" y="8929"/>
                  </a:lnTo>
                  <a:lnTo>
                    <a:pt x="30653" y="8917"/>
                  </a:lnTo>
                  <a:lnTo>
                    <a:pt x="31295" y="8879"/>
                  </a:lnTo>
                  <a:lnTo>
                    <a:pt x="31932" y="8842"/>
                  </a:lnTo>
                  <a:lnTo>
                    <a:pt x="32569" y="8805"/>
                  </a:lnTo>
                  <a:lnTo>
                    <a:pt x="33207" y="8743"/>
                  </a:lnTo>
                  <a:lnTo>
                    <a:pt x="33844" y="8681"/>
                  </a:lnTo>
                  <a:lnTo>
                    <a:pt x="34481" y="8619"/>
                  </a:lnTo>
                  <a:lnTo>
                    <a:pt x="35115" y="8532"/>
                  </a:lnTo>
                  <a:lnTo>
                    <a:pt x="35748" y="8445"/>
                  </a:lnTo>
                  <a:lnTo>
                    <a:pt x="36381" y="8345"/>
                  </a:lnTo>
                  <a:lnTo>
                    <a:pt x="37014" y="8234"/>
                  </a:lnTo>
                  <a:lnTo>
                    <a:pt x="37642" y="8109"/>
                  </a:lnTo>
                  <a:lnTo>
                    <a:pt x="38275" y="7973"/>
                  </a:lnTo>
                  <a:lnTo>
                    <a:pt x="38904" y="7824"/>
                  </a:lnTo>
                  <a:lnTo>
                    <a:pt x="39528" y="7675"/>
                  </a:lnTo>
                  <a:lnTo>
                    <a:pt x="40157" y="7501"/>
                  </a:lnTo>
                  <a:lnTo>
                    <a:pt x="40782" y="7327"/>
                  </a:lnTo>
                  <a:lnTo>
                    <a:pt x="41406" y="7128"/>
                  </a:lnTo>
                  <a:lnTo>
                    <a:pt x="42026" y="6930"/>
                  </a:lnTo>
                  <a:lnTo>
                    <a:pt x="42646" y="6719"/>
                  </a:lnTo>
                  <a:lnTo>
                    <a:pt x="42676" y="7513"/>
                  </a:lnTo>
                  <a:lnTo>
                    <a:pt x="42698" y="8321"/>
                  </a:lnTo>
                  <a:lnTo>
                    <a:pt x="42719" y="9128"/>
                  </a:lnTo>
                  <a:lnTo>
                    <a:pt x="42737" y="9935"/>
                  </a:lnTo>
                  <a:lnTo>
                    <a:pt x="42745" y="10730"/>
                  </a:lnTo>
                  <a:lnTo>
                    <a:pt x="42754" y="11537"/>
                  </a:lnTo>
                  <a:lnTo>
                    <a:pt x="42758" y="12344"/>
                  </a:lnTo>
                  <a:lnTo>
                    <a:pt x="42763" y="13139"/>
                  </a:lnTo>
                  <a:lnTo>
                    <a:pt x="42745" y="13946"/>
                  </a:lnTo>
                  <a:lnTo>
                    <a:pt x="42732" y="14753"/>
                  </a:lnTo>
                  <a:lnTo>
                    <a:pt x="42719" y="15560"/>
                  </a:lnTo>
                  <a:lnTo>
                    <a:pt x="42715" y="15957"/>
                  </a:lnTo>
                  <a:lnTo>
                    <a:pt x="42711" y="16355"/>
                  </a:lnTo>
                  <a:lnTo>
                    <a:pt x="42724" y="16827"/>
                  </a:lnTo>
                  <a:lnTo>
                    <a:pt x="42741" y="17224"/>
                  </a:lnTo>
                  <a:lnTo>
                    <a:pt x="42763" y="17584"/>
                  </a:lnTo>
                  <a:lnTo>
                    <a:pt x="42793" y="17907"/>
                  </a:lnTo>
                  <a:lnTo>
                    <a:pt x="42827" y="18230"/>
                  </a:lnTo>
                  <a:lnTo>
                    <a:pt x="42866" y="18578"/>
                  </a:lnTo>
                  <a:lnTo>
                    <a:pt x="42909" y="18950"/>
                  </a:lnTo>
                  <a:lnTo>
                    <a:pt x="42956" y="19385"/>
                  </a:lnTo>
                  <a:lnTo>
                    <a:pt x="42974" y="19509"/>
                  </a:lnTo>
                  <a:lnTo>
                    <a:pt x="42995" y="19621"/>
                  </a:lnTo>
                  <a:lnTo>
                    <a:pt x="43025" y="19720"/>
                  </a:lnTo>
                  <a:lnTo>
                    <a:pt x="43055" y="19819"/>
                  </a:lnTo>
                  <a:lnTo>
                    <a:pt x="43090" y="19894"/>
                  </a:lnTo>
                  <a:lnTo>
                    <a:pt x="43129" y="19968"/>
                  </a:lnTo>
                  <a:lnTo>
                    <a:pt x="43167" y="20030"/>
                  </a:lnTo>
                  <a:lnTo>
                    <a:pt x="43210" y="20068"/>
                  </a:lnTo>
                  <a:lnTo>
                    <a:pt x="43253" y="20093"/>
                  </a:lnTo>
                  <a:lnTo>
                    <a:pt x="43296" y="20117"/>
                  </a:lnTo>
                  <a:lnTo>
                    <a:pt x="43340" y="20105"/>
                  </a:lnTo>
                  <a:lnTo>
                    <a:pt x="43383" y="20093"/>
                  </a:lnTo>
                  <a:lnTo>
                    <a:pt x="43426" y="20043"/>
                  </a:lnTo>
                  <a:lnTo>
                    <a:pt x="43464" y="19993"/>
                  </a:lnTo>
                  <a:lnTo>
                    <a:pt x="43503" y="19906"/>
                  </a:lnTo>
                  <a:lnTo>
                    <a:pt x="43538" y="19807"/>
                  </a:lnTo>
                  <a:lnTo>
                    <a:pt x="43632" y="19496"/>
                  </a:lnTo>
                  <a:lnTo>
                    <a:pt x="43723" y="19211"/>
                  </a:lnTo>
                  <a:lnTo>
                    <a:pt x="43805" y="18950"/>
                  </a:lnTo>
                  <a:lnTo>
                    <a:pt x="43882" y="18677"/>
                  </a:lnTo>
                  <a:lnTo>
                    <a:pt x="43955" y="18404"/>
                  </a:lnTo>
                  <a:lnTo>
                    <a:pt x="43990" y="18267"/>
                  </a:lnTo>
                  <a:lnTo>
                    <a:pt x="44024" y="18106"/>
                  </a:lnTo>
                  <a:lnTo>
                    <a:pt x="44054" y="17944"/>
                  </a:lnTo>
                  <a:lnTo>
                    <a:pt x="44085" y="17770"/>
                  </a:lnTo>
                  <a:lnTo>
                    <a:pt x="44110" y="17584"/>
                  </a:lnTo>
                  <a:lnTo>
                    <a:pt x="44136" y="17385"/>
                  </a:lnTo>
                  <a:lnTo>
                    <a:pt x="44179" y="16976"/>
                  </a:lnTo>
                  <a:lnTo>
                    <a:pt x="44218" y="16578"/>
                  </a:lnTo>
                  <a:lnTo>
                    <a:pt x="44248" y="16156"/>
                  </a:lnTo>
                  <a:lnTo>
                    <a:pt x="44278" y="15746"/>
                  </a:lnTo>
                  <a:lnTo>
                    <a:pt x="44304" y="15337"/>
                  </a:lnTo>
                  <a:lnTo>
                    <a:pt x="44321" y="14914"/>
                  </a:lnTo>
                  <a:lnTo>
                    <a:pt x="44360" y="14070"/>
                  </a:lnTo>
                  <a:lnTo>
                    <a:pt x="44382" y="13573"/>
                  </a:lnTo>
                  <a:lnTo>
                    <a:pt x="44399" y="13089"/>
                  </a:lnTo>
                  <a:lnTo>
                    <a:pt x="44412" y="12592"/>
                  </a:lnTo>
                  <a:lnTo>
                    <a:pt x="44420" y="12096"/>
                  </a:lnTo>
                  <a:lnTo>
                    <a:pt x="44429" y="11611"/>
                  </a:lnTo>
                  <a:lnTo>
                    <a:pt x="44438" y="11115"/>
                  </a:lnTo>
                  <a:lnTo>
                    <a:pt x="44438" y="10133"/>
                  </a:lnTo>
                  <a:lnTo>
                    <a:pt x="44433" y="9165"/>
                  </a:lnTo>
                  <a:lnTo>
                    <a:pt x="44416" y="8184"/>
                  </a:lnTo>
                  <a:lnTo>
                    <a:pt x="44395" y="7190"/>
                  </a:lnTo>
                  <a:lnTo>
                    <a:pt x="44360" y="6197"/>
                  </a:lnTo>
                  <a:lnTo>
                    <a:pt x="44352" y="6048"/>
                  </a:lnTo>
                  <a:lnTo>
                    <a:pt x="44343" y="5899"/>
                  </a:lnTo>
                  <a:lnTo>
                    <a:pt x="44330" y="5750"/>
                  </a:lnTo>
                  <a:lnTo>
                    <a:pt x="44317" y="5613"/>
                  </a:lnTo>
                  <a:lnTo>
                    <a:pt x="44300" y="5477"/>
                  </a:lnTo>
                  <a:lnTo>
                    <a:pt x="44278" y="5353"/>
                  </a:lnTo>
                  <a:lnTo>
                    <a:pt x="44261" y="5228"/>
                  </a:lnTo>
                  <a:lnTo>
                    <a:pt x="44235" y="5117"/>
                  </a:lnTo>
                  <a:lnTo>
                    <a:pt x="44184" y="4893"/>
                  </a:lnTo>
                  <a:lnTo>
                    <a:pt x="44123" y="4707"/>
                  </a:lnTo>
                  <a:lnTo>
                    <a:pt x="44059" y="4533"/>
                  </a:lnTo>
                  <a:lnTo>
                    <a:pt x="43990" y="4372"/>
                  </a:lnTo>
                  <a:lnTo>
                    <a:pt x="43917" y="4235"/>
                  </a:lnTo>
                  <a:lnTo>
                    <a:pt x="43839" y="4123"/>
                  </a:lnTo>
                  <a:lnTo>
                    <a:pt x="43757" y="4036"/>
                  </a:lnTo>
                  <a:lnTo>
                    <a:pt x="43675" y="3962"/>
                  </a:lnTo>
                  <a:lnTo>
                    <a:pt x="43594" y="3912"/>
                  </a:lnTo>
                  <a:lnTo>
                    <a:pt x="43507" y="3875"/>
                  </a:lnTo>
                  <a:lnTo>
                    <a:pt x="43426" y="3863"/>
                  </a:lnTo>
                  <a:lnTo>
                    <a:pt x="43344" y="3875"/>
                  </a:lnTo>
                  <a:lnTo>
                    <a:pt x="43314" y="3838"/>
                  </a:lnTo>
                  <a:lnTo>
                    <a:pt x="43288" y="3788"/>
                  </a:lnTo>
                  <a:lnTo>
                    <a:pt x="43236" y="3701"/>
                  </a:lnTo>
                  <a:lnTo>
                    <a:pt x="43210" y="3651"/>
                  </a:lnTo>
                  <a:lnTo>
                    <a:pt x="43180" y="3627"/>
                  </a:lnTo>
                  <a:lnTo>
                    <a:pt x="43150" y="3602"/>
                  </a:lnTo>
                  <a:lnTo>
                    <a:pt x="43116" y="3589"/>
                  </a:lnTo>
                  <a:lnTo>
                    <a:pt x="42474" y="3366"/>
                  </a:lnTo>
                  <a:lnTo>
                    <a:pt x="41828" y="3155"/>
                  </a:lnTo>
                  <a:lnTo>
                    <a:pt x="41182" y="2956"/>
                  </a:lnTo>
                  <a:lnTo>
                    <a:pt x="40532" y="2757"/>
                  </a:lnTo>
                  <a:lnTo>
                    <a:pt x="39886" y="2583"/>
                  </a:lnTo>
                  <a:lnTo>
                    <a:pt x="39236" y="2410"/>
                  </a:lnTo>
                  <a:lnTo>
                    <a:pt x="38585" y="2248"/>
                  </a:lnTo>
                  <a:lnTo>
                    <a:pt x="37935" y="2099"/>
                  </a:lnTo>
                  <a:lnTo>
                    <a:pt x="37285" y="1963"/>
                  </a:lnTo>
                  <a:lnTo>
                    <a:pt x="36635" y="1826"/>
                  </a:lnTo>
                  <a:lnTo>
                    <a:pt x="35980" y="1702"/>
                  </a:lnTo>
                  <a:lnTo>
                    <a:pt x="35326" y="1590"/>
                  </a:lnTo>
                  <a:lnTo>
                    <a:pt x="34671" y="1478"/>
                  </a:lnTo>
                  <a:lnTo>
                    <a:pt x="34016" y="1379"/>
                  </a:lnTo>
                  <a:lnTo>
                    <a:pt x="32707" y="1193"/>
                  </a:lnTo>
                  <a:lnTo>
                    <a:pt x="31390" y="1044"/>
                  </a:lnTo>
                  <a:lnTo>
                    <a:pt x="30076" y="920"/>
                  </a:lnTo>
                  <a:lnTo>
                    <a:pt x="28758" y="820"/>
                  </a:lnTo>
                  <a:lnTo>
                    <a:pt x="27441" y="733"/>
                  </a:lnTo>
                  <a:lnTo>
                    <a:pt x="26119" y="671"/>
                  </a:lnTo>
                  <a:lnTo>
                    <a:pt x="24797" y="634"/>
                  </a:lnTo>
                  <a:lnTo>
                    <a:pt x="23475" y="597"/>
                  </a:lnTo>
                  <a:lnTo>
                    <a:pt x="22153" y="572"/>
                  </a:lnTo>
                  <a:lnTo>
                    <a:pt x="20830" y="559"/>
                  </a:lnTo>
                  <a:lnTo>
                    <a:pt x="19508" y="559"/>
                  </a:lnTo>
                  <a:lnTo>
                    <a:pt x="16860" y="572"/>
                  </a:lnTo>
                  <a:lnTo>
                    <a:pt x="14220" y="572"/>
                  </a:lnTo>
                  <a:lnTo>
                    <a:pt x="11581" y="559"/>
                  </a:lnTo>
                  <a:lnTo>
                    <a:pt x="10263" y="547"/>
                  </a:lnTo>
                  <a:lnTo>
                    <a:pt x="8949" y="522"/>
                  </a:lnTo>
                  <a:lnTo>
                    <a:pt x="7636" y="485"/>
                  </a:lnTo>
                  <a:lnTo>
                    <a:pt x="6323" y="423"/>
                  </a:lnTo>
                  <a:lnTo>
                    <a:pt x="5013" y="348"/>
                  </a:lnTo>
                  <a:lnTo>
                    <a:pt x="3709" y="261"/>
                  </a:lnTo>
                  <a:lnTo>
                    <a:pt x="2404" y="150"/>
                  </a:lnTo>
                  <a:lnTo>
                    <a:pt x="110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3465050" y="-7693125"/>
              <a:ext cx="1085225" cy="342750"/>
            </a:xfrm>
            <a:custGeom>
              <a:avLst/>
              <a:gdLst/>
              <a:ahLst/>
              <a:cxnLst/>
              <a:rect l="l" t="t" r="r" b="b"/>
              <a:pathLst>
                <a:path w="43409" h="13710" extrusionOk="0">
                  <a:moveTo>
                    <a:pt x="43214" y="1"/>
                  </a:moveTo>
                  <a:lnTo>
                    <a:pt x="41884" y="286"/>
                  </a:lnTo>
                  <a:lnTo>
                    <a:pt x="40549" y="547"/>
                  </a:lnTo>
                  <a:lnTo>
                    <a:pt x="39210" y="795"/>
                  </a:lnTo>
                  <a:lnTo>
                    <a:pt x="37870" y="1019"/>
                  </a:lnTo>
                  <a:lnTo>
                    <a:pt x="36527" y="1230"/>
                  </a:lnTo>
                  <a:lnTo>
                    <a:pt x="35179" y="1416"/>
                  </a:lnTo>
                  <a:lnTo>
                    <a:pt x="33831" y="1590"/>
                  </a:lnTo>
                  <a:lnTo>
                    <a:pt x="32479" y="1739"/>
                  </a:lnTo>
                  <a:lnTo>
                    <a:pt x="31127" y="1876"/>
                  </a:lnTo>
                  <a:lnTo>
                    <a:pt x="29770" y="1987"/>
                  </a:lnTo>
                  <a:lnTo>
                    <a:pt x="28418" y="2087"/>
                  </a:lnTo>
                  <a:lnTo>
                    <a:pt x="27061" y="2174"/>
                  </a:lnTo>
                  <a:lnTo>
                    <a:pt x="25701" y="2248"/>
                  </a:lnTo>
                  <a:lnTo>
                    <a:pt x="24344" y="2298"/>
                  </a:lnTo>
                  <a:lnTo>
                    <a:pt x="22983" y="2335"/>
                  </a:lnTo>
                  <a:lnTo>
                    <a:pt x="21623" y="2360"/>
                  </a:lnTo>
                  <a:lnTo>
                    <a:pt x="20266" y="2372"/>
                  </a:lnTo>
                  <a:lnTo>
                    <a:pt x="18905" y="2360"/>
                  </a:lnTo>
                  <a:lnTo>
                    <a:pt x="17544" y="2335"/>
                  </a:lnTo>
                  <a:lnTo>
                    <a:pt x="16188" y="2310"/>
                  </a:lnTo>
                  <a:lnTo>
                    <a:pt x="14832" y="2261"/>
                  </a:lnTo>
                  <a:lnTo>
                    <a:pt x="13475" y="2199"/>
                  </a:lnTo>
                  <a:lnTo>
                    <a:pt x="12119" y="2124"/>
                  </a:lnTo>
                  <a:lnTo>
                    <a:pt x="10762" y="2037"/>
                  </a:lnTo>
                  <a:lnTo>
                    <a:pt x="9410" y="1938"/>
                  </a:lnTo>
                  <a:lnTo>
                    <a:pt x="8062" y="1826"/>
                  </a:lnTo>
                  <a:lnTo>
                    <a:pt x="6710" y="1702"/>
                  </a:lnTo>
                  <a:lnTo>
                    <a:pt x="5366" y="1578"/>
                  </a:lnTo>
                  <a:lnTo>
                    <a:pt x="4023" y="1429"/>
                  </a:lnTo>
                  <a:lnTo>
                    <a:pt x="2679" y="1280"/>
                  </a:lnTo>
                  <a:lnTo>
                    <a:pt x="1344" y="1118"/>
                  </a:lnTo>
                  <a:lnTo>
                    <a:pt x="9" y="944"/>
                  </a:lnTo>
                  <a:lnTo>
                    <a:pt x="9" y="1081"/>
                  </a:lnTo>
                  <a:lnTo>
                    <a:pt x="1" y="2472"/>
                  </a:lnTo>
                  <a:lnTo>
                    <a:pt x="1" y="3863"/>
                  </a:lnTo>
                  <a:lnTo>
                    <a:pt x="5" y="5253"/>
                  </a:lnTo>
                  <a:lnTo>
                    <a:pt x="18" y="6644"/>
                  </a:lnTo>
                  <a:lnTo>
                    <a:pt x="44" y="9426"/>
                  </a:lnTo>
                  <a:lnTo>
                    <a:pt x="74" y="12220"/>
                  </a:lnTo>
                  <a:lnTo>
                    <a:pt x="121" y="12170"/>
                  </a:lnTo>
                  <a:lnTo>
                    <a:pt x="173" y="12133"/>
                  </a:lnTo>
                  <a:lnTo>
                    <a:pt x="225" y="12096"/>
                  </a:lnTo>
                  <a:lnTo>
                    <a:pt x="255" y="12083"/>
                  </a:lnTo>
                  <a:lnTo>
                    <a:pt x="285" y="12071"/>
                  </a:lnTo>
                  <a:lnTo>
                    <a:pt x="1611" y="11872"/>
                  </a:lnTo>
                  <a:lnTo>
                    <a:pt x="2942" y="11673"/>
                  </a:lnTo>
                  <a:lnTo>
                    <a:pt x="4277" y="11512"/>
                  </a:lnTo>
                  <a:lnTo>
                    <a:pt x="5616" y="11363"/>
                  </a:lnTo>
                  <a:lnTo>
                    <a:pt x="6960" y="11226"/>
                  </a:lnTo>
                  <a:lnTo>
                    <a:pt x="8303" y="11115"/>
                  </a:lnTo>
                  <a:lnTo>
                    <a:pt x="9651" y="11028"/>
                  </a:lnTo>
                  <a:lnTo>
                    <a:pt x="11003" y="10953"/>
                  </a:lnTo>
                  <a:lnTo>
                    <a:pt x="12355" y="10891"/>
                  </a:lnTo>
                  <a:lnTo>
                    <a:pt x="13708" y="10854"/>
                  </a:lnTo>
                  <a:lnTo>
                    <a:pt x="15064" y="10829"/>
                  </a:lnTo>
                  <a:lnTo>
                    <a:pt x="16421" y="10817"/>
                  </a:lnTo>
                  <a:lnTo>
                    <a:pt x="17781" y="10829"/>
                  </a:lnTo>
                  <a:lnTo>
                    <a:pt x="19138" y="10854"/>
                  </a:lnTo>
                  <a:lnTo>
                    <a:pt x="20499" y="10891"/>
                  </a:lnTo>
                  <a:lnTo>
                    <a:pt x="21859" y="10953"/>
                  </a:lnTo>
                  <a:lnTo>
                    <a:pt x="23216" y="11028"/>
                  </a:lnTo>
                  <a:lnTo>
                    <a:pt x="24577" y="11115"/>
                  </a:lnTo>
                  <a:lnTo>
                    <a:pt x="25937" y="11214"/>
                  </a:lnTo>
                  <a:lnTo>
                    <a:pt x="27294" y="11326"/>
                  </a:lnTo>
                  <a:lnTo>
                    <a:pt x="28650" y="11450"/>
                  </a:lnTo>
                  <a:lnTo>
                    <a:pt x="30003" y="11599"/>
                  </a:lnTo>
                  <a:lnTo>
                    <a:pt x="31359" y="11760"/>
                  </a:lnTo>
                  <a:lnTo>
                    <a:pt x="32707" y="11922"/>
                  </a:lnTo>
                  <a:lnTo>
                    <a:pt x="34059" y="12108"/>
                  </a:lnTo>
                  <a:lnTo>
                    <a:pt x="35403" y="12294"/>
                  </a:lnTo>
                  <a:lnTo>
                    <a:pt x="36746" y="12505"/>
                  </a:lnTo>
                  <a:lnTo>
                    <a:pt x="38086" y="12729"/>
                  </a:lnTo>
                  <a:lnTo>
                    <a:pt x="39425" y="12952"/>
                  </a:lnTo>
                  <a:lnTo>
                    <a:pt x="40755" y="13188"/>
                  </a:lnTo>
                  <a:lnTo>
                    <a:pt x="42086" y="13449"/>
                  </a:lnTo>
                  <a:lnTo>
                    <a:pt x="43408" y="13710"/>
                  </a:lnTo>
                  <a:lnTo>
                    <a:pt x="43322" y="12096"/>
                  </a:lnTo>
                  <a:lnTo>
                    <a:pt x="43236" y="10444"/>
                  </a:lnTo>
                  <a:lnTo>
                    <a:pt x="43197" y="9600"/>
                  </a:lnTo>
                  <a:lnTo>
                    <a:pt x="43158" y="8755"/>
                  </a:lnTo>
                  <a:lnTo>
                    <a:pt x="43128" y="7911"/>
                  </a:lnTo>
                  <a:lnTo>
                    <a:pt x="43098" y="7054"/>
                  </a:lnTo>
                  <a:lnTo>
                    <a:pt x="43077" y="6197"/>
                  </a:lnTo>
                  <a:lnTo>
                    <a:pt x="43059" y="5353"/>
                  </a:lnTo>
                  <a:lnTo>
                    <a:pt x="43051" y="4508"/>
                  </a:lnTo>
                  <a:lnTo>
                    <a:pt x="43051" y="3676"/>
                  </a:lnTo>
                  <a:lnTo>
                    <a:pt x="43059" y="2857"/>
                  </a:lnTo>
                  <a:lnTo>
                    <a:pt x="43068" y="2447"/>
                  </a:lnTo>
                  <a:lnTo>
                    <a:pt x="43077" y="2050"/>
                  </a:lnTo>
                  <a:lnTo>
                    <a:pt x="43094" y="1652"/>
                  </a:lnTo>
                  <a:lnTo>
                    <a:pt x="43111" y="1255"/>
                  </a:lnTo>
                  <a:lnTo>
                    <a:pt x="43128" y="857"/>
                  </a:lnTo>
                  <a:lnTo>
                    <a:pt x="43150" y="473"/>
                  </a:lnTo>
                  <a:lnTo>
                    <a:pt x="43154" y="410"/>
                  </a:lnTo>
                  <a:lnTo>
                    <a:pt x="43158" y="336"/>
                  </a:lnTo>
                  <a:lnTo>
                    <a:pt x="43171" y="224"/>
                  </a:lnTo>
                  <a:lnTo>
                    <a:pt x="43193" y="112"/>
                  </a:lnTo>
                  <a:lnTo>
                    <a:pt x="4321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3470125" y="-6115450"/>
              <a:ext cx="1067450" cy="617825"/>
            </a:xfrm>
            <a:custGeom>
              <a:avLst/>
              <a:gdLst/>
              <a:ahLst/>
              <a:cxnLst/>
              <a:rect l="l" t="t" r="r" b="b"/>
              <a:pathLst>
                <a:path w="42698" h="24713" extrusionOk="0">
                  <a:moveTo>
                    <a:pt x="41186" y="4372"/>
                  </a:moveTo>
                  <a:lnTo>
                    <a:pt x="41117" y="4421"/>
                  </a:lnTo>
                  <a:lnTo>
                    <a:pt x="41052" y="4496"/>
                  </a:lnTo>
                  <a:lnTo>
                    <a:pt x="40987" y="4595"/>
                  </a:lnTo>
                  <a:lnTo>
                    <a:pt x="40927" y="4707"/>
                  </a:lnTo>
                  <a:lnTo>
                    <a:pt x="40867" y="4831"/>
                  </a:lnTo>
                  <a:lnTo>
                    <a:pt x="40815" y="4980"/>
                  </a:lnTo>
                  <a:lnTo>
                    <a:pt x="40763" y="5142"/>
                  </a:lnTo>
                  <a:lnTo>
                    <a:pt x="40716" y="5316"/>
                  </a:lnTo>
                  <a:lnTo>
                    <a:pt x="40677" y="5514"/>
                  </a:lnTo>
                  <a:lnTo>
                    <a:pt x="40643" y="5713"/>
                  </a:lnTo>
                  <a:lnTo>
                    <a:pt x="40617" y="5936"/>
                  </a:lnTo>
                  <a:lnTo>
                    <a:pt x="40596" y="6172"/>
                  </a:lnTo>
                  <a:lnTo>
                    <a:pt x="40583" y="6408"/>
                  </a:lnTo>
                  <a:lnTo>
                    <a:pt x="40578" y="6669"/>
                  </a:lnTo>
                  <a:lnTo>
                    <a:pt x="40578" y="6930"/>
                  </a:lnTo>
                  <a:lnTo>
                    <a:pt x="40587" y="7215"/>
                  </a:lnTo>
                  <a:lnTo>
                    <a:pt x="40630" y="7799"/>
                  </a:lnTo>
                  <a:lnTo>
                    <a:pt x="40677" y="8383"/>
                  </a:lnTo>
                  <a:lnTo>
                    <a:pt x="40772" y="9525"/>
                  </a:lnTo>
                  <a:lnTo>
                    <a:pt x="40815" y="10109"/>
                  </a:lnTo>
                  <a:lnTo>
                    <a:pt x="40854" y="10692"/>
                  </a:lnTo>
                  <a:lnTo>
                    <a:pt x="40871" y="10991"/>
                  </a:lnTo>
                  <a:lnTo>
                    <a:pt x="40884" y="11301"/>
                  </a:lnTo>
                  <a:lnTo>
                    <a:pt x="40893" y="11599"/>
                  </a:lnTo>
                  <a:lnTo>
                    <a:pt x="40897" y="11922"/>
                  </a:lnTo>
                  <a:lnTo>
                    <a:pt x="40897" y="12232"/>
                  </a:lnTo>
                  <a:lnTo>
                    <a:pt x="40897" y="12543"/>
                  </a:lnTo>
                  <a:lnTo>
                    <a:pt x="40884" y="13151"/>
                  </a:lnTo>
                  <a:lnTo>
                    <a:pt x="40867" y="13760"/>
                  </a:lnTo>
                  <a:lnTo>
                    <a:pt x="40841" y="14356"/>
                  </a:lnTo>
                  <a:lnTo>
                    <a:pt x="40807" y="14952"/>
                  </a:lnTo>
                  <a:lnTo>
                    <a:pt x="40768" y="15548"/>
                  </a:lnTo>
                  <a:lnTo>
                    <a:pt x="40686" y="16765"/>
                  </a:lnTo>
                  <a:lnTo>
                    <a:pt x="40677" y="16914"/>
                  </a:lnTo>
                  <a:lnTo>
                    <a:pt x="40669" y="17050"/>
                  </a:lnTo>
                  <a:lnTo>
                    <a:pt x="40664" y="17187"/>
                  </a:lnTo>
                  <a:lnTo>
                    <a:pt x="40664" y="17336"/>
                  </a:lnTo>
                  <a:lnTo>
                    <a:pt x="40664" y="17460"/>
                  </a:lnTo>
                  <a:lnTo>
                    <a:pt x="40673" y="17597"/>
                  </a:lnTo>
                  <a:lnTo>
                    <a:pt x="40677" y="17721"/>
                  </a:lnTo>
                  <a:lnTo>
                    <a:pt x="40690" y="17845"/>
                  </a:lnTo>
                  <a:lnTo>
                    <a:pt x="40703" y="17969"/>
                  </a:lnTo>
                  <a:lnTo>
                    <a:pt x="40720" y="18081"/>
                  </a:lnTo>
                  <a:lnTo>
                    <a:pt x="40738" y="18193"/>
                  </a:lnTo>
                  <a:lnTo>
                    <a:pt x="40759" y="18305"/>
                  </a:lnTo>
                  <a:lnTo>
                    <a:pt x="40807" y="18516"/>
                  </a:lnTo>
                  <a:lnTo>
                    <a:pt x="40863" y="18714"/>
                  </a:lnTo>
                  <a:lnTo>
                    <a:pt x="36083" y="18764"/>
                  </a:lnTo>
                  <a:lnTo>
                    <a:pt x="31303" y="18814"/>
                  </a:lnTo>
                  <a:lnTo>
                    <a:pt x="26527" y="18851"/>
                  </a:lnTo>
                  <a:lnTo>
                    <a:pt x="24137" y="18863"/>
                  </a:lnTo>
                  <a:lnTo>
                    <a:pt x="21747" y="18863"/>
                  </a:lnTo>
                  <a:lnTo>
                    <a:pt x="19361" y="18851"/>
                  </a:lnTo>
                  <a:lnTo>
                    <a:pt x="16971" y="18826"/>
                  </a:lnTo>
                  <a:lnTo>
                    <a:pt x="14581" y="18789"/>
                  </a:lnTo>
                  <a:lnTo>
                    <a:pt x="12191" y="18727"/>
                  </a:lnTo>
                  <a:lnTo>
                    <a:pt x="9801" y="18652"/>
                  </a:lnTo>
                  <a:lnTo>
                    <a:pt x="7415" y="18565"/>
                  </a:lnTo>
                  <a:lnTo>
                    <a:pt x="5025" y="18441"/>
                  </a:lnTo>
                  <a:lnTo>
                    <a:pt x="2631" y="18305"/>
                  </a:lnTo>
                  <a:lnTo>
                    <a:pt x="2485" y="16790"/>
                  </a:lnTo>
                  <a:lnTo>
                    <a:pt x="2416" y="16032"/>
                  </a:lnTo>
                  <a:lnTo>
                    <a:pt x="2347" y="15275"/>
                  </a:lnTo>
                  <a:lnTo>
                    <a:pt x="2278" y="14505"/>
                  </a:lnTo>
                  <a:lnTo>
                    <a:pt x="2218" y="13735"/>
                  </a:lnTo>
                  <a:lnTo>
                    <a:pt x="2157" y="12977"/>
                  </a:lnTo>
                  <a:lnTo>
                    <a:pt x="2101" y="12207"/>
                  </a:lnTo>
                  <a:lnTo>
                    <a:pt x="2050" y="11425"/>
                  </a:lnTo>
                  <a:lnTo>
                    <a:pt x="2002" y="10655"/>
                  </a:lnTo>
                  <a:lnTo>
                    <a:pt x="1959" y="9885"/>
                  </a:lnTo>
                  <a:lnTo>
                    <a:pt x="1921" y="9103"/>
                  </a:lnTo>
                  <a:lnTo>
                    <a:pt x="1890" y="8333"/>
                  </a:lnTo>
                  <a:lnTo>
                    <a:pt x="1860" y="7551"/>
                  </a:lnTo>
                  <a:lnTo>
                    <a:pt x="1839" y="6781"/>
                  </a:lnTo>
                  <a:lnTo>
                    <a:pt x="1826" y="5999"/>
                  </a:lnTo>
                  <a:lnTo>
                    <a:pt x="6627" y="6855"/>
                  </a:lnTo>
                  <a:lnTo>
                    <a:pt x="9078" y="7278"/>
                  </a:lnTo>
                  <a:lnTo>
                    <a:pt x="10309" y="7489"/>
                  </a:lnTo>
                  <a:lnTo>
                    <a:pt x="11550" y="7675"/>
                  </a:lnTo>
                  <a:lnTo>
                    <a:pt x="12790" y="7861"/>
                  </a:lnTo>
                  <a:lnTo>
                    <a:pt x="14039" y="8035"/>
                  </a:lnTo>
                  <a:lnTo>
                    <a:pt x="15287" y="8184"/>
                  </a:lnTo>
                  <a:lnTo>
                    <a:pt x="16541" y="8321"/>
                  </a:lnTo>
                  <a:lnTo>
                    <a:pt x="17794" y="8445"/>
                  </a:lnTo>
                  <a:lnTo>
                    <a:pt x="19051" y="8532"/>
                  </a:lnTo>
                  <a:lnTo>
                    <a:pt x="20309" y="8606"/>
                  </a:lnTo>
                  <a:lnTo>
                    <a:pt x="21566" y="8656"/>
                  </a:lnTo>
                  <a:lnTo>
                    <a:pt x="22823" y="8681"/>
                  </a:lnTo>
                  <a:lnTo>
                    <a:pt x="24081" y="8681"/>
                  </a:lnTo>
                  <a:lnTo>
                    <a:pt x="24705" y="8656"/>
                  </a:lnTo>
                  <a:lnTo>
                    <a:pt x="25334" y="8644"/>
                  </a:lnTo>
                  <a:lnTo>
                    <a:pt x="25958" y="8606"/>
                  </a:lnTo>
                  <a:lnTo>
                    <a:pt x="26587" y="8569"/>
                  </a:lnTo>
                  <a:lnTo>
                    <a:pt x="27212" y="8519"/>
                  </a:lnTo>
                  <a:lnTo>
                    <a:pt x="27836" y="8457"/>
                  </a:lnTo>
                  <a:lnTo>
                    <a:pt x="28456" y="8395"/>
                  </a:lnTo>
                  <a:lnTo>
                    <a:pt x="29080" y="8321"/>
                  </a:lnTo>
                  <a:lnTo>
                    <a:pt x="29701" y="8234"/>
                  </a:lnTo>
                  <a:lnTo>
                    <a:pt x="30321" y="8134"/>
                  </a:lnTo>
                  <a:lnTo>
                    <a:pt x="30937" y="8023"/>
                  </a:lnTo>
                  <a:lnTo>
                    <a:pt x="31557" y="7911"/>
                  </a:lnTo>
                  <a:lnTo>
                    <a:pt x="32172" y="7774"/>
                  </a:lnTo>
                  <a:lnTo>
                    <a:pt x="32784" y="7638"/>
                  </a:lnTo>
                  <a:lnTo>
                    <a:pt x="33400" y="7489"/>
                  </a:lnTo>
                  <a:lnTo>
                    <a:pt x="34011" y="7327"/>
                  </a:lnTo>
                  <a:lnTo>
                    <a:pt x="34618" y="7153"/>
                  </a:lnTo>
                  <a:lnTo>
                    <a:pt x="35226" y="6967"/>
                  </a:lnTo>
                  <a:lnTo>
                    <a:pt x="35833" y="6756"/>
                  </a:lnTo>
                  <a:lnTo>
                    <a:pt x="36436" y="6545"/>
                  </a:lnTo>
                  <a:lnTo>
                    <a:pt x="37039" y="6321"/>
                  </a:lnTo>
                  <a:lnTo>
                    <a:pt x="37637" y="6085"/>
                  </a:lnTo>
                  <a:lnTo>
                    <a:pt x="38236" y="5837"/>
                  </a:lnTo>
                  <a:lnTo>
                    <a:pt x="38830" y="5576"/>
                  </a:lnTo>
                  <a:lnTo>
                    <a:pt x="39424" y="5291"/>
                  </a:lnTo>
                  <a:lnTo>
                    <a:pt x="40014" y="4993"/>
                  </a:lnTo>
                  <a:lnTo>
                    <a:pt x="40600" y="4695"/>
                  </a:lnTo>
                  <a:lnTo>
                    <a:pt x="41186" y="4372"/>
                  </a:lnTo>
                  <a:close/>
                  <a:moveTo>
                    <a:pt x="26884" y="1"/>
                  </a:moveTo>
                  <a:lnTo>
                    <a:pt x="25601" y="13"/>
                  </a:lnTo>
                  <a:lnTo>
                    <a:pt x="24313" y="50"/>
                  </a:lnTo>
                  <a:lnTo>
                    <a:pt x="23026" y="100"/>
                  </a:lnTo>
                  <a:lnTo>
                    <a:pt x="21738" y="175"/>
                  </a:lnTo>
                  <a:lnTo>
                    <a:pt x="20451" y="237"/>
                  </a:lnTo>
                  <a:lnTo>
                    <a:pt x="19163" y="324"/>
                  </a:lnTo>
                  <a:lnTo>
                    <a:pt x="16592" y="497"/>
                  </a:lnTo>
                  <a:lnTo>
                    <a:pt x="14017" y="684"/>
                  </a:lnTo>
                  <a:lnTo>
                    <a:pt x="11455" y="845"/>
                  </a:lnTo>
                  <a:lnTo>
                    <a:pt x="10171" y="920"/>
                  </a:lnTo>
                  <a:lnTo>
                    <a:pt x="8897" y="969"/>
                  </a:lnTo>
                  <a:lnTo>
                    <a:pt x="7618" y="1019"/>
                  </a:lnTo>
                  <a:lnTo>
                    <a:pt x="6347" y="1056"/>
                  </a:lnTo>
                  <a:lnTo>
                    <a:pt x="5077" y="1069"/>
                  </a:lnTo>
                  <a:lnTo>
                    <a:pt x="3811" y="1056"/>
                  </a:lnTo>
                  <a:lnTo>
                    <a:pt x="2549" y="1019"/>
                  </a:lnTo>
                  <a:lnTo>
                    <a:pt x="1292" y="969"/>
                  </a:lnTo>
                  <a:lnTo>
                    <a:pt x="1193" y="969"/>
                  </a:lnTo>
                  <a:lnTo>
                    <a:pt x="1098" y="1007"/>
                  </a:lnTo>
                  <a:lnTo>
                    <a:pt x="1012" y="1056"/>
                  </a:lnTo>
                  <a:lnTo>
                    <a:pt x="934" y="1143"/>
                  </a:lnTo>
                  <a:lnTo>
                    <a:pt x="861" y="1243"/>
                  </a:lnTo>
                  <a:lnTo>
                    <a:pt x="792" y="1367"/>
                  </a:lnTo>
                  <a:lnTo>
                    <a:pt x="732" y="1503"/>
                  </a:lnTo>
                  <a:lnTo>
                    <a:pt x="680" y="1652"/>
                  </a:lnTo>
                  <a:lnTo>
                    <a:pt x="633" y="1826"/>
                  </a:lnTo>
                  <a:lnTo>
                    <a:pt x="590" y="2000"/>
                  </a:lnTo>
                  <a:lnTo>
                    <a:pt x="556" y="2199"/>
                  </a:lnTo>
                  <a:lnTo>
                    <a:pt x="525" y="2397"/>
                  </a:lnTo>
                  <a:lnTo>
                    <a:pt x="504" y="2609"/>
                  </a:lnTo>
                  <a:lnTo>
                    <a:pt x="487" y="2820"/>
                  </a:lnTo>
                  <a:lnTo>
                    <a:pt x="474" y="3031"/>
                  </a:lnTo>
                  <a:lnTo>
                    <a:pt x="469" y="3254"/>
                  </a:lnTo>
                  <a:lnTo>
                    <a:pt x="418" y="3329"/>
                  </a:lnTo>
                  <a:lnTo>
                    <a:pt x="370" y="3403"/>
                  </a:lnTo>
                  <a:lnTo>
                    <a:pt x="323" y="3503"/>
                  </a:lnTo>
                  <a:lnTo>
                    <a:pt x="276" y="3602"/>
                  </a:lnTo>
                  <a:lnTo>
                    <a:pt x="233" y="3714"/>
                  </a:lnTo>
                  <a:lnTo>
                    <a:pt x="194" y="3825"/>
                  </a:lnTo>
                  <a:lnTo>
                    <a:pt x="159" y="3962"/>
                  </a:lnTo>
                  <a:lnTo>
                    <a:pt x="125" y="4099"/>
                  </a:lnTo>
                  <a:lnTo>
                    <a:pt x="95" y="4235"/>
                  </a:lnTo>
                  <a:lnTo>
                    <a:pt x="69" y="4397"/>
                  </a:lnTo>
                  <a:lnTo>
                    <a:pt x="47" y="4558"/>
                  </a:lnTo>
                  <a:lnTo>
                    <a:pt x="26" y="4732"/>
                  </a:lnTo>
                  <a:lnTo>
                    <a:pt x="13" y="4918"/>
                  </a:lnTo>
                  <a:lnTo>
                    <a:pt x="4" y="5117"/>
                  </a:lnTo>
                  <a:lnTo>
                    <a:pt x="0" y="5316"/>
                  </a:lnTo>
                  <a:lnTo>
                    <a:pt x="0" y="5539"/>
                  </a:lnTo>
                  <a:lnTo>
                    <a:pt x="17" y="6570"/>
                  </a:lnTo>
                  <a:lnTo>
                    <a:pt x="47" y="7588"/>
                  </a:lnTo>
                  <a:lnTo>
                    <a:pt x="65" y="8085"/>
                  </a:lnTo>
                  <a:lnTo>
                    <a:pt x="86" y="8594"/>
                  </a:lnTo>
                  <a:lnTo>
                    <a:pt x="112" y="9091"/>
                  </a:lnTo>
                  <a:lnTo>
                    <a:pt x="138" y="9575"/>
                  </a:lnTo>
                  <a:lnTo>
                    <a:pt x="164" y="10072"/>
                  </a:lnTo>
                  <a:lnTo>
                    <a:pt x="198" y="10556"/>
                  </a:lnTo>
                  <a:lnTo>
                    <a:pt x="228" y="11040"/>
                  </a:lnTo>
                  <a:lnTo>
                    <a:pt x="267" y="11512"/>
                  </a:lnTo>
                  <a:lnTo>
                    <a:pt x="306" y="11996"/>
                  </a:lnTo>
                  <a:lnTo>
                    <a:pt x="349" y="12468"/>
                  </a:lnTo>
                  <a:lnTo>
                    <a:pt x="392" y="12940"/>
                  </a:lnTo>
                  <a:lnTo>
                    <a:pt x="444" y="13400"/>
                  </a:lnTo>
                  <a:lnTo>
                    <a:pt x="491" y="13859"/>
                  </a:lnTo>
                  <a:lnTo>
                    <a:pt x="547" y="14318"/>
                  </a:lnTo>
                  <a:lnTo>
                    <a:pt x="603" y="14778"/>
                  </a:lnTo>
                  <a:lnTo>
                    <a:pt x="663" y="15225"/>
                  </a:lnTo>
                  <a:lnTo>
                    <a:pt x="728" y="15684"/>
                  </a:lnTo>
                  <a:lnTo>
                    <a:pt x="797" y="16131"/>
                  </a:lnTo>
                  <a:lnTo>
                    <a:pt x="866" y="16566"/>
                  </a:lnTo>
                  <a:lnTo>
                    <a:pt x="939" y="17001"/>
                  </a:lnTo>
                  <a:lnTo>
                    <a:pt x="1016" y="17448"/>
                  </a:lnTo>
                  <a:lnTo>
                    <a:pt x="1094" y="17870"/>
                  </a:lnTo>
                  <a:lnTo>
                    <a:pt x="1180" y="18305"/>
                  </a:lnTo>
                  <a:lnTo>
                    <a:pt x="1266" y="18727"/>
                  </a:lnTo>
                  <a:lnTo>
                    <a:pt x="1356" y="19149"/>
                  </a:lnTo>
                  <a:lnTo>
                    <a:pt x="1447" y="19571"/>
                  </a:lnTo>
                  <a:lnTo>
                    <a:pt x="1546" y="19981"/>
                  </a:lnTo>
                  <a:lnTo>
                    <a:pt x="1649" y="20391"/>
                  </a:lnTo>
                  <a:lnTo>
                    <a:pt x="1636" y="20664"/>
                  </a:lnTo>
                  <a:lnTo>
                    <a:pt x="1632" y="20950"/>
                  </a:lnTo>
                  <a:lnTo>
                    <a:pt x="1641" y="21223"/>
                  </a:lnTo>
                  <a:lnTo>
                    <a:pt x="1654" y="21496"/>
                  </a:lnTo>
                  <a:lnTo>
                    <a:pt x="1675" y="21769"/>
                  </a:lnTo>
                  <a:lnTo>
                    <a:pt x="1710" y="22030"/>
                  </a:lnTo>
                  <a:lnTo>
                    <a:pt x="1748" y="22278"/>
                  </a:lnTo>
                  <a:lnTo>
                    <a:pt x="1796" y="22514"/>
                  </a:lnTo>
                  <a:lnTo>
                    <a:pt x="1826" y="22626"/>
                  </a:lnTo>
                  <a:lnTo>
                    <a:pt x="1856" y="22738"/>
                  </a:lnTo>
                  <a:lnTo>
                    <a:pt x="1886" y="22837"/>
                  </a:lnTo>
                  <a:lnTo>
                    <a:pt x="1921" y="22936"/>
                  </a:lnTo>
                  <a:lnTo>
                    <a:pt x="1955" y="23023"/>
                  </a:lnTo>
                  <a:lnTo>
                    <a:pt x="1994" y="23110"/>
                  </a:lnTo>
                  <a:lnTo>
                    <a:pt x="2037" y="23197"/>
                  </a:lnTo>
                  <a:lnTo>
                    <a:pt x="2080" y="23272"/>
                  </a:lnTo>
                  <a:lnTo>
                    <a:pt x="2123" y="23346"/>
                  </a:lnTo>
                  <a:lnTo>
                    <a:pt x="2170" y="23408"/>
                  </a:lnTo>
                  <a:lnTo>
                    <a:pt x="2222" y="23458"/>
                  </a:lnTo>
                  <a:lnTo>
                    <a:pt x="2274" y="23508"/>
                  </a:lnTo>
                  <a:lnTo>
                    <a:pt x="2330" y="23545"/>
                  </a:lnTo>
                  <a:lnTo>
                    <a:pt x="2386" y="23582"/>
                  </a:lnTo>
                  <a:lnTo>
                    <a:pt x="2442" y="23595"/>
                  </a:lnTo>
                  <a:lnTo>
                    <a:pt x="2502" y="23607"/>
                  </a:lnTo>
                  <a:lnTo>
                    <a:pt x="3712" y="23768"/>
                  </a:lnTo>
                  <a:lnTo>
                    <a:pt x="4922" y="23917"/>
                  </a:lnTo>
                  <a:lnTo>
                    <a:pt x="6132" y="24054"/>
                  </a:lnTo>
                  <a:lnTo>
                    <a:pt x="7347" y="24178"/>
                  </a:lnTo>
                  <a:lnTo>
                    <a:pt x="8557" y="24290"/>
                  </a:lnTo>
                  <a:lnTo>
                    <a:pt x="9767" y="24389"/>
                  </a:lnTo>
                  <a:lnTo>
                    <a:pt x="10981" y="24476"/>
                  </a:lnTo>
                  <a:lnTo>
                    <a:pt x="12195" y="24551"/>
                  </a:lnTo>
                  <a:lnTo>
                    <a:pt x="13410" y="24613"/>
                  </a:lnTo>
                  <a:lnTo>
                    <a:pt x="14620" y="24650"/>
                  </a:lnTo>
                  <a:lnTo>
                    <a:pt x="15834" y="24687"/>
                  </a:lnTo>
                  <a:lnTo>
                    <a:pt x="17049" y="24700"/>
                  </a:lnTo>
                  <a:lnTo>
                    <a:pt x="18263" y="24712"/>
                  </a:lnTo>
                  <a:lnTo>
                    <a:pt x="19477" y="24700"/>
                  </a:lnTo>
                  <a:lnTo>
                    <a:pt x="20692" y="24662"/>
                  </a:lnTo>
                  <a:lnTo>
                    <a:pt x="21906" y="24625"/>
                  </a:lnTo>
                  <a:lnTo>
                    <a:pt x="23121" y="24563"/>
                  </a:lnTo>
                  <a:lnTo>
                    <a:pt x="24335" y="24489"/>
                  </a:lnTo>
                  <a:lnTo>
                    <a:pt x="25549" y="24402"/>
                  </a:lnTo>
                  <a:lnTo>
                    <a:pt x="26759" y="24302"/>
                  </a:lnTo>
                  <a:lnTo>
                    <a:pt x="27974" y="24178"/>
                  </a:lnTo>
                  <a:lnTo>
                    <a:pt x="29188" y="24029"/>
                  </a:lnTo>
                  <a:lnTo>
                    <a:pt x="30398" y="23880"/>
                  </a:lnTo>
                  <a:lnTo>
                    <a:pt x="31613" y="23706"/>
                  </a:lnTo>
                  <a:lnTo>
                    <a:pt x="32823" y="23508"/>
                  </a:lnTo>
                  <a:lnTo>
                    <a:pt x="34033" y="23297"/>
                  </a:lnTo>
                  <a:lnTo>
                    <a:pt x="35243" y="23073"/>
                  </a:lnTo>
                  <a:lnTo>
                    <a:pt x="36453" y="22825"/>
                  </a:lnTo>
                  <a:lnTo>
                    <a:pt x="37663" y="22564"/>
                  </a:lnTo>
                  <a:lnTo>
                    <a:pt x="38869" y="22278"/>
                  </a:lnTo>
                  <a:lnTo>
                    <a:pt x="40079" y="21980"/>
                  </a:lnTo>
                  <a:lnTo>
                    <a:pt x="41285" y="21657"/>
                  </a:lnTo>
                  <a:lnTo>
                    <a:pt x="41328" y="21645"/>
                  </a:lnTo>
                  <a:lnTo>
                    <a:pt x="41366" y="21620"/>
                  </a:lnTo>
                  <a:lnTo>
                    <a:pt x="41405" y="21595"/>
                  </a:lnTo>
                  <a:lnTo>
                    <a:pt x="41444" y="21558"/>
                  </a:lnTo>
                  <a:lnTo>
                    <a:pt x="41478" y="21508"/>
                  </a:lnTo>
                  <a:lnTo>
                    <a:pt x="41513" y="21459"/>
                  </a:lnTo>
                  <a:lnTo>
                    <a:pt x="41543" y="21409"/>
                  </a:lnTo>
                  <a:lnTo>
                    <a:pt x="41573" y="21347"/>
                  </a:lnTo>
                  <a:lnTo>
                    <a:pt x="41599" y="21285"/>
                  </a:lnTo>
                  <a:lnTo>
                    <a:pt x="41625" y="21210"/>
                  </a:lnTo>
                  <a:lnTo>
                    <a:pt x="41668" y="21061"/>
                  </a:lnTo>
                  <a:lnTo>
                    <a:pt x="41702" y="20887"/>
                  </a:lnTo>
                  <a:lnTo>
                    <a:pt x="41732" y="20701"/>
                  </a:lnTo>
                  <a:lnTo>
                    <a:pt x="41754" y="20515"/>
                  </a:lnTo>
                  <a:lnTo>
                    <a:pt x="41767" y="20316"/>
                  </a:lnTo>
                  <a:lnTo>
                    <a:pt x="41771" y="20130"/>
                  </a:lnTo>
                  <a:lnTo>
                    <a:pt x="41767" y="19931"/>
                  </a:lnTo>
                  <a:lnTo>
                    <a:pt x="41754" y="19745"/>
                  </a:lnTo>
                  <a:lnTo>
                    <a:pt x="41732" y="19559"/>
                  </a:lnTo>
                  <a:lnTo>
                    <a:pt x="41707" y="19385"/>
                  </a:lnTo>
                  <a:lnTo>
                    <a:pt x="41672" y="19236"/>
                  </a:lnTo>
                  <a:lnTo>
                    <a:pt x="41767" y="19087"/>
                  </a:lnTo>
                  <a:lnTo>
                    <a:pt x="41814" y="19000"/>
                  </a:lnTo>
                  <a:lnTo>
                    <a:pt x="41862" y="18901"/>
                  </a:lnTo>
                  <a:lnTo>
                    <a:pt x="41905" y="18789"/>
                  </a:lnTo>
                  <a:lnTo>
                    <a:pt x="41948" y="18677"/>
                  </a:lnTo>
                  <a:lnTo>
                    <a:pt x="41991" y="18541"/>
                  </a:lnTo>
                  <a:lnTo>
                    <a:pt x="42025" y="18391"/>
                  </a:lnTo>
                  <a:lnTo>
                    <a:pt x="42098" y="18056"/>
                  </a:lnTo>
                  <a:lnTo>
                    <a:pt x="42167" y="17696"/>
                  </a:lnTo>
                  <a:lnTo>
                    <a:pt x="42232" y="17336"/>
                  </a:lnTo>
                  <a:lnTo>
                    <a:pt x="42292" y="16963"/>
                  </a:lnTo>
                  <a:lnTo>
                    <a:pt x="42353" y="16579"/>
                  </a:lnTo>
                  <a:lnTo>
                    <a:pt x="42404" y="16181"/>
                  </a:lnTo>
                  <a:lnTo>
                    <a:pt x="42452" y="15771"/>
                  </a:lnTo>
                  <a:lnTo>
                    <a:pt x="42499" y="15362"/>
                  </a:lnTo>
                  <a:lnTo>
                    <a:pt x="42538" y="14939"/>
                  </a:lnTo>
                  <a:lnTo>
                    <a:pt x="42576" y="14517"/>
                  </a:lnTo>
                  <a:lnTo>
                    <a:pt x="42607" y="14083"/>
                  </a:lnTo>
                  <a:lnTo>
                    <a:pt x="42632" y="13648"/>
                  </a:lnTo>
                  <a:lnTo>
                    <a:pt x="42658" y="13201"/>
                  </a:lnTo>
                  <a:lnTo>
                    <a:pt x="42675" y="12766"/>
                  </a:lnTo>
                  <a:lnTo>
                    <a:pt x="42688" y="12319"/>
                  </a:lnTo>
                  <a:lnTo>
                    <a:pt x="42697" y="11872"/>
                  </a:lnTo>
                  <a:lnTo>
                    <a:pt x="42697" y="11438"/>
                  </a:lnTo>
                  <a:lnTo>
                    <a:pt x="42697" y="10991"/>
                  </a:lnTo>
                  <a:lnTo>
                    <a:pt x="42688" y="10543"/>
                  </a:lnTo>
                  <a:lnTo>
                    <a:pt x="42675" y="10109"/>
                  </a:lnTo>
                  <a:lnTo>
                    <a:pt x="42658" y="9674"/>
                  </a:lnTo>
                  <a:lnTo>
                    <a:pt x="42637" y="9240"/>
                  </a:lnTo>
                  <a:lnTo>
                    <a:pt x="42607" y="8817"/>
                  </a:lnTo>
                  <a:lnTo>
                    <a:pt x="42576" y="8395"/>
                  </a:lnTo>
                  <a:lnTo>
                    <a:pt x="42533" y="7985"/>
                  </a:lnTo>
                  <a:lnTo>
                    <a:pt x="42490" y="7588"/>
                  </a:lnTo>
                  <a:lnTo>
                    <a:pt x="42439" y="7191"/>
                  </a:lnTo>
                  <a:lnTo>
                    <a:pt x="42383" y="6806"/>
                  </a:lnTo>
                  <a:lnTo>
                    <a:pt x="42318" y="6433"/>
                  </a:lnTo>
                  <a:lnTo>
                    <a:pt x="42249" y="6073"/>
                  </a:lnTo>
                  <a:lnTo>
                    <a:pt x="42172" y="5725"/>
                  </a:lnTo>
                  <a:lnTo>
                    <a:pt x="42090" y="5390"/>
                  </a:lnTo>
                  <a:lnTo>
                    <a:pt x="42047" y="5229"/>
                  </a:lnTo>
                  <a:lnTo>
                    <a:pt x="42004" y="5092"/>
                  </a:lnTo>
                  <a:lnTo>
                    <a:pt x="41956" y="4955"/>
                  </a:lnTo>
                  <a:lnTo>
                    <a:pt x="41909" y="4831"/>
                  </a:lnTo>
                  <a:lnTo>
                    <a:pt x="41857" y="4720"/>
                  </a:lnTo>
                  <a:lnTo>
                    <a:pt x="41810" y="4633"/>
                  </a:lnTo>
                  <a:lnTo>
                    <a:pt x="41758" y="4546"/>
                  </a:lnTo>
                  <a:lnTo>
                    <a:pt x="41702" y="4471"/>
                  </a:lnTo>
                  <a:lnTo>
                    <a:pt x="41651" y="4409"/>
                  </a:lnTo>
                  <a:lnTo>
                    <a:pt x="41595" y="4372"/>
                  </a:lnTo>
                  <a:lnTo>
                    <a:pt x="41543" y="4335"/>
                  </a:lnTo>
                  <a:lnTo>
                    <a:pt x="41487" y="4310"/>
                  </a:lnTo>
                  <a:lnTo>
                    <a:pt x="41431" y="4297"/>
                  </a:lnTo>
                  <a:lnTo>
                    <a:pt x="41323" y="4297"/>
                  </a:lnTo>
                  <a:lnTo>
                    <a:pt x="41267" y="4322"/>
                  </a:lnTo>
                  <a:lnTo>
                    <a:pt x="41496" y="4210"/>
                  </a:lnTo>
                  <a:lnTo>
                    <a:pt x="41728" y="4086"/>
                  </a:lnTo>
                  <a:lnTo>
                    <a:pt x="41952" y="3950"/>
                  </a:lnTo>
                  <a:lnTo>
                    <a:pt x="42172" y="3813"/>
                  </a:lnTo>
                  <a:lnTo>
                    <a:pt x="42206" y="3788"/>
                  </a:lnTo>
                  <a:lnTo>
                    <a:pt x="42241" y="3751"/>
                  </a:lnTo>
                  <a:lnTo>
                    <a:pt x="42266" y="3714"/>
                  </a:lnTo>
                  <a:lnTo>
                    <a:pt x="42292" y="3664"/>
                  </a:lnTo>
                  <a:lnTo>
                    <a:pt x="42318" y="3614"/>
                  </a:lnTo>
                  <a:lnTo>
                    <a:pt x="42340" y="3565"/>
                  </a:lnTo>
                  <a:lnTo>
                    <a:pt x="42357" y="3503"/>
                  </a:lnTo>
                  <a:lnTo>
                    <a:pt x="42370" y="3440"/>
                  </a:lnTo>
                  <a:lnTo>
                    <a:pt x="42383" y="3378"/>
                  </a:lnTo>
                  <a:lnTo>
                    <a:pt x="42396" y="3304"/>
                  </a:lnTo>
                  <a:lnTo>
                    <a:pt x="42408" y="3155"/>
                  </a:lnTo>
                  <a:lnTo>
                    <a:pt x="42408" y="3006"/>
                  </a:lnTo>
                  <a:lnTo>
                    <a:pt x="42404" y="2844"/>
                  </a:lnTo>
                  <a:lnTo>
                    <a:pt x="42391" y="2695"/>
                  </a:lnTo>
                  <a:lnTo>
                    <a:pt x="42370" y="2546"/>
                  </a:lnTo>
                  <a:lnTo>
                    <a:pt x="42340" y="2410"/>
                  </a:lnTo>
                  <a:lnTo>
                    <a:pt x="42301" y="2286"/>
                  </a:lnTo>
                  <a:lnTo>
                    <a:pt x="42258" y="2174"/>
                  </a:lnTo>
                  <a:lnTo>
                    <a:pt x="42210" y="2087"/>
                  </a:lnTo>
                  <a:lnTo>
                    <a:pt x="42180" y="2050"/>
                  </a:lnTo>
                  <a:lnTo>
                    <a:pt x="42154" y="2025"/>
                  </a:lnTo>
                  <a:lnTo>
                    <a:pt x="42124" y="2000"/>
                  </a:lnTo>
                  <a:lnTo>
                    <a:pt x="42090" y="1988"/>
                  </a:lnTo>
                  <a:lnTo>
                    <a:pt x="41470" y="1801"/>
                  </a:lnTo>
                  <a:lnTo>
                    <a:pt x="40845" y="1615"/>
                  </a:lnTo>
                  <a:lnTo>
                    <a:pt x="40221" y="1454"/>
                  </a:lnTo>
                  <a:lnTo>
                    <a:pt x="39596" y="1292"/>
                  </a:lnTo>
                  <a:lnTo>
                    <a:pt x="38968" y="1143"/>
                  </a:lnTo>
                  <a:lnTo>
                    <a:pt x="38339" y="1007"/>
                  </a:lnTo>
                  <a:lnTo>
                    <a:pt x="37710" y="882"/>
                  </a:lnTo>
                  <a:lnTo>
                    <a:pt x="37077" y="758"/>
                  </a:lnTo>
                  <a:lnTo>
                    <a:pt x="36449" y="659"/>
                  </a:lnTo>
                  <a:lnTo>
                    <a:pt x="35816" y="560"/>
                  </a:lnTo>
                  <a:lnTo>
                    <a:pt x="35183" y="473"/>
                  </a:lnTo>
                  <a:lnTo>
                    <a:pt x="34549" y="386"/>
                  </a:lnTo>
                  <a:lnTo>
                    <a:pt x="33912" y="311"/>
                  </a:lnTo>
                  <a:lnTo>
                    <a:pt x="33279" y="249"/>
                  </a:lnTo>
                  <a:lnTo>
                    <a:pt x="32642" y="199"/>
                  </a:lnTo>
                  <a:lnTo>
                    <a:pt x="32004" y="150"/>
                  </a:lnTo>
                  <a:lnTo>
                    <a:pt x="30725" y="75"/>
                  </a:lnTo>
                  <a:lnTo>
                    <a:pt x="29447" y="26"/>
                  </a:lnTo>
                  <a:lnTo>
                    <a:pt x="2816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3502400" y="-13380775"/>
              <a:ext cx="599475" cy="213300"/>
            </a:xfrm>
            <a:custGeom>
              <a:avLst/>
              <a:gdLst/>
              <a:ahLst/>
              <a:cxnLst/>
              <a:rect l="l" t="t" r="r" b="b"/>
              <a:pathLst>
                <a:path w="23979" h="8532" extrusionOk="0">
                  <a:moveTo>
                    <a:pt x="4553" y="1"/>
                  </a:moveTo>
                  <a:lnTo>
                    <a:pt x="4316" y="13"/>
                  </a:lnTo>
                  <a:lnTo>
                    <a:pt x="4079" y="25"/>
                  </a:lnTo>
                  <a:lnTo>
                    <a:pt x="3846" y="63"/>
                  </a:lnTo>
                  <a:lnTo>
                    <a:pt x="3614" y="100"/>
                  </a:lnTo>
                  <a:lnTo>
                    <a:pt x="3386" y="162"/>
                  </a:lnTo>
                  <a:lnTo>
                    <a:pt x="3162" y="236"/>
                  </a:lnTo>
                  <a:lnTo>
                    <a:pt x="2942" y="323"/>
                  </a:lnTo>
                  <a:lnTo>
                    <a:pt x="2641" y="460"/>
                  </a:lnTo>
                  <a:lnTo>
                    <a:pt x="2361" y="597"/>
                  </a:lnTo>
                  <a:lnTo>
                    <a:pt x="2102" y="733"/>
                  </a:lnTo>
                  <a:lnTo>
                    <a:pt x="1861" y="870"/>
                  </a:lnTo>
                  <a:lnTo>
                    <a:pt x="1642" y="1019"/>
                  </a:lnTo>
                  <a:lnTo>
                    <a:pt x="1444" y="1155"/>
                  </a:lnTo>
                  <a:lnTo>
                    <a:pt x="1258" y="1304"/>
                  </a:lnTo>
                  <a:lnTo>
                    <a:pt x="1095" y="1453"/>
                  </a:lnTo>
                  <a:lnTo>
                    <a:pt x="944" y="1602"/>
                  </a:lnTo>
                  <a:lnTo>
                    <a:pt x="810" y="1764"/>
                  </a:lnTo>
                  <a:lnTo>
                    <a:pt x="690" y="1925"/>
                  </a:lnTo>
                  <a:lnTo>
                    <a:pt x="582" y="2099"/>
                  </a:lnTo>
                  <a:lnTo>
                    <a:pt x="492" y="2285"/>
                  </a:lnTo>
                  <a:lnTo>
                    <a:pt x="410" y="2472"/>
                  </a:lnTo>
                  <a:lnTo>
                    <a:pt x="337" y="2670"/>
                  </a:lnTo>
                  <a:lnTo>
                    <a:pt x="276" y="2881"/>
                  </a:lnTo>
                  <a:lnTo>
                    <a:pt x="225" y="3105"/>
                  </a:lnTo>
                  <a:lnTo>
                    <a:pt x="186" y="3329"/>
                  </a:lnTo>
                  <a:lnTo>
                    <a:pt x="147" y="3577"/>
                  </a:lnTo>
                  <a:lnTo>
                    <a:pt x="121" y="3838"/>
                  </a:lnTo>
                  <a:lnTo>
                    <a:pt x="100" y="4098"/>
                  </a:lnTo>
                  <a:lnTo>
                    <a:pt x="83" y="4396"/>
                  </a:lnTo>
                  <a:lnTo>
                    <a:pt x="70" y="4694"/>
                  </a:lnTo>
                  <a:lnTo>
                    <a:pt x="57" y="5005"/>
                  </a:lnTo>
                  <a:lnTo>
                    <a:pt x="44" y="5700"/>
                  </a:lnTo>
                  <a:lnTo>
                    <a:pt x="35" y="6458"/>
                  </a:lnTo>
                  <a:lnTo>
                    <a:pt x="22" y="7302"/>
                  </a:lnTo>
                  <a:lnTo>
                    <a:pt x="14" y="7762"/>
                  </a:lnTo>
                  <a:lnTo>
                    <a:pt x="1" y="8246"/>
                  </a:lnTo>
                  <a:lnTo>
                    <a:pt x="2072" y="8196"/>
                  </a:lnTo>
                  <a:lnTo>
                    <a:pt x="4144" y="8184"/>
                  </a:lnTo>
                  <a:lnTo>
                    <a:pt x="6211" y="8196"/>
                  </a:lnTo>
                  <a:lnTo>
                    <a:pt x="8282" y="8221"/>
                  </a:lnTo>
                  <a:lnTo>
                    <a:pt x="10349" y="8258"/>
                  </a:lnTo>
                  <a:lnTo>
                    <a:pt x="12416" y="8320"/>
                  </a:lnTo>
                  <a:lnTo>
                    <a:pt x="14483" y="8395"/>
                  </a:lnTo>
                  <a:lnTo>
                    <a:pt x="16546" y="8469"/>
                  </a:lnTo>
                  <a:lnTo>
                    <a:pt x="17459" y="8507"/>
                  </a:lnTo>
                  <a:lnTo>
                    <a:pt x="18376" y="8519"/>
                  </a:lnTo>
                  <a:lnTo>
                    <a:pt x="20228" y="8532"/>
                  </a:lnTo>
                  <a:lnTo>
                    <a:pt x="23978" y="8519"/>
                  </a:lnTo>
                  <a:lnTo>
                    <a:pt x="23948" y="8296"/>
                  </a:lnTo>
                  <a:lnTo>
                    <a:pt x="23914" y="8072"/>
                  </a:lnTo>
                  <a:lnTo>
                    <a:pt x="23875" y="7861"/>
                  </a:lnTo>
                  <a:lnTo>
                    <a:pt x="23836" y="7650"/>
                  </a:lnTo>
                  <a:lnTo>
                    <a:pt x="23793" y="7439"/>
                  </a:lnTo>
                  <a:lnTo>
                    <a:pt x="23750" y="7240"/>
                  </a:lnTo>
                  <a:lnTo>
                    <a:pt x="23698" y="7041"/>
                  </a:lnTo>
                  <a:lnTo>
                    <a:pt x="23651" y="6843"/>
                  </a:lnTo>
                  <a:lnTo>
                    <a:pt x="23595" y="6656"/>
                  </a:lnTo>
                  <a:lnTo>
                    <a:pt x="23539" y="6470"/>
                  </a:lnTo>
                  <a:lnTo>
                    <a:pt x="23483" y="6296"/>
                  </a:lnTo>
                  <a:lnTo>
                    <a:pt x="23423" y="6110"/>
                  </a:lnTo>
                  <a:lnTo>
                    <a:pt x="23358" y="5936"/>
                  </a:lnTo>
                  <a:lnTo>
                    <a:pt x="23294" y="5775"/>
                  </a:lnTo>
                  <a:lnTo>
                    <a:pt x="23156" y="5452"/>
                  </a:lnTo>
                  <a:lnTo>
                    <a:pt x="23009" y="5141"/>
                  </a:lnTo>
                  <a:lnTo>
                    <a:pt x="22854" y="4843"/>
                  </a:lnTo>
                  <a:lnTo>
                    <a:pt x="22691" y="4558"/>
                  </a:lnTo>
                  <a:lnTo>
                    <a:pt x="22519" y="4297"/>
                  </a:lnTo>
                  <a:lnTo>
                    <a:pt x="22342" y="4049"/>
                  </a:lnTo>
                  <a:lnTo>
                    <a:pt x="22157" y="3813"/>
                  </a:lnTo>
                  <a:lnTo>
                    <a:pt x="21963" y="3589"/>
                  </a:lnTo>
                  <a:lnTo>
                    <a:pt x="21761" y="3378"/>
                  </a:lnTo>
                  <a:lnTo>
                    <a:pt x="21554" y="3179"/>
                  </a:lnTo>
                  <a:lnTo>
                    <a:pt x="21343" y="2993"/>
                  </a:lnTo>
                  <a:lnTo>
                    <a:pt x="21128" y="2819"/>
                  </a:lnTo>
                  <a:lnTo>
                    <a:pt x="20904" y="2658"/>
                  </a:lnTo>
                  <a:lnTo>
                    <a:pt x="20675" y="2509"/>
                  </a:lnTo>
                  <a:lnTo>
                    <a:pt x="20443" y="2360"/>
                  </a:lnTo>
                  <a:lnTo>
                    <a:pt x="20202" y="2236"/>
                  </a:lnTo>
                  <a:lnTo>
                    <a:pt x="19961" y="2112"/>
                  </a:lnTo>
                  <a:lnTo>
                    <a:pt x="19715" y="2000"/>
                  </a:lnTo>
                  <a:lnTo>
                    <a:pt x="19465" y="1900"/>
                  </a:lnTo>
                  <a:lnTo>
                    <a:pt x="19216" y="1814"/>
                  </a:lnTo>
                  <a:lnTo>
                    <a:pt x="18962" y="1727"/>
                  </a:lnTo>
                  <a:lnTo>
                    <a:pt x="18703" y="1652"/>
                  </a:lnTo>
                  <a:lnTo>
                    <a:pt x="18445" y="1590"/>
                  </a:lnTo>
                  <a:lnTo>
                    <a:pt x="18182" y="1528"/>
                  </a:lnTo>
                  <a:lnTo>
                    <a:pt x="17919" y="1478"/>
                  </a:lnTo>
                  <a:lnTo>
                    <a:pt x="17390" y="1391"/>
                  </a:lnTo>
                  <a:lnTo>
                    <a:pt x="16856" y="1329"/>
                  </a:lnTo>
                  <a:lnTo>
                    <a:pt x="16326" y="1292"/>
                  </a:lnTo>
                  <a:lnTo>
                    <a:pt x="15796" y="1280"/>
                  </a:lnTo>
                  <a:lnTo>
                    <a:pt x="15271" y="1267"/>
                  </a:lnTo>
                  <a:lnTo>
                    <a:pt x="14754" y="1280"/>
                  </a:lnTo>
                  <a:lnTo>
                    <a:pt x="14250" y="1292"/>
                  </a:lnTo>
                  <a:lnTo>
                    <a:pt x="13755" y="1317"/>
                  </a:lnTo>
                  <a:lnTo>
                    <a:pt x="12821" y="1379"/>
                  </a:lnTo>
                  <a:lnTo>
                    <a:pt x="11964" y="1416"/>
                  </a:lnTo>
                  <a:lnTo>
                    <a:pt x="11576" y="1429"/>
                  </a:lnTo>
                  <a:lnTo>
                    <a:pt x="11215" y="1429"/>
                  </a:lnTo>
                  <a:lnTo>
                    <a:pt x="10883" y="1416"/>
                  </a:lnTo>
                  <a:lnTo>
                    <a:pt x="10586" y="1391"/>
                  </a:lnTo>
                  <a:lnTo>
                    <a:pt x="10134" y="1317"/>
                  </a:lnTo>
                  <a:lnTo>
                    <a:pt x="9669" y="1205"/>
                  </a:lnTo>
                  <a:lnTo>
                    <a:pt x="9199" y="1081"/>
                  </a:lnTo>
                  <a:lnTo>
                    <a:pt x="8717" y="944"/>
                  </a:lnTo>
                  <a:lnTo>
                    <a:pt x="7739" y="634"/>
                  </a:lnTo>
                  <a:lnTo>
                    <a:pt x="7248" y="485"/>
                  </a:lnTo>
                  <a:lnTo>
                    <a:pt x="6753" y="348"/>
                  </a:lnTo>
                  <a:lnTo>
                    <a:pt x="6258" y="224"/>
                  </a:lnTo>
                  <a:lnTo>
                    <a:pt x="5763" y="125"/>
                  </a:lnTo>
                  <a:lnTo>
                    <a:pt x="5517" y="75"/>
                  </a:lnTo>
                  <a:lnTo>
                    <a:pt x="5276" y="50"/>
                  </a:lnTo>
                  <a:lnTo>
                    <a:pt x="5031" y="25"/>
                  </a:lnTo>
                  <a:lnTo>
                    <a:pt x="4790" y="13"/>
                  </a:lnTo>
                  <a:lnTo>
                    <a:pt x="455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3500050" y="-6862375"/>
              <a:ext cx="1028475" cy="342450"/>
            </a:xfrm>
            <a:custGeom>
              <a:avLst/>
              <a:gdLst/>
              <a:ahLst/>
              <a:cxnLst/>
              <a:rect l="l" t="t" r="r" b="b"/>
              <a:pathLst>
                <a:path w="41139" h="13698" extrusionOk="0">
                  <a:moveTo>
                    <a:pt x="78" y="1"/>
                  </a:moveTo>
                  <a:lnTo>
                    <a:pt x="116" y="572"/>
                  </a:lnTo>
                  <a:lnTo>
                    <a:pt x="147" y="1155"/>
                  </a:lnTo>
                  <a:lnTo>
                    <a:pt x="172" y="1739"/>
                  </a:lnTo>
                  <a:lnTo>
                    <a:pt x="190" y="2335"/>
                  </a:lnTo>
                  <a:lnTo>
                    <a:pt x="207" y="2931"/>
                  </a:lnTo>
                  <a:lnTo>
                    <a:pt x="215" y="3527"/>
                  </a:lnTo>
                  <a:lnTo>
                    <a:pt x="215" y="4136"/>
                  </a:lnTo>
                  <a:lnTo>
                    <a:pt x="215" y="4744"/>
                  </a:lnTo>
                  <a:lnTo>
                    <a:pt x="207" y="5340"/>
                  </a:lnTo>
                  <a:lnTo>
                    <a:pt x="194" y="5936"/>
                  </a:lnTo>
                  <a:lnTo>
                    <a:pt x="172" y="6532"/>
                  </a:lnTo>
                  <a:lnTo>
                    <a:pt x="151" y="7128"/>
                  </a:lnTo>
                  <a:lnTo>
                    <a:pt x="121" y="7712"/>
                  </a:lnTo>
                  <a:lnTo>
                    <a:pt x="86" y="8283"/>
                  </a:lnTo>
                  <a:lnTo>
                    <a:pt x="43" y="8854"/>
                  </a:lnTo>
                  <a:lnTo>
                    <a:pt x="0" y="9413"/>
                  </a:lnTo>
                  <a:lnTo>
                    <a:pt x="629" y="9513"/>
                  </a:lnTo>
                  <a:lnTo>
                    <a:pt x="1258" y="9600"/>
                  </a:lnTo>
                  <a:lnTo>
                    <a:pt x="1891" y="9674"/>
                  </a:lnTo>
                  <a:lnTo>
                    <a:pt x="2524" y="9749"/>
                  </a:lnTo>
                  <a:lnTo>
                    <a:pt x="3157" y="9811"/>
                  </a:lnTo>
                  <a:lnTo>
                    <a:pt x="3794" y="9873"/>
                  </a:lnTo>
                  <a:lnTo>
                    <a:pt x="5069" y="9960"/>
                  </a:lnTo>
                  <a:lnTo>
                    <a:pt x="6348" y="10022"/>
                  </a:lnTo>
                  <a:lnTo>
                    <a:pt x="7627" y="10071"/>
                  </a:lnTo>
                  <a:lnTo>
                    <a:pt x="8914" y="10084"/>
                  </a:lnTo>
                  <a:lnTo>
                    <a:pt x="10202" y="10096"/>
                  </a:lnTo>
                  <a:lnTo>
                    <a:pt x="11494" y="10084"/>
                  </a:lnTo>
                  <a:lnTo>
                    <a:pt x="12786" y="10071"/>
                  </a:lnTo>
                  <a:lnTo>
                    <a:pt x="15374" y="10022"/>
                  </a:lnTo>
                  <a:lnTo>
                    <a:pt x="17970" y="9972"/>
                  </a:lnTo>
                  <a:lnTo>
                    <a:pt x="19267" y="9947"/>
                  </a:lnTo>
                  <a:lnTo>
                    <a:pt x="20563" y="9935"/>
                  </a:lnTo>
                  <a:lnTo>
                    <a:pt x="21859" y="9935"/>
                  </a:lnTo>
                  <a:lnTo>
                    <a:pt x="23155" y="9947"/>
                  </a:lnTo>
                  <a:lnTo>
                    <a:pt x="24447" y="9984"/>
                  </a:lnTo>
                  <a:lnTo>
                    <a:pt x="25739" y="10034"/>
                  </a:lnTo>
                  <a:lnTo>
                    <a:pt x="27031" y="10109"/>
                  </a:lnTo>
                  <a:lnTo>
                    <a:pt x="28318" y="10220"/>
                  </a:lnTo>
                  <a:lnTo>
                    <a:pt x="28960" y="10283"/>
                  </a:lnTo>
                  <a:lnTo>
                    <a:pt x="29602" y="10357"/>
                  </a:lnTo>
                  <a:lnTo>
                    <a:pt x="30243" y="10432"/>
                  </a:lnTo>
                  <a:lnTo>
                    <a:pt x="30881" y="10518"/>
                  </a:lnTo>
                  <a:lnTo>
                    <a:pt x="31522" y="10618"/>
                  </a:lnTo>
                  <a:lnTo>
                    <a:pt x="32160" y="10730"/>
                  </a:lnTo>
                  <a:lnTo>
                    <a:pt x="32797" y="10854"/>
                  </a:lnTo>
                  <a:lnTo>
                    <a:pt x="33434" y="10978"/>
                  </a:lnTo>
                  <a:lnTo>
                    <a:pt x="34067" y="11115"/>
                  </a:lnTo>
                  <a:lnTo>
                    <a:pt x="34700" y="11264"/>
                  </a:lnTo>
                  <a:lnTo>
                    <a:pt x="35333" y="11425"/>
                  </a:lnTo>
                  <a:lnTo>
                    <a:pt x="35962" y="11599"/>
                  </a:lnTo>
                  <a:lnTo>
                    <a:pt x="36595" y="11785"/>
                  </a:lnTo>
                  <a:lnTo>
                    <a:pt x="37220" y="11984"/>
                  </a:lnTo>
                  <a:lnTo>
                    <a:pt x="37848" y="12195"/>
                  </a:lnTo>
                  <a:lnTo>
                    <a:pt x="38473" y="12418"/>
                  </a:lnTo>
                  <a:lnTo>
                    <a:pt x="39097" y="12654"/>
                  </a:lnTo>
                  <a:lnTo>
                    <a:pt x="39722" y="12915"/>
                  </a:lnTo>
                  <a:lnTo>
                    <a:pt x="40342" y="13176"/>
                  </a:lnTo>
                  <a:lnTo>
                    <a:pt x="40957" y="13461"/>
                  </a:lnTo>
                  <a:lnTo>
                    <a:pt x="40983" y="13474"/>
                  </a:lnTo>
                  <a:lnTo>
                    <a:pt x="41005" y="13486"/>
                  </a:lnTo>
                  <a:lnTo>
                    <a:pt x="41026" y="13499"/>
                  </a:lnTo>
                  <a:lnTo>
                    <a:pt x="41044" y="13524"/>
                  </a:lnTo>
                  <a:lnTo>
                    <a:pt x="41061" y="13561"/>
                  </a:lnTo>
                  <a:lnTo>
                    <a:pt x="41078" y="13598"/>
                  </a:lnTo>
                  <a:lnTo>
                    <a:pt x="41104" y="13697"/>
                  </a:lnTo>
                  <a:lnTo>
                    <a:pt x="41138" y="13648"/>
                  </a:lnTo>
                  <a:lnTo>
                    <a:pt x="41091" y="13213"/>
                  </a:lnTo>
                  <a:lnTo>
                    <a:pt x="41048" y="12841"/>
                  </a:lnTo>
                  <a:lnTo>
                    <a:pt x="41009" y="12493"/>
                  </a:lnTo>
                  <a:lnTo>
                    <a:pt x="40975" y="12170"/>
                  </a:lnTo>
                  <a:lnTo>
                    <a:pt x="40945" y="11847"/>
                  </a:lnTo>
                  <a:lnTo>
                    <a:pt x="40923" y="11487"/>
                  </a:lnTo>
                  <a:lnTo>
                    <a:pt x="40906" y="11090"/>
                  </a:lnTo>
                  <a:lnTo>
                    <a:pt x="40893" y="10618"/>
                  </a:lnTo>
                  <a:lnTo>
                    <a:pt x="40897" y="10220"/>
                  </a:lnTo>
                  <a:lnTo>
                    <a:pt x="40901" y="9823"/>
                  </a:lnTo>
                  <a:lnTo>
                    <a:pt x="40914" y="9016"/>
                  </a:lnTo>
                  <a:lnTo>
                    <a:pt x="40927" y="8209"/>
                  </a:lnTo>
                  <a:lnTo>
                    <a:pt x="40945" y="7402"/>
                  </a:lnTo>
                  <a:lnTo>
                    <a:pt x="40940" y="6607"/>
                  </a:lnTo>
                  <a:lnTo>
                    <a:pt x="40936" y="5800"/>
                  </a:lnTo>
                  <a:lnTo>
                    <a:pt x="40927" y="4993"/>
                  </a:lnTo>
                  <a:lnTo>
                    <a:pt x="40919" y="4198"/>
                  </a:lnTo>
                  <a:lnTo>
                    <a:pt x="40901" y="3391"/>
                  </a:lnTo>
                  <a:lnTo>
                    <a:pt x="40880" y="2584"/>
                  </a:lnTo>
                  <a:lnTo>
                    <a:pt x="40858" y="1776"/>
                  </a:lnTo>
                  <a:lnTo>
                    <a:pt x="40828" y="982"/>
                  </a:lnTo>
                  <a:lnTo>
                    <a:pt x="40208" y="1193"/>
                  </a:lnTo>
                  <a:lnTo>
                    <a:pt x="39588" y="1391"/>
                  </a:lnTo>
                  <a:lnTo>
                    <a:pt x="38964" y="1590"/>
                  </a:lnTo>
                  <a:lnTo>
                    <a:pt x="38339" y="1764"/>
                  </a:lnTo>
                  <a:lnTo>
                    <a:pt x="37710" y="1938"/>
                  </a:lnTo>
                  <a:lnTo>
                    <a:pt x="37086" y="2087"/>
                  </a:lnTo>
                  <a:lnTo>
                    <a:pt x="36457" y="2236"/>
                  </a:lnTo>
                  <a:lnTo>
                    <a:pt x="35824" y="2372"/>
                  </a:lnTo>
                  <a:lnTo>
                    <a:pt x="35196" y="2497"/>
                  </a:lnTo>
                  <a:lnTo>
                    <a:pt x="34563" y="2608"/>
                  </a:lnTo>
                  <a:lnTo>
                    <a:pt x="33930" y="2708"/>
                  </a:lnTo>
                  <a:lnTo>
                    <a:pt x="33297" y="2795"/>
                  </a:lnTo>
                  <a:lnTo>
                    <a:pt x="32663" y="2882"/>
                  </a:lnTo>
                  <a:lnTo>
                    <a:pt x="32026" y="2944"/>
                  </a:lnTo>
                  <a:lnTo>
                    <a:pt x="31389" y="3006"/>
                  </a:lnTo>
                  <a:lnTo>
                    <a:pt x="30751" y="3068"/>
                  </a:lnTo>
                  <a:lnTo>
                    <a:pt x="30114" y="3105"/>
                  </a:lnTo>
                  <a:lnTo>
                    <a:pt x="29477" y="3142"/>
                  </a:lnTo>
                  <a:lnTo>
                    <a:pt x="28835" y="3180"/>
                  </a:lnTo>
                  <a:lnTo>
                    <a:pt x="28198" y="3192"/>
                  </a:lnTo>
                  <a:lnTo>
                    <a:pt x="27556" y="3204"/>
                  </a:lnTo>
                  <a:lnTo>
                    <a:pt x="26915" y="3204"/>
                  </a:lnTo>
                  <a:lnTo>
                    <a:pt x="25631" y="3192"/>
                  </a:lnTo>
                  <a:lnTo>
                    <a:pt x="24348" y="3155"/>
                  </a:lnTo>
                  <a:lnTo>
                    <a:pt x="23060" y="3093"/>
                  </a:lnTo>
                  <a:lnTo>
                    <a:pt x="21773" y="3006"/>
                  </a:lnTo>
                  <a:lnTo>
                    <a:pt x="20485" y="2894"/>
                  </a:lnTo>
                  <a:lnTo>
                    <a:pt x="19198" y="2770"/>
                  </a:lnTo>
                  <a:lnTo>
                    <a:pt x="17910" y="2633"/>
                  </a:lnTo>
                  <a:lnTo>
                    <a:pt x="16622" y="2472"/>
                  </a:lnTo>
                  <a:lnTo>
                    <a:pt x="15335" y="2298"/>
                  </a:lnTo>
                  <a:lnTo>
                    <a:pt x="14047" y="2112"/>
                  </a:lnTo>
                  <a:lnTo>
                    <a:pt x="12764" y="1925"/>
                  </a:lnTo>
                  <a:lnTo>
                    <a:pt x="10202" y="1528"/>
                  </a:lnTo>
                  <a:lnTo>
                    <a:pt x="7648" y="1118"/>
                  </a:lnTo>
                  <a:lnTo>
                    <a:pt x="5112" y="721"/>
                  </a:lnTo>
                  <a:lnTo>
                    <a:pt x="3846" y="522"/>
                  </a:lnTo>
                  <a:lnTo>
                    <a:pt x="2584" y="336"/>
                  </a:lnTo>
                  <a:lnTo>
                    <a:pt x="1331" y="162"/>
                  </a:lnTo>
                  <a:lnTo>
                    <a:pt x="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3507250" y="-1415625"/>
              <a:ext cx="544550" cy="749125"/>
            </a:xfrm>
            <a:custGeom>
              <a:avLst/>
              <a:gdLst/>
              <a:ahLst/>
              <a:cxnLst/>
              <a:rect l="l" t="t" r="r" b="b"/>
              <a:pathLst>
                <a:path w="21782" h="29965" extrusionOk="0">
                  <a:moveTo>
                    <a:pt x="21782" y="0"/>
                  </a:moveTo>
                  <a:lnTo>
                    <a:pt x="21106" y="212"/>
                  </a:lnTo>
                  <a:lnTo>
                    <a:pt x="20430" y="410"/>
                  </a:lnTo>
                  <a:lnTo>
                    <a:pt x="19754" y="609"/>
                  </a:lnTo>
                  <a:lnTo>
                    <a:pt x="19078" y="795"/>
                  </a:lnTo>
                  <a:lnTo>
                    <a:pt x="18397" y="969"/>
                  </a:lnTo>
                  <a:lnTo>
                    <a:pt x="17717" y="1143"/>
                  </a:lnTo>
                  <a:lnTo>
                    <a:pt x="17032" y="1304"/>
                  </a:lnTo>
                  <a:lnTo>
                    <a:pt x="16352" y="1453"/>
                  </a:lnTo>
                  <a:lnTo>
                    <a:pt x="15671" y="1590"/>
                  </a:lnTo>
                  <a:lnTo>
                    <a:pt x="14987" y="1727"/>
                  </a:lnTo>
                  <a:lnTo>
                    <a:pt x="14302" y="1851"/>
                  </a:lnTo>
                  <a:lnTo>
                    <a:pt x="13617" y="1963"/>
                  </a:lnTo>
                  <a:lnTo>
                    <a:pt x="12933" y="2062"/>
                  </a:lnTo>
                  <a:lnTo>
                    <a:pt x="12248" y="2161"/>
                  </a:lnTo>
                  <a:lnTo>
                    <a:pt x="11563" y="2236"/>
                  </a:lnTo>
                  <a:lnTo>
                    <a:pt x="10878" y="2310"/>
                  </a:lnTo>
                  <a:lnTo>
                    <a:pt x="10194" y="2372"/>
                  </a:lnTo>
                  <a:lnTo>
                    <a:pt x="9509" y="2422"/>
                  </a:lnTo>
                  <a:lnTo>
                    <a:pt x="8824" y="2459"/>
                  </a:lnTo>
                  <a:lnTo>
                    <a:pt x="8144" y="2484"/>
                  </a:lnTo>
                  <a:lnTo>
                    <a:pt x="7459" y="2496"/>
                  </a:lnTo>
                  <a:lnTo>
                    <a:pt x="6774" y="2496"/>
                  </a:lnTo>
                  <a:lnTo>
                    <a:pt x="6094" y="2484"/>
                  </a:lnTo>
                  <a:lnTo>
                    <a:pt x="5414" y="2472"/>
                  </a:lnTo>
                  <a:lnTo>
                    <a:pt x="4733" y="2434"/>
                  </a:lnTo>
                  <a:lnTo>
                    <a:pt x="4053" y="2385"/>
                  </a:lnTo>
                  <a:lnTo>
                    <a:pt x="3373" y="2323"/>
                  </a:lnTo>
                  <a:lnTo>
                    <a:pt x="2696" y="2248"/>
                  </a:lnTo>
                  <a:lnTo>
                    <a:pt x="2020" y="2161"/>
                  </a:lnTo>
                  <a:lnTo>
                    <a:pt x="1344" y="2062"/>
                  </a:lnTo>
                  <a:lnTo>
                    <a:pt x="672" y="1950"/>
                  </a:lnTo>
                  <a:lnTo>
                    <a:pt x="1" y="1826"/>
                  </a:lnTo>
                  <a:lnTo>
                    <a:pt x="1" y="1826"/>
                  </a:lnTo>
                  <a:lnTo>
                    <a:pt x="39" y="2000"/>
                  </a:lnTo>
                  <a:lnTo>
                    <a:pt x="78" y="2211"/>
                  </a:lnTo>
                  <a:lnTo>
                    <a:pt x="117" y="2422"/>
                  </a:lnTo>
                  <a:lnTo>
                    <a:pt x="134" y="2534"/>
                  </a:lnTo>
                  <a:lnTo>
                    <a:pt x="147" y="2658"/>
                  </a:lnTo>
                  <a:lnTo>
                    <a:pt x="216" y="3391"/>
                  </a:lnTo>
                  <a:lnTo>
                    <a:pt x="285" y="4111"/>
                  </a:lnTo>
                  <a:lnTo>
                    <a:pt x="362" y="4831"/>
                  </a:lnTo>
                  <a:lnTo>
                    <a:pt x="440" y="5551"/>
                  </a:lnTo>
                  <a:lnTo>
                    <a:pt x="526" y="6259"/>
                  </a:lnTo>
                  <a:lnTo>
                    <a:pt x="612" y="6967"/>
                  </a:lnTo>
                  <a:lnTo>
                    <a:pt x="703" y="7662"/>
                  </a:lnTo>
                  <a:lnTo>
                    <a:pt x="797" y="8345"/>
                  </a:lnTo>
                  <a:lnTo>
                    <a:pt x="896" y="9041"/>
                  </a:lnTo>
                  <a:lnTo>
                    <a:pt x="1000" y="9711"/>
                  </a:lnTo>
                  <a:lnTo>
                    <a:pt x="1103" y="10382"/>
                  </a:lnTo>
                  <a:lnTo>
                    <a:pt x="1215" y="11052"/>
                  </a:lnTo>
                  <a:lnTo>
                    <a:pt x="1327" y="11710"/>
                  </a:lnTo>
                  <a:lnTo>
                    <a:pt x="1448" y="12356"/>
                  </a:lnTo>
                  <a:lnTo>
                    <a:pt x="1568" y="13002"/>
                  </a:lnTo>
                  <a:lnTo>
                    <a:pt x="1693" y="13635"/>
                  </a:lnTo>
                  <a:lnTo>
                    <a:pt x="1818" y="14256"/>
                  </a:lnTo>
                  <a:lnTo>
                    <a:pt x="1951" y="14877"/>
                  </a:lnTo>
                  <a:lnTo>
                    <a:pt x="2085" y="15485"/>
                  </a:lnTo>
                  <a:lnTo>
                    <a:pt x="2227" y="16082"/>
                  </a:lnTo>
                  <a:lnTo>
                    <a:pt x="2369" y="16678"/>
                  </a:lnTo>
                  <a:lnTo>
                    <a:pt x="2516" y="17261"/>
                  </a:lnTo>
                  <a:lnTo>
                    <a:pt x="2666" y="17832"/>
                  </a:lnTo>
                  <a:lnTo>
                    <a:pt x="2817" y="18391"/>
                  </a:lnTo>
                  <a:lnTo>
                    <a:pt x="2976" y="18938"/>
                  </a:lnTo>
                  <a:lnTo>
                    <a:pt x="3136" y="19484"/>
                  </a:lnTo>
                  <a:lnTo>
                    <a:pt x="3299" y="20006"/>
                  </a:lnTo>
                  <a:lnTo>
                    <a:pt x="3467" y="20527"/>
                  </a:lnTo>
                  <a:lnTo>
                    <a:pt x="3635" y="21036"/>
                  </a:lnTo>
                  <a:lnTo>
                    <a:pt x="3812" y="21533"/>
                  </a:lnTo>
                  <a:lnTo>
                    <a:pt x="3988" y="22017"/>
                  </a:lnTo>
                  <a:lnTo>
                    <a:pt x="4169" y="22489"/>
                  </a:lnTo>
                  <a:lnTo>
                    <a:pt x="4350" y="22949"/>
                  </a:lnTo>
                  <a:lnTo>
                    <a:pt x="4540" y="23396"/>
                  </a:lnTo>
                  <a:lnTo>
                    <a:pt x="4729" y="23830"/>
                  </a:lnTo>
                  <a:lnTo>
                    <a:pt x="4923" y="24265"/>
                  </a:lnTo>
                  <a:lnTo>
                    <a:pt x="5121" y="24675"/>
                  </a:lnTo>
                  <a:lnTo>
                    <a:pt x="5323" y="25060"/>
                  </a:lnTo>
                  <a:lnTo>
                    <a:pt x="5526" y="25445"/>
                  </a:lnTo>
                  <a:lnTo>
                    <a:pt x="5732" y="25817"/>
                  </a:lnTo>
                  <a:lnTo>
                    <a:pt x="5943" y="26177"/>
                  </a:lnTo>
                  <a:lnTo>
                    <a:pt x="6154" y="26512"/>
                  </a:lnTo>
                  <a:lnTo>
                    <a:pt x="6374" y="26835"/>
                  </a:lnTo>
                  <a:lnTo>
                    <a:pt x="6594" y="27146"/>
                  </a:lnTo>
                  <a:lnTo>
                    <a:pt x="6813" y="27444"/>
                  </a:lnTo>
                  <a:lnTo>
                    <a:pt x="7041" y="27729"/>
                  </a:lnTo>
                  <a:lnTo>
                    <a:pt x="7270" y="27990"/>
                  </a:lnTo>
                  <a:lnTo>
                    <a:pt x="7502" y="28251"/>
                  </a:lnTo>
                  <a:lnTo>
                    <a:pt x="7735" y="28474"/>
                  </a:lnTo>
                  <a:lnTo>
                    <a:pt x="7976" y="28698"/>
                  </a:lnTo>
                  <a:lnTo>
                    <a:pt x="8217" y="28897"/>
                  </a:lnTo>
                  <a:lnTo>
                    <a:pt x="8463" y="29083"/>
                  </a:lnTo>
                  <a:lnTo>
                    <a:pt x="8708" y="29257"/>
                  </a:lnTo>
                  <a:lnTo>
                    <a:pt x="8958" y="29406"/>
                  </a:lnTo>
                  <a:lnTo>
                    <a:pt x="9212" y="29542"/>
                  </a:lnTo>
                  <a:lnTo>
                    <a:pt x="9466" y="29654"/>
                  </a:lnTo>
                  <a:lnTo>
                    <a:pt x="9724" y="29753"/>
                  </a:lnTo>
                  <a:lnTo>
                    <a:pt x="9987" y="29828"/>
                  </a:lnTo>
                  <a:lnTo>
                    <a:pt x="10254" y="29890"/>
                  </a:lnTo>
                  <a:lnTo>
                    <a:pt x="10521" y="29940"/>
                  </a:lnTo>
                  <a:lnTo>
                    <a:pt x="10792" y="29965"/>
                  </a:lnTo>
                  <a:lnTo>
                    <a:pt x="11064" y="29965"/>
                  </a:lnTo>
                  <a:lnTo>
                    <a:pt x="11339" y="29952"/>
                  </a:lnTo>
                  <a:lnTo>
                    <a:pt x="11619" y="29915"/>
                  </a:lnTo>
                  <a:lnTo>
                    <a:pt x="11886" y="29865"/>
                  </a:lnTo>
                  <a:lnTo>
                    <a:pt x="12149" y="29791"/>
                  </a:lnTo>
                  <a:lnTo>
                    <a:pt x="12411" y="29704"/>
                  </a:lnTo>
                  <a:lnTo>
                    <a:pt x="12670" y="29592"/>
                  </a:lnTo>
                  <a:lnTo>
                    <a:pt x="12920" y="29468"/>
                  </a:lnTo>
                  <a:lnTo>
                    <a:pt x="13169" y="29319"/>
                  </a:lnTo>
                  <a:lnTo>
                    <a:pt x="13419" y="29157"/>
                  </a:lnTo>
                  <a:lnTo>
                    <a:pt x="13660" y="28984"/>
                  </a:lnTo>
                  <a:lnTo>
                    <a:pt x="13897" y="28785"/>
                  </a:lnTo>
                  <a:lnTo>
                    <a:pt x="14134" y="28561"/>
                  </a:lnTo>
                  <a:lnTo>
                    <a:pt x="14367" y="28325"/>
                  </a:lnTo>
                  <a:lnTo>
                    <a:pt x="14595" y="28077"/>
                  </a:lnTo>
                  <a:lnTo>
                    <a:pt x="14819" y="27816"/>
                  </a:lnTo>
                  <a:lnTo>
                    <a:pt x="15043" y="27531"/>
                  </a:lnTo>
                  <a:lnTo>
                    <a:pt x="15258" y="27233"/>
                  </a:lnTo>
                  <a:lnTo>
                    <a:pt x="15473" y="26922"/>
                  </a:lnTo>
                  <a:lnTo>
                    <a:pt x="15684" y="26599"/>
                  </a:lnTo>
                  <a:lnTo>
                    <a:pt x="15891" y="26264"/>
                  </a:lnTo>
                  <a:lnTo>
                    <a:pt x="16093" y="25904"/>
                  </a:lnTo>
                  <a:lnTo>
                    <a:pt x="16296" y="25531"/>
                  </a:lnTo>
                  <a:lnTo>
                    <a:pt x="16490" y="25146"/>
                  </a:lnTo>
                  <a:lnTo>
                    <a:pt x="16683" y="24749"/>
                  </a:lnTo>
                  <a:lnTo>
                    <a:pt x="16873" y="24339"/>
                  </a:lnTo>
                  <a:lnTo>
                    <a:pt x="17058" y="23917"/>
                  </a:lnTo>
                  <a:lnTo>
                    <a:pt x="17243" y="23483"/>
                  </a:lnTo>
                  <a:lnTo>
                    <a:pt x="17424" y="23035"/>
                  </a:lnTo>
                  <a:lnTo>
                    <a:pt x="17601" y="22576"/>
                  </a:lnTo>
                  <a:lnTo>
                    <a:pt x="17773" y="22104"/>
                  </a:lnTo>
                  <a:lnTo>
                    <a:pt x="17941" y="21620"/>
                  </a:lnTo>
                  <a:lnTo>
                    <a:pt x="18104" y="21136"/>
                  </a:lnTo>
                  <a:lnTo>
                    <a:pt x="18268" y="20626"/>
                  </a:lnTo>
                  <a:lnTo>
                    <a:pt x="18427" y="20117"/>
                  </a:lnTo>
                  <a:lnTo>
                    <a:pt x="18582" y="19596"/>
                  </a:lnTo>
                  <a:lnTo>
                    <a:pt x="18737" y="19062"/>
                  </a:lnTo>
                  <a:lnTo>
                    <a:pt x="18884" y="18515"/>
                  </a:lnTo>
                  <a:lnTo>
                    <a:pt x="19030" y="17957"/>
                  </a:lnTo>
                  <a:lnTo>
                    <a:pt x="19172" y="17398"/>
                  </a:lnTo>
                  <a:lnTo>
                    <a:pt x="19310" y="16827"/>
                  </a:lnTo>
                  <a:lnTo>
                    <a:pt x="19448" y="16255"/>
                  </a:lnTo>
                  <a:lnTo>
                    <a:pt x="19577" y="15659"/>
                  </a:lnTo>
                  <a:lnTo>
                    <a:pt x="19706" y="15076"/>
                  </a:lnTo>
                  <a:lnTo>
                    <a:pt x="19836" y="14467"/>
                  </a:lnTo>
                  <a:lnTo>
                    <a:pt x="19956" y="13859"/>
                  </a:lnTo>
                  <a:lnTo>
                    <a:pt x="20077" y="13250"/>
                  </a:lnTo>
                  <a:lnTo>
                    <a:pt x="20193" y="12629"/>
                  </a:lnTo>
                  <a:lnTo>
                    <a:pt x="20305" y="11996"/>
                  </a:lnTo>
                  <a:lnTo>
                    <a:pt x="20413" y="11363"/>
                  </a:lnTo>
                  <a:lnTo>
                    <a:pt x="20520" y="10729"/>
                  </a:lnTo>
                  <a:lnTo>
                    <a:pt x="20624" y="10084"/>
                  </a:lnTo>
                  <a:lnTo>
                    <a:pt x="20723" y="9438"/>
                  </a:lnTo>
                  <a:lnTo>
                    <a:pt x="20817" y="8780"/>
                  </a:lnTo>
                  <a:lnTo>
                    <a:pt x="20912" y="8122"/>
                  </a:lnTo>
                  <a:lnTo>
                    <a:pt x="21003" y="7464"/>
                  </a:lnTo>
                  <a:lnTo>
                    <a:pt x="21089" y="6793"/>
                  </a:lnTo>
                  <a:lnTo>
                    <a:pt x="21170" y="6122"/>
                  </a:lnTo>
                  <a:lnTo>
                    <a:pt x="21252" y="5452"/>
                  </a:lnTo>
                  <a:lnTo>
                    <a:pt x="21330" y="4781"/>
                  </a:lnTo>
                  <a:lnTo>
                    <a:pt x="21403" y="4098"/>
                  </a:lnTo>
                  <a:lnTo>
                    <a:pt x="21476" y="3428"/>
                  </a:lnTo>
                  <a:lnTo>
                    <a:pt x="21541" y="2745"/>
                  </a:lnTo>
                  <a:lnTo>
                    <a:pt x="21605" y="2062"/>
                  </a:lnTo>
                  <a:lnTo>
                    <a:pt x="21670" y="1379"/>
                  </a:lnTo>
                  <a:lnTo>
                    <a:pt x="21726" y="683"/>
                  </a:lnTo>
                  <a:lnTo>
                    <a:pt x="2178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3515750" y="-6006175"/>
              <a:ext cx="984025" cy="362325"/>
            </a:xfrm>
            <a:custGeom>
              <a:avLst/>
              <a:gdLst/>
              <a:ahLst/>
              <a:cxnLst/>
              <a:rect l="l" t="t" r="r" b="b"/>
              <a:pathLst>
                <a:path w="39361" h="14493" extrusionOk="0">
                  <a:moveTo>
                    <a:pt x="39361" y="1"/>
                  </a:moveTo>
                  <a:lnTo>
                    <a:pt x="38775" y="324"/>
                  </a:lnTo>
                  <a:lnTo>
                    <a:pt x="38189" y="622"/>
                  </a:lnTo>
                  <a:lnTo>
                    <a:pt x="37599" y="920"/>
                  </a:lnTo>
                  <a:lnTo>
                    <a:pt x="37005" y="1205"/>
                  </a:lnTo>
                  <a:lnTo>
                    <a:pt x="36411" y="1466"/>
                  </a:lnTo>
                  <a:lnTo>
                    <a:pt x="35812" y="1714"/>
                  </a:lnTo>
                  <a:lnTo>
                    <a:pt x="35214" y="1950"/>
                  </a:lnTo>
                  <a:lnTo>
                    <a:pt x="34611" y="2174"/>
                  </a:lnTo>
                  <a:lnTo>
                    <a:pt x="34008" y="2385"/>
                  </a:lnTo>
                  <a:lnTo>
                    <a:pt x="33401" y="2596"/>
                  </a:lnTo>
                  <a:lnTo>
                    <a:pt x="32793" y="2782"/>
                  </a:lnTo>
                  <a:lnTo>
                    <a:pt x="32186" y="2956"/>
                  </a:lnTo>
                  <a:lnTo>
                    <a:pt x="31575" y="3118"/>
                  </a:lnTo>
                  <a:lnTo>
                    <a:pt x="30959" y="3267"/>
                  </a:lnTo>
                  <a:lnTo>
                    <a:pt x="30347" y="3403"/>
                  </a:lnTo>
                  <a:lnTo>
                    <a:pt x="29732" y="3540"/>
                  </a:lnTo>
                  <a:lnTo>
                    <a:pt x="29112" y="3652"/>
                  </a:lnTo>
                  <a:lnTo>
                    <a:pt x="28496" y="3763"/>
                  </a:lnTo>
                  <a:lnTo>
                    <a:pt x="27876" y="3863"/>
                  </a:lnTo>
                  <a:lnTo>
                    <a:pt x="27255" y="3950"/>
                  </a:lnTo>
                  <a:lnTo>
                    <a:pt x="26631" y="4024"/>
                  </a:lnTo>
                  <a:lnTo>
                    <a:pt x="26011" y="4086"/>
                  </a:lnTo>
                  <a:lnTo>
                    <a:pt x="25387" y="4148"/>
                  </a:lnTo>
                  <a:lnTo>
                    <a:pt x="24762" y="4198"/>
                  </a:lnTo>
                  <a:lnTo>
                    <a:pt x="24133" y="4235"/>
                  </a:lnTo>
                  <a:lnTo>
                    <a:pt x="23509" y="4273"/>
                  </a:lnTo>
                  <a:lnTo>
                    <a:pt x="22880" y="4285"/>
                  </a:lnTo>
                  <a:lnTo>
                    <a:pt x="22256" y="4310"/>
                  </a:lnTo>
                  <a:lnTo>
                    <a:pt x="20998" y="4310"/>
                  </a:lnTo>
                  <a:lnTo>
                    <a:pt x="19741" y="4285"/>
                  </a:lnTo>
                  <a:lnTo>
                    <a:pt x="18484" y="4235"/>
                  </a:lnTo>
                  <a:lnTo>
                    <a:pt x="17226" y="4161"/>
                  </a:lnTo>
                  <a:lnTo>
                    <a:pt x="15969" y="4074"/>
                  </a:lnTo>
                  <a:lnTo>
                    <a:pt x="14716" y="3950"/>
                  </a:lnTo>
                  <a:lnTo>
                    <a:pt x="13462" y="3813"/>
                  </a:lnTo>
                  <a:lnTo>
                    <a:pt x="12214" y="3664"/>
                  </a:lnTo>
                  <a:lnTo>
                    <a:pt x="10965" y="3490"/>
                  </a:lnTo>
                  <a:lnTo>
                    <a:pt x="9725" y="3304"/>
                  </a:lnTo>
                  <a:lnTo>
                    <a:pt x="8484" y="3118"/>
                  </a:lnTo>
                  <a:lnTo>
                    <a:pt x="7253" y="2907"/>
                  </a:lnTo>
                  <a:lnTo>
                    <a:pt x="4802" y="2484"/>
                  </a:lnTo>
                  <a:lnTo>
                    <a:pt x="1" y="1628"/>
                  </a:lnTo>
                  <a:lnTo>
                    <a:pt x="14" y="2410"/>
                  </a:lnTo>
                  <a:lnTo>
                    <a:pt x="35" y="3180"/>
                  </a:lnTo>
                  <a:lnTo>
                    <a:pt x="65" y="3962"/>
                  </a:lnTo>
                  <a:lnTo>
                    <a:pt x="96" y="4732"/>
                  </a:lnTo>
                  <a:lnTo>
                    <a:pt x="134" y="5514"/>
                  </a:lnTo>
                  <a:lnTo>
                    <a:pt x="177" y="6284"/>
                  </a:lnTo>
                  <a:lnTo>
                    <a:pt x="225" y="7054"/>
                  </a:lnTo>
                  <a:lnTo>
                    <a:pt x="276" y="7836"/>
                  </a:lnTo>
                  <a:lnTo>
                    <a:pt x="332" y="8606"/>
                  </a:lnTo>
                  <a:lnTo>
                    <a:pt x="393" y="9364"/>
                  </a:lnTo>
                  <a:lnTo>
                    <a:pt x="453" y="10134"/>
                  </a:lnTo>
                  <a:lnTo>
                    <a:pt x="522" y="10904"/>
                  </a:lnTo>
                  <a:lnTo>
                    <a:pt x="591" y="11661"/>
                  </a:lnTo>
                  <a:lnTo>
                    <a:pt x="660" y="12419"/>
                  </a:lnTo>
                  <a:lnTo>
                    <a:pt x="806" y="13934"/>
                  </a:lnTo>
                  <a:lnTo>
                    <a:pt x="3200" y="14070"/>
                  </a:lnTo>
                  <a:lnTo>
                    <a:pt x="5590" y="14194"/>
                  </a:lnTo>
                  <a:lnTo>
                    <a:pt x="7976" y="14281"/>
                  </a:lnTo>
                  <a:lnTo>
                    <a:pt x="10366" y="14356"/>
                  </a:lnTo>
                  <a:lnTo>
                    <a:pt x="12756" y="14418"/>
                  </a:lnTo>
                  <a:lnTo>
                    <a:pt x="15146" y="14455"/>
                  </a:lnTo>
                  <a:lnTo>
                    <a:pt x="17536" y="14480"/>
                  </a:lnTo>
                  <a:lnTo>
                    <a:pt x="19922" y="14492"/>
                  </a:lnTo>
                  <a:lnTo>
                    <a:pt x="22312" y="14492"/>
                  </a:lnTo>
                  <a:lnTo>
                    <a:pt x="24702" y="14480"/>
                  </a:lnTo>
                  <a:lnTo>
                    <a:pt x="29478" y="14443"/>
                  </a:lnTo>
                  <a:lnTo>
                    <a:pt x="34258" y="14393"/>
                  </a:lnTo>
                  <a:lnTo>
                    <a:pt x="39038" y="14343"/>
                  </a:lnTo>
                  <a:lnTo>
                    <a:pt x="38982" y="14145"/>
                  </a:lnTo>
                  <a:lnTo>
                    <a:pt x="38934" y="13934"/>
                  </a:lnTo>
                  <a:lnTo>
                    <a:pt x="38913" y="13822"/>
                  </a:lnTo>
                  <a:lnTo>
                    <a:pt x="38895" y="13710"/>
                  </a:lnTo>
                  <a:lnTo>
                    <a:pt x="38878" y="13598"/>
                  </a:lnTo>
                  <a:lnTo>
                    <a:pt x="38865" y="13474"/>
                  </a:lnTo>
                  <a:lnTo>
                    <a:pt x="38852" y="13350"/>
                  </a:lnTo>
                  <a:lnTo>
                    <a:pt x="38848" y="13226"/>
                  </a:lnTo>
                  <a:lnTo>
                    <a:pt x="38839" y="13089"/>
                  </a:lnTo>
                  <a:lnTo>
                    <a:pt x="38839" y="12965"/>
                  </a:lnTo>
                  <a:lnTo>
                    <a:pt x="38839" y="12816"/>
                  </a:lnTo>
                  <a:lnTo>
                    <a:pt x="38844" y="12679"/>
                  </a:lnTo>
                  <a:lnTo>
                    <a:pt x="38852" y="12543"/>
                  </a:lnTo>
                  <a:lnTo>
                    <a:pt x="38861" y="12394"/>
                  </a:lnTo>
                  <a:lnTo>
                    <a:pt x="38943" y="11177"/>
                  </a:lnTo>
                  <a:lnTo>
                    <a:pt x="38982" y="10581"/>
                  </a:lnTo>
                  <a:lnTo>
                    <a:pt x="39016" y="9985"/>
                  </a:lnTo>
                  <a:lnTo>
                    <a:pt x="39042" y="9389"/>
                  </a:lnTo>
                  <a:lnTo>
                    <a:pt x="39059" y="8780"/>
                  </a:lnTo>
                  <a:lnTo>
                    <a:pt x="39072" y="8172"/>
                  </a:lnTo>
                  <a:lnTo>
                    <a:pt x="39072" y="7861"/>
                  </a:lnTo>
                  <a:lnTo>
                    <a:pt x="39072" y="7551"/>
                  </a:lnTo>
                  <a:lnTo>
                    <a:pt x="39068" y="7228"/>
                  </a:lnTo>
                  <a:lnTo>
                    <a:pt x="39059" y="6930"/>
                  </a:lnTo>
                  <a:lnTo>
                    <a:pt x="39046" y="6620"/>
                  </a:lnTo>
                  <a:lnTo>
                    <a:pt x="39029" y="6321"/>
                  </a:lnTo>
                  <a:lnTo>
                    <a:pt x="38990" y="5738"/>
                  </a:lnTo>
                  <a:lnTo>
                    <a:pt x="38947" y="5154"/>
                  </a:lnTo>
                  <a:lnTo>
                    <a:pt x="38852" y="4012"/>
                  </a:lnTo>
                  <a:lnTo>
                    <a:pt x="38805" y="3428"/>
                  </a:lnTo>
                  <a:lnTo>
                    <a:pt x="38762" y="2844"/>
                  </a:lnTo>
                  <a:lnTo>
                    <a:pt x="38753" y="2559"/>
                  </a:lnTo>
                  <a:lnTo>
                    <a:pt x="38753" y="2298"/>
                  </a:lnTo>
                  <a:lnTo>
                    <a:pt x="38758" y="2037"/>
                  </a:lnTo>
                  <a:lnTo>
                    <a:pt x="38771" y="1801"/>
                  </a:lnTo>
                  <a:lnTo>
                    <a:pt x="38792" y="1565"/>
                  </a:lnTo>
                  <a:lnTo>
                    <a:pt x="38818" y="1342"/>
                  </a:lnTo>
                  <a:lnTo>
                    <a:pt x="38852" y="1143"/>
                  </a:lnTo>
                  <a:lnTo>
                    <a:pt x="38891" y="945"/>
                  </a:lnTo>
                  <a:lnTo>
                    <a:pt x="38938" y="771"/>
                  </a:lnTo>
                  <a:lnTo>
                    <a:pt x="38990" y="609"/>
                  </a:lnTo>
                  <a:lnTo>
                    <a:pt x="39042" y="460"/>
                  </a:lnTo>
                  <a:lnTo>
                    <a:pt x="39102" y="336"/>
                  </a:lnTo>
                  <a:lnTo>
                    <a:pt x="39162" y="224"/>
                  </a:lnTo>
                  <a:lnTo>
                    <a:pt x="39227" y="125"/>
                  </a:lnTo>
                  <a:lnTo>
                    <a:pt x="39292" y="50"/>
                  </a:lnTo>
                  <a:lnTo>
                    <a:pt x="393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3589300" y="-11189975"/>
              <a:ext cx="162350" cy="320400"/>
            </a:xfrm>
            <a:custGeom>
              <a:avLst/>
              <a:gdLst/>
              <a:ahLst/>
              <a:cxnLst/>
              <a:rect l="l" t="t" r="r" b="b"/>
              <a:pathLst>
                <a:path w="6494" h="12816" extrusionOk="0">
                  <a:moveTo>
                    <a:pt x="0" y="1"/>
                  </a:moveTo>
                  <a:lnTo>
                    <a:pt x="52" y="348"/>
                  </a:lnTo>
                  <a:lnTo>
                    <a:pt x="103" y="684"/>
                  </a:lnTo>
                  <a:lnTo>
                    <a:pt x="155" y="1044"/>
                  </a:lnTo>
                  <a:lnTo>
                    <a:pt x="198" y="1392"/>
                  </a:lnTo>
                  <a:lnTo>
                    <a:pt x="246" y="1752"/>
                  </a:lnTo>
                  <a:lnTo>
                    <a:pt x="284" y="2112"/>
                  </a:lnTo>
                  <a:lnTo>
                    <a:pt x="323" y="2484"/>
                  </a:lnTo>
                  <a:lnTo>
                    <a:pt x="358" y="2857"/>
                  </a:lnTo>
                  <a:lnTo>
                    <a:pt x="388" y="3229"/>
                  </a:lnTo>
                  <a:lnTo>
                    <a:pt x="418" y="3614"/>
                  </a:lnTo>
                  <a:lnTo>
                    <a:pt x="448" y="3999"/>
                  </a:lnTo>
                  <a:lnTo>
                    <a:pt x="469" y="4384"/>
                  </a:lnTo>
                  <a:lnTo>
                    <a:pt x="513" y="5167"/>
                  </a:lnTo>
                  <a:lnTo>
                    <a:pt x="547" y="5949"/>
                  </a:lnTo>
                  <a:lnTo>
                    <a:pt x="569" y="6744"/>
                  </a:lnTo>
                  <a:lnTo>
                    <a:pt x="586" y="7551"/>
                  </a:lnTo>
                  <a:lnTo>
                    <a:pt x="590" y="8358"/>
                  </a:lnTo>
                  <a:lnTo>
                    <a:pt x="586" y="9153"/>
                  </a:lnTo>
                  <a:lnTo>
                    <a:pt x="577" y="9960"/>
                  </a:lnTo>
                  <a:lnTo>
                    <a:pt x="560" y="10767"/>
                  </a:lnTo>
                  <a:lnTo>
                    <a:pt x="534" y="11562"/>
                  </a:lnTo>
                  <a:lnTo>
                    <a:pt x="500" y="12356"/>
                  </a:lnTo>
                  <a:lnTo>
                    <a:pt x="1998" y="12481"/>
                  </a:lnTo>
                  <a:lnTo>
                    <a:pt x="3497" y="12605"/>
                  </a:lnTo>
                  <a:lnTo>
                    <a:pt x="6494" y="12816"/>
                  </a:lnTo>
                  <a:lnTo>
                    <a:pt x="6494" y="12816"/>
                  </a:lnTo>
                  <a:lnTo>
                    <a:pt x="6460" y="11326"/>
                  </a:lnTo>
                  <a:lnTo>
                    <a:pt x="6438" y="10581"/>
                  </a:lnTo>
                  <a:lnTo>
                    <a:pt x="6416" y="9836"/>
                  </a:lnTo>
                  <a:lnTo>
                    <a:pt x="6386" y="9091"/>
                  </a:lnTo>
                  <a:lnTo>
                    <a:pt x="6352" y="8346"/>
                  </a:lnTo>
                  <a:lnTo>
                    <a:pt x="6309" y="7600"/>
                  </a:lnTo>
                  <a:lnTo>
                    <a:pt x="6283" y="7228"/>
                  </a:lnTo>
                  <a:lnTo>
                    <a:pt x="6253" y="6855"/>
                  </a:lnTo>
                  <a:lnTo>
                    <a:pt x="6218" y="6458"/>
                  </a:lnTo>
                  <a:lnTo>
                    <a:pt x="6180" y="6048"/>
                  </a:lnTo>
                  <a:lnTo>
                    <a:pt x="6098" y="5266"/>
                  </a:lnTo>
                  <a:lnTo>
                    <a:pt x="6007" y="4471"/>
                  </a:lnTo>
                  <a:lnTo>
                    <a:pt x="5917" y="3689"/>
                  </a:lnTo>
                  <a:lnTo>
                    <a:pt x="5822" y="2894"/>
                  </a:lnTo>
                  <a:lnTo>
                    <a:pt x="5736" y="2112"/>
                  </a:lnTo>
                  <a:lnTo>
                    <a:pt x="5697" y="1714"/>
                  </a:lnTo>
                  <a:lnTo>
                    <a:pt x="5659" y="1317"/>
                  </a:lnTo>
                  <a:lnTo>
                    <a:pt x="5624" y="920"/>
                  </a:lnTo>
                  <a:lnTo>
                    <a:pt x="5590" y="522"/>
                  </a:lnTo>
                  <a:lnTo>
                    <a:pt x="5581" y="386"/>
                  </a:lnTo>
                  <a:lnTo>
                    <a:pt x="5585" y="262"/>
                  </a:lnTo>
                  <a:lnTo>
                    <a:pt x="5590" y="162"/>
                  </a:lnTo>
                  <a:lnTo>
                    <a:pt x="5590" y="50"/>
                  </a:lnTo>
                  <a:lnTo>
                    <a:pt x="4186" y="26"/>
                  </a:lnTo>
                  <a:lnTo>
                    <a:pt x="2791" y="1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3632125" y="-9611350"/>
              <a:ext cx="341300" cy="181625"/>
            </a:xfrm>
            <a:custGeom>
              <a:avLst/>
              <a:gdLst/>
              <a:ahLst/>
              <a:cxnLst/>
              <a:rect l="l" t="t" r="r" b="b"/>
              <a:pathLst>
                <a:path w="13652" h="7265" extrusionOk="0">
                  <a:moveTo>
                    <a:pt x="13652" y="0"/>
                  </a:moveTo>
                  <a:lnTo>
                    <a:pt x="11942" y="75"/>
                  </a:lnTo>
                  <a:lnTo>
                    <a:pt x="10237" y="124"/>
                  </a:lnTo>
                  <a:lnTo>
                    <a:pt x="8527" y="162"/>
                  </a:lnTo>
                  <a:lnTo>
                    <a:pt x="6818" y="186"/>
                  </a:lnTo>
                  <a:lnTo>
                    <a:pt x="3407" y="186"/>
                  </a:lnTo>
                  <a:lnTo>
                    <a:pt x="1702" y="162"/>
                  </a:lnTo>
                  <a:lnTo>
                    <a:pt x="1" y="137"/>
                  </a:lnTo>
                  <a:lnTo>
                    <a:pt x="1" y="137"/>
                  </a:lnTo>
                  <a:lnTo>
                    <a:pt x="35" y="783"/>
                  </a:lnTo>
                  <a:lnTo>
                    <a:pt x="66" y="1441"/>
                  </a:lnTo>
                  <a:lnTo>
                    <a:pt x="126" y="2745"/>
                  </a:lnTo>
                  <a:lnTo>
                    <a:pt x="182" y="4073"/>
                  </a:lnTo>
                  <a:lnTo>
                    <a:pt x="242" y="5402"/>
                  </a:lnTo>
                  <a:lnTo>
                    <a:pt x="1073" y="5588"/>
                  </a:lnTo>
                  <a:lnTo>
                    <a:pt x="1909" y="5774"/>
                  </a:lnTo>
                  <a:lnTo>
                    <a:pt x="2740" y="5936"/>
                  </a:lnTo>
                  <a:lnTo>
                    <a:pt x="3571" y="6097"/>
                  </a:lnTo>
                  <a:lnTo>
                    <a:pt x="4402" y="6246"/>
                  </a:lnTo>
                  <a:lnTo>
                    <a:pt x="5237" y="6371"/>
                  </a:lnTo>
                  <a:lnTo>
                    <a:pt x="6069" y="6495"/>
                  </a:lnTo>
                  <a:lnTo>
                    <a:pt x="6900" y="6606"/>
                  </a:lnTo>
                  <a:lnTo>
                    <a:pt x="7735" y="6718"/>
                  </a:lnTo>
                  <a:lnTo>
                    <a:pt x="8566" y="6818"/>
                  </a:lnTo>
                  <a:lnTo>
                    <a:pt x="10233" y="6991"/>
                  </a:lnTo>
                  <a:lnTo>
                    <a:pt x="11899" y="7128"/>
                  </a:lnTo>
                  <a:lnTo>
                    <a:pt x="13570" y="7265"/>
                  </a:lnTo>
                  <a:lnTo>
                    <a:pt x="13618" y="3626"/>
                  </a:lnTo>
                  <a:lnTo>
                    <a:pt x="13639" y="1813"/>
                  </a:lnTo>
                  <a:lnTo>
                    <a:pt x="1365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3643450" y="-9342525"/>
              <a:ext cx="326750" cy="209900"/>
            </a:xfrm>
            <a:custGeom>
              <a:avLst/>
              <a:gdLst/>
              <a:ahLst/>
              <a:cxnLst/>
              <a:rect l="l" t="t" r="r" b="b"/>
              <a:pathLst>
                <a:path w="13070" h="8396" extrusionOk="0">
                  <a:moveTo>
                    <a:pt x="0" y="1"/>
                  </a:moveTo>
                  <a:lnTo>
                    <a:pt x="48" y="1479"/>
                  </a:lnTo>
                  <a:lnTo>
                    <a:pt x="91" y="2944"/>
                  </a:lnTo>
                  <a:lnTo>
                    <a:pt x="129" y="4434"/>
                  </a:lnTo>
                  <a:lnTo>
                    <a:pt x="147" y="5179"/>
                  </a:lnTo>
                  <a:lnTo>
                    <a:pt x="159" y="5924"/>
                  </a:lnTo>
                  <a:lnTo>
                    <a:pt x="220" y="5850"/>
                  </a:lnTo>
                  <a:lnTo>
                    <a:pt x="280" y="5788"/>
                  </a:lnTo>
                  <a:lnTo>
                    <a:pt x="340" y="5750"/>
                  </a:lnTo>
                  <a:lnTo>
                    <a:pt x="401" y="5726"/>
                  </a:lnTo>
                  <a:lnTo>
                    <a:pt x="461" y="5726"/>
                  </a:lnTo>
                  <a:lnTo>
                    <a:pt x="521" y="5738"/>
                  </a:lnTo>
                  <a:lnTo>
                    <a:pt x="582" y="5763"/>
                  </a:lnTo>
                  <a:lnTo>
                    <a:pt x="642" y="5812"/>
                  </a:lnTo>
                  <a:lnTo>
                    <a:pt x="702" y="5875"/>
                  </a:lnTo>
                  <a:lnTo>
                    <a:pt x="754" y="5949"/>
                  </a:lnTo>
                  <a:lnTo>
                    <a:pt x="810" y="6048"/>
                  </a:lnTo>
                  <a:lnTo>
                    <a:pt x="857" y="6148"/>
                  </a:lnTo>
                  <a:lnTo>
                    <a:pt x="904" y="6272"/>
                  </a:lnTo>
                  <a:lnTo>
                    <a:pt x="948" y="6409"/>
                  </a:lnTo>
                  <a:lnTo>
                    <a:pt x="982" y="6558"/>
                  </a:lnTo>
                  <a:lnTo>
                    <a:pt x="1016" y="6719"/>
                  </a:lnTo>
                  <a:lnTo>
                    <a:pt x="1029" y="6719"/>
                  </a:lnTo>
                  <a:lnTo>
                    <a:pt x="1042" y="6731"/>
                  </a:lnTo>
                  <a:lnTo>
                    <a:pt x="1068" y="6781"/>
                  </a:lnTo>
                  <a:lnTo>
                    <a:pt x="1103" y="6868"/>
                  </a:lnTo>
                  <a:lnTo>
                    <a:pt x="1146" y="6992"/>
                  </a:lnTo>
                  <a:lnTo>
                    <a:pt x="2618" y="7042"/>
                  </a:lnTo>
                  <a:lnTo>
                    <a:pt x="4091" y="7104"/>
                  </a:lnTo>
                  <a:lnTo>
                    <a:pt x="4832" y="7154"/>
                  </a:lnTo>
                  <a:lnTo>
                    <a:pt x="5568" y="7203"/>
                  </a:lnTo>
                  <a:lnTo>
                    <a:pt x="6305" y="7265"/>
                  </a:lnTo>
                  <a:lnTo>
                    <a:pt x="7041" y="7340"/>
                  </a:lnTo>
                  <a:lnTo>
                    <a:pt x="7777" y="7427"/>
                  </a:lnTo>
                  <a:lnTo>
                    <a:pt x="8514" y="7526"/>
                  </a:lnTo>
                  <a:lnTo>
                    <a:pt x="9250" y="7638"/>
                  </a:lnTo>
                  <a:lnTo>
                    <a:pt x="9986" y="7750"/>
                  </a:lnTo>
                  <a:lnTo>
                    <a:pt x="10723" y="7886"/>
                  </a:lnTo>
                  <a:lnTo>
                    <a:pt x="11459" y="8035"/>
                  </a:lnTo>
                  <a:lnTo>
                    <a:pt x="12191" y="8209"/>
                  </a:lnTo>
                  <a:lnTo>
                    <a:pt x="12923" y="8395"/>
                  </a:lnTo>
                  <a:lnTo>
                    <a:pt x="13070" y="1"/>
                  </a:lnTo>
                  <a:lnTo>
                    <a:pt x="13070" y="1"/>
                  </a:lnTo>
                  <a:lnTo>
                    <a:pt x="12661" y="113"/>
                  </a:lnTo>
                  <a:lnTo>
                    <a:pt x="12252" y="212"/>
                  </a:lnTo>
                  <a:lnTo>
                    <a:pt x="11842" y="311"/>
                  </a:lnTo>
                  <a:lnTo>
                    <a:pt x="11433" y="398"/>
                  </a:lnTo>
                  <a:lnTo>
                    <a:pt x="11024" y="473"/>
                  </a:lnTo>
                  <a:lnTo>
                    <a:pt x="10615" y="547"/>
                  </a:lnTo>
                  <a:lnTo>
                    <a:pt x="10206" y="609"/>
                  </a:lnTo>
                  <a:lnTo>
                    <a:pt x="9797" y="659"/>
                  </a:lnTo>
                  <a:lnTo>
                    <a:pt x="8979" y="746"/>
                  </a:lnTo>
                  <a:lnTo>
                    <a:pt x="8165" y="808"/>
                  </a:lnTo>
                  <a:lnTo>
                    <a:pt x="7347" y="833"/>
                  </a:lnTo>
                  <a:lnTo>
                    <a:pt x="6529" y="845"/>
                  </a:lnTo>
                  <a:lnTo>
                    <a:pt x="5710" y="821"/>
                  </a:lnTo>
                  <a:lnTo>
                    <a:pt x="4892" y="771"/>
                  </a:lnTo>
                  <a:lnTo>
                    <a:pt x="4078" y="709"/>
                  </a:lnTo>
                  <a:lnTo>
                    <a:pt x="3260" y="609"/>
                  </a:lnTo>
                  <a:lnTo>
                    <a:pt x="2446" y="485"/>
                  </a:lnTo>
                  <a:lnTo>
                    <a:pt x="1628" y="349"/>
                  </a:lnTo>
                  <a:lnTo>
                    <a:pt x="814" y="187"/>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3642150" y="-8776250"/>
              <a:ext cx="316000" cy="352375"/>
            </a:xfrm>
            <a:custGeom>
              <a:avLst/>
              <a:gdLst/>
              <a:ahLst/>
              <a:cxnLst/>
              <a:rect l="l" t="t" r="r" b="b"/>
              <a:pathLst>
                <a:path w="12640" h="14095" extrusionOk="0">
                  <a:moveTo>
                    <a:pt x="323" y="0"/>
                  </a:moveTo>
                  <a:lnTo>
                    <a:pt x="306" y="1652"/>
                  </a:lnTo>
                  <a:lnTo>
                    <a:pt x="280" y="3303"/>
                  </a:lnTo>
                  <a:lnTo>
                    <a:pt x="250" y="4955"/>
                  </a:lnTo>
                  <a:lnTo>
                    <a:pt x="211" y="6594"/>
                  </a:lnTo>
                  <a:lnTo>
                    <a:pt x="168" y="8221"/>
                  </a:lnTo>
                  <a:lnTo>
                    <a:pt x="121" y="9835"/>
                  </a:lnTo>
                  <a:lnTo>
                    <a:pt x="65" y="11449"/>
                  </a:lnTo>
                  <a:lnTo>
                    <a:pt x="0" y="13051"/>
                  </a:lnTo>
                  <a:lnTo>
                    <a:pt x="1546" y="13299"/>
                  </a:lnTo>
                  <a:lnTo>
                    <a:pt x="3092" y="13535"/>
                  </a:lnTo>
                  <a:lnTo>
                    <a:pt x="3863" y="13635"/>
                  </a:lnTo>
                  <a:lnTo>
                    <a:pt x="4638" y="13734"/>
                  </a:lnTo>
                  <a:lnTo>
                    <a:pt x="5409" y="13821"/>
                  </a:lnTo>
                  <a:lnTo>
                    <a:pt x="6180" y="13895"/>
                  </a:lnTo>
                  <a:lnTo>
                    <a:pt x="6951" y="13970"/>
                  </a:lnTo>
                  <a:lnTo>
                    <a:pt x="7722" y="14020"/>
                  </a:lnTo>
                  <a:lnTo>
                    <a:pt x="8497" y="14057"/>
                  </a:lnTo>
                  <a:lnTo>
                    <a:pt x="9268" y="14082"/>
                  </a:lnTo>
                  <a:lnTo>
                    <a:pt x="10038" y="14094"/>
                  </a:lnTo>
                  <a:lnTo>
                    <a:pt x="10805" y="14094"/>
                  </a:lnTo>
                  <a:lnTo>
                    <a:pt x="11576" y="14069"/>
                  </a:lnTo>
                  <a:lnTo>
                    <a:pt x="12347" y="14020"/>
                  </a:lnTo>
                  <a:lnTo>
                    <a:pt x="12639" y="1440"/>
                  </a:lnTo>
                  <a:lnTo>
                    <a:pt x="11869" y="1465"/>
                  </a:lnTo>
                  <a:lnTo>
                    <a:pt x="11102" y="1478"/>
                  </a:lnTo>
                  <a:lnTo>
                    <a:pt x="10331" y="1478"/>
                  </a:lnTo>
                  <a:lnTo>
                    <a:pt x="9560" y="1465"/>
                  </a:lnTo>
                  <a:lnTo>
                    <a:pt x="8785" y="1428"/>
                  </a:lnTo>
                  <a:lnTo>
                    <a:pt x="8015" y="1391"/>
                  </a:lnTo>
                  <a:lnTo>
                    <a:pt x="7244" y="1341"/>
                  </a:lnTo>
                  <a:lnTo>
                    <a:pt x="6469" y="1267"/>
                  </a:lnTo>
                  <a:lnTo>
                    <a:pt x="5698" y="1167"/>
                  </a:lnTo>
                  <a:lnTo>
                    <a:pt x="4927" y="1068"/>
                  </a:lnTo>
                  <a:lnTo>
                    <a:pt x="4156" y="944"/>
                  </a:lnTo>
                  <a:lnTo>
                    <a:pt x="3385" y="795"/>
                  </a:lnTo>
                  <a:lnTo>
                    <a:pt x="2619" y="633"/>
                  </a:lnTo>
                  <a:lnTo>
                    <a:pt x="1852" y="447"/>
                  </a:lnTo>
                  <a:lnTo>
                    <a:pt x="1086" y="236"/>
                  </a:lnTo>
                  <a:lnTo>
                    <a:pt x="32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649900" y="-9055975"/>
              <a:ext cx="314700" cy="227275"/>
            </a:xfrm>
            <a:custGeom>
              <a:avLst/>
              <a:gdLst/>
              <a:ahLst/>
              <a:cxnLst/>
              <a:rect l="l" t="t" r="r" b="b"/>
              <a:pathLst>
                <a:path w="12588" h="9091" extrusionOk="0">
                  <a:moveTo>
                    <a:pt x="1" y="1"/>
                  </a:moveTo>
                  <a:lnTo>
                    <a:pt x="22" y="3080"/>
                  </a:lnTo>
                  <a:lnTo>
                    <a:pt x="26" y="4620"/>
                  </a:lnTo>
                  <a:lnTo>
                    <a:pt x="31" y="6160"/>
                  </a:lnTo>
                  <a:lnTo>
                    <a:pt x="802" y="6197"/>
                  </a:lnTo>
                  <a:lnTo>
                    <a:pt x="1572" y="6272"/>
                  </a:lnTo>
                  <a:lnTo>
                    <a:pt x="2347" y="6358"/>
                  </a:lnTo>
                  <a:lnTo>
                    <a:pt x="3123" y="6483"/>
                  </a:lnTo>
                  <a:lnTo>
                    <a:pt x="3898" y="6607"/>
                  </a:lnTo>
                  <a:lnTo>
                    <a:pt x="4673" y="6756"/>
                  </a:lnTo>
                  <a:lnTo>
                    <a:pt x="5448" y="6930"/>
                  </a:lnTo>
                  <a:lnTo>
                    <a:pt x="6227" y="7116"/>
                  </a:lnTo>
                  <a:lnTo>
                    <a:pt x="7003" y="7315"/>
                  </a:lnTo>
                  <a:lnTo>
                    <a:pt x="7778" y="7538"/>
                  </a:lnTo>
                  <a:lnTo>
                    <a:pt x="8553" y="7762"/>
                  </a:lnTo>
                  <a:lnTo>
                    <a:pt x="9328" y="8010"/>
                  </a:lnTo>
                  <a:lnTo>
                    <a:pt x="10099" y="8271"/>
                  </a:lnTo>
                  <a:lnTo>
                    <a:pt x="10870" y="8532"/>
                  </a:lnTo>
                  <a:lnTo>
                    <a:pt x="11640" y="8805"/>
                  </a:lnTo>
                  <a:lnTo>
                    <a:pt x="12407" y="9090"/>
                  </a:lnTo>
                  <a:lnTo>
                    <a:pt x="12454" y="6955"/>
                  </a:lnTo>
                  <a:lnTo>
                    <a:pt x="12497" y="4819"/>
                  </a:lnTo>
                  <a:lnTo>
                    <a:pt x="12540" y="2670"/>
                  </a:lnTo>
                  <a:lnTo>
                    <a:pt x="12588" y="522"/>
                  </a:lnTo>
                  <a:lnTo>
                    <a:pt x="12179" y="547"/>
                  </a:lnTo>
                  <a:lnTo>
                    <a:pt x="11770" y="572"/>
                  </a:lnTo>
                  <a:lnTo>
                    <a:pt x="10951" y="597"/>
                  </a:lnTo>
                  <a:lnTo>
                    <a:pt x="10129" y="584"/>
                  </a:lnTo>
                  <a:lnTo>
                    <a:pt x="9306" y="559"/>
                  </a:lnTo>
                  <a:lnTo>
                    <a:pt x="9281" y="609"/>
                  </a:lnTo>
                  <a:lnTo>
                    <a:pt x="9255" y="659"/>
                  </a:lnTo>
                  <a:lnTo>
                    <a:pt x="9225" y="684"/>
                  </a:lnTo>
                  <a:lnTo>
                    <a:pt x="9199" y="708"/>
                  </a:lnTo>
                  <a:lnTo>
                    <a:pt x="9134" y="746"/>
                  </a:lnTo>
                  <a:lnTo>
                    <a:pt x="9065" y="746"/>
                  </a:lnTo>
                  <a:lnTo>
                    <a:pt x="7782" y="609"/>
                  </a:lnTo>
                  <a:lnTo>
                    <a:pt x="6503" y="460"/>
                  </a:lnTo>
                  <a:lnTo>
                    <a:pt x="5861" y="398"/>
                  </a:lnTo>
                  <a:lnTo>
                    <a:pt x="5224" y="348"/>
                  </a:lnTo>
                  <a:lnTo>
                    <a:pt x="4582" y="311"/>
                  </a:lnTo>
                  <a:lnTo>
                    <a:pt x="3941" y="286"/>
                  </a:lnTo>
                  <a:lnTo>
                    <a:pt x="3708" y="286"/>
                  </a:lnTo>
                  <a:lnTo>
                    <a:pt x="3471" y="311"/>
                  </a:lnTo>
                  <a:lnTo>
                    <a:pt x="3226" y="348"/>
                  </a:lnTo>
                  <a:lnTo>
                    <a:pt x="2972" y="398"/>
                  </a:lnTo>
                  <a:lnTo>
                    <a:pt x="2459" y="510"/>
                  </a:lnTo>
                  <a:lnTo>
                    <a:pt x="2201" y="559"/>
                  </a:lnTo>
                  <a:lnTo>
                    <a:pt x="1938" y="597"/>
                  </a:lnTo>
                  <a:lnTo>
                    <a:pt x="1680" y="621"/>
                  </a:lnTo>
                  <a:lnTo>
                    <a:pt x="1426" y="634"/>
                  </a:lnTo>
                  <a:lnTo>
                    <a:pt x="1172" y="621"/>
                  </a:lnTo>
                  <a:lnTo>
                    <a:pt x="1047" y="597"/>
                  </a:lnTo>
                  <a:lnTo>
                    <a:pt x="922" y="572"/>
                  </a:lnTo>
                  <a:lnTo>
                    <a:pt x="802" y="535"/>
                  </a:lnTo>
                  <a:lnTo>
                    <a:pt x="681" y="497"/>
                  </a:lnTo>
                  <a:lnTo>
                    <a:pt x="560" y="435"/>
                  </a:lnTo>
                  <a:lnTo>
                    <a:pt x="444" y="373"/>
                  </a:lnTo>
                  <a:lnTo>
                    <a:pt x="328" y="299"/>
                  </a:lnTo>
                  <a:lnTo>
                    <a:pt x="216" y="212"/>
                  </a:lnTo>
                  <a:lnTo>
                    <a:pt x="108" y="112"/>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764125" y="-11187475"/>
              <a:ext cx="189175" cy="331875"/>
            </a:xfrm>
            <a:custGeom>
              <a:avLst/>
              <a:gdLst/>
              <a:ahLst/>
              <a:cxnLst/>
              <a:rect l="l" t="t" r="r" b="b"/>
              <a:pathLst>
                <a:path w="7567" h="13275" extrusionOk="0">
                  <a:moveTo>
                    <a:pt x="1" y="0"/>
                  </a:moveTo>
                  <a:lnTo>
                    <a:pt x="61" y="360"/>
                  </a:lnTo>
                  <a:lnTo>
                    <a:pt x="117" y="720"/>
                  </a:lnTo>
                  <a:lnTo>
                    <a:pt x="168" y="1080"/>
                  </a:lnTo>
                  <a:lnTo>
                    <a:pt x="216" y="1465"/>
                  </a:lnTo>
                  <a:lnTo>
                    <a:pt x="263" y="1838"/>
                  </a:lnTo>
                  <a:lnTo>
                    <a:pt x="306" y="2223"/>
                  </a:lnTo>
                  <a:lnTo>
                    <a:pt x="345" y="2608"/>
                  </a:lnTo>
                  <a:lnTo>
                    <a:pt x="384" y="3005"/>
                  </a:lnTo>
                  <a:lnTo>
                    <a:pt x="418" y="3403"/>
                  </a:lnTo>
                  <a:lnTo>
                    <a:pt x="448" y="3800"/>
                  </a:lnTo>
                  <a:lnTo>
                    <a:pt x="479" y="4197"/>
                  </a:lnTo>
                  <a:lnTo>
                    <a:pt x="504" y="4607"/>
                  </a:lnTo>
                  <a:lnTo>
                    <a:pt x="552" y="5427"/>
                  </a:lnTo>
                  <a:lnTo>
                    <a:pt x="590" y="6246"/>
                  </a:lnTo>
                  <a:lnTo>
                    <a:pt x="616" y="7078"/>
                  </a:lnTo>
                  <a:lnTo>
                    <a:pt x="638" y="7910"/>
                  </a:lnTo>
                  <a:lnTo>
                    <a:pt x="646" y="8742"/>
                  </a:lnTo>
                  <a:lnTo>
                    <a:pt x="651" y="9574"/>
                  </a:lnTo>
                  <a:lnTo>
                    <a:pt x="646" y="10394"/>
                  </a:lnTo>
                  <a:lnTo>
                    <a:pt x="634" y="11213"/>
                  </a:lnTo>
                  <a:lnTo>
                    <a:pt x="612" y="12021"/>
                  </a:lnTo>
                  <a:lnTo>
                    <a:pt x="586" y="12815"/>
                  </a:lnTo>
                  <a:lnTo>
                    <a:pt x="2330" y="12927"/>
                  </a:lnTo>
                  <a:lnTo>
                    <a:pt x="4074" y="13039"/>
                  </a:lnTo>
                  <a:lnTo>
                    <a:pt x="5818" y="13163"/>
                  </a:lnTo>
                  <a:lnTo>
                    <a:pt x="7567" y="13275"/>
                  </a:lnTo>
                  <a:lnTo>
                    <a:pt x="7541" y="13002"/>
                  </a:lnTo>
                  <a:lnTo>
                    <a:pt x="7537" y="12853"/>
                  </a:lnTo>
                  <a:lnTo>
                    <a:pt x="7532" y="12716"/>
                  </a:lnTo>
                  <a:lnTo>
                    <a:pt x="7541" y="11772"/>
                  </a:lnTo>
                  <a:lnTo>
                    <a:pt x="7545" y="10828"/>
                  </a:lnTo>
                  <a:lnTo>
                    <a:pt x="7549" y="9872"/>
                  </a:lnTo>
                  <a:lnTo>
                    <a:pt x="7541" y="8916"/>
                  </a:lnTo>
                  <a:lnTo>
                    <a:pt x="7532" y="7972"/>
                  </a:lnTo>
                  <a:lnTo>
                    <a:pt x="7515" y="7016"/>
                  </a:lnTo>
                  <a:lnTo>
                    <a:pt x="7493" y="6072"/>
                  </a:lnTo>
                  <a:lnTo>
                    <a:pt x="7468" y="5129"/>
                  </a:lnTo>
                  <a:lnTo>
                    <a:pt x="7446" y="4508"/>
                  </a:lnTo>
                  <a:lnTo>
                    <a:pt x="7416" y="3899"/>
                  </a:lnTo>
                  <a:lnTo>
                    <a:pt x="7343" y="2682"/>
                  </a:lnTo>
                  <a:lnTo>
                    <a:pt x="7308" y="2074"/>
                  </a:lnTo>
                  <a:lnTo>
                    <a:pt x="7278" y="1478"/>
                  </a:lnTo>
                  <a:lnTo>
                    <a:pt x="7252" y="869"/>
                  </a:lnTo>
                  <a:lnTo>
                    <a:pt x="7248" y="571"/>
                  </a:lnTo>
                  <a:lnTo>
                    <a:pt x="7244" y="27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3607050" y="-14720975"/>
              <a:ext cx="445625" cy="1286525"/>
            </a:xfrm>
            <a:custGeom>
              <a:avLst/>
              <a:gdLst/>
              <a:ahLst/>
              <a:cxnLst/>
              <a:rect l="l" t="t" r="r" b="b"/>
              <a:pathLst>
                <a:path w="17825" h="51461" extrusionOk="0">
                  <a:moveTo>
                    <a:pt x="7644" y="1"/>
                  </a:moveTo>
                  <a:lnTo>
                    <a:pt x="7386" y="13"/>
                  </a:lnTo>
                  <a:lnTo>
                    <a:pt x="7132" y="38"/>
                  </a:lnTo>
                  <a:lnTo>
                    <a:pt x="6886" y="88"/>
                  </a:lnTo>
                  <a:lnTo>
                    <a:pt x="6650" y="162"/>
                  </a:lnTo>
                  <a:lnTo>
                    <a:pt x="6417" y="262"/>
                  </a:lnTo>
                  <a:lnTo>
                    <a:pt x="6189" y="386"/>
                  </a:lnTo>
                  <a:lnTo>
                    <a:pt x="5969" y="523"/>
                  </a:lnTo>
                  <a:lnTo>
                    <a:pt x="5754" y="684"/>
                  </a:lnTo>
                  <a:lnTo>
                    <a:pt x="5543" y="870"/>
                  </a:lnTo>
                  <a:lnTo>
                    <a:pt x="5340" y="1069"/>
                  </a:lnTo>
                  <a:lnTo>
                    <a:pt x="5142" y="1292"/>
                  </a:lnTo>
                  <a:lnTo>
                    <a:pt x="4949" y="1541"/>
                  </a:lnTo>
                  <a:lnTo>
                    <a:pt x="4759" y="1802"/>
                  </a:lnTo>
                  <a:lnTo>
                    <a:pt x="4578" y="2075"/>
                  </a:lnTo>
                  <a:lnTo>
                    <a:pt x="4402" y="2373"/>
                  </a:lnTo>
                  <a:lnTo>
                    <a:pt x="4229" y="2696"/>
                  </a:lnTo>
                  <a:lnTo>
                    <a:pt x="4061" y="3031"/>
                  </a:lnTo>
                  <a:lnTo>
                    <a:pt x="3898" y="3379"/>
                  </a:lnTo>
                  <a:lnTo>
                    <a:pt x="3743" y="3751"/>
                  </a:lnTo>
                  <a:lnTo>
                    <a:pt x="3588" y="4136"/>
                  </a:lnTo>
                  <a:lnTo>
                    <a:pt x="3441" y="4533"/>
                  </a:lnTo>
                  <a:lnTo>
                    <a:pt x="3299" y="4943"/>
                  </a:lnTo>
                  <a:lnTo>
                    <a:pt x="3157" y="5378"/>
                  </a:lnTo>
                  <a:lnTo>
                    <a:pt x="3024" y="5825"/>
                  </a:lnTo>
                  <a:lnTo>
                    <a:pt x="2894" y="6284"/>
                  </a:lnTo>
                  <a:lnTo>
                    <a:pt x="2770" y="6756"/>
                  </a:lnTo>
                  <a:lnTo>
                    <a:pt x="2649" y="7241"/>
                  </a:lnTo>
                  <a:lnTo>
                    <a:pt x="2533" y="7750"/>
                  </a:lnTo>
                  <a:lnTo>
                    <a:pt x="2421" y="8259"/>
                  </a:lnTo>
                  <a:lnTo>
                    <a:pt x="2309" y="8780"/>
                  </a:lnTo>
                  <a:lnTo>
                    <a:pt x="2205" y="9314"/>
                  </a:lnTo>
                  <a:lnTo>
                    <a:pt x="2106" y="9873"/>
                  </a:lnTo>
                  <a:lnTo>
                    <a:pt x="2007" y="10432"/>
                  </a:lnTo>
                  <a:lnTo>
                    <a:pt x="1913" y="11003"/>
                  </a:lnTo>
                  <a:lnTo>
                    <a:pt x="1822" y="11574"/>
                  </a:lnTo>
                  <a:lnTo>
                    <a:pt x="1736" y="12170"/>
                  </a:lnTo>
                  <a:lnTo>
                    <a:pt x="1654" y="12766"/>
                  </a:lnTo>
                  <a:lnTo>
                    <a:pt x="1577" y="13375"/>
                  </a:lnTo>
                  <a:lnTo>
                    <a:pt x="1499" y="13996"/>
                  </a:lnTo>
                  <a:lnTo>
                    <a:pt x="1426" y="14629"/>
                  </a:lnTo>
                  <a:lnTo>
                    <a:pt x="1357" y="15262"/>
                  </a:lnTo>
                  <a:lnTo>
                    <a:pt x="1288" y="15896"/>
                  </a:lnTo>
                  <a:lnTo>
                    <a:pt x="1224" y="16554"/>
                  </a:lnTo>
                  <a:lnTo>
                    <a:pt x="1163" y="17200"/>
                  </a:lnTo>
                  <a:lnTo>
                    <a:pt x="1107" y="17870"/>
                  </a:lnTo>
                  <a:lnTo>
                    <a:pt x="1051" y="18541"/>
                  </a:lnTo>
                  <a:lnTo>
                    <a:pt x="1000" y="19211"/>
                  </a:lnTo>
                  <a:lnTo>
                    <a:pt x="948" y="19882"/>
                  </a:lnTo>
                  <a:lnTo>
                    <a:pt x="901" y="20565"/>
                  </a:lnTo>
                  <a:lnTo>
                    <a:pt x="853" y="21260"/>
                  </a:lnTo>
                  <a:lnTo>
                    <a:pt x="771" y="22639"/>
                  </a:lnTo>
                  <a:lnTo>
                    <a:pt x="694" y="24042"/>
                  </a:lnTo>
                  <a:lnTo>
                    <a:pt x="629" y="25445"/>
                  </a:lnTo>
                  <a:lnTo>
                    <a:pt x="569" y="26861"/>
                  </a:lnTo>
                  <a:lnTo>
                    <a:pt x="517" y="28276"/>
                  </a:lnTo>
                  <a:lnTo>
                    <a:pt x="470" y="29692"/>
                  </a:lnTo>
                  <a:lnTo>
                    <a:pt x="431" y="30959"/>
                  </a:lnTo>
                  <a:lnTo>
                    <a:pt x="397" y="32225"/>
                  </a:lnTo>
                  <a:lnTo>
                    <a:pt x="371" y="33479"/>
                  </a:lnTo>
                  <a:lnTo>
                    <a:pt x="341" y="34734"/>
                  </a:lnTo>
                  <a:lnTo>
                    <a:pt x="298" y="37192"/>
                  </a:lnTo>
                  <a:lnTo>
                    <a:pt x="259" y="39576"/>
                  </a:lnTo>
                  <a:lnTo>
                    <a:pt x="229" y="41886"/>
                  </a:lnTo>
                  <a:lnTo>
                    <a:pt x="194" y="44097"/>
                  </a:lnTo>
                  <a:lnTo>
                    <a:pt x="156" y="46170"/>
                  </a:lnTo>
                  <a:lnTo>
                    <a:pt x="134" y="47151"/>
                  </a:lnTo>
                  <a:lnTo>
                    <a:pt x="113" y="48107"/>
                  </a:lnTo>
                  <a:lnTo>
                    <a:pt x="100" y="48405"/>
                  </a:lnTo>
                  <a:lnTo>
                    <a:pt x="74" y="48679"/>
                  </a:lnTo>
                  <a:lnTo>
                    <a:pt x="61" y="48803"/>
                  </a:lnTo>
                  <a:lnTo>
                    <a:pt x="44" y="48927"/>
                  </a:lnTo>
                  <a:lnTo>
                    <a:pt x="22" y="49051"/>
                  </a:lnTo>
                  <a:lnTo>
                    <a:pt x="1" y="49175"/>
                  </a:lnTo>
                  <a:lnTo>
                    <a:pt x="922" y="49300"/>
                  </a:lnTo>
                  <a:lnTo>
                    <a:pt x="1839" y="49436"/>
                  </a:lnTo>
                  <a:lnTo>
                    <a:pt x="3678" y="49722"/>
                  </a:lnTo>
                  <a:lnTo>
                    <a:pt x="5513" y="50007"/>
                  </a:lnTo>
                  <a:lnTo>
                    <a:pt x="7351" y="50293"/>
                  </a:lnTo>
                  <a:lnTo>
                    <a:pt x="7386" y="50293"/>
                  </a:lnTo>
                  <a:lnTo>
                    <a:pt x="7330" y="48766"/>
                  </a:lnTo>
                  <a:lnTo>
                    <a:pt x="7270" y="47275"/>
                  </a:lnTo>
                  <a:lnTo>
                    <a:pt x="7196" y="45798"/>
                  </a:lnTo>
                  <a:lnTo>
                    <a:pt x="7119" y="44357"/>
                  </a:lnTo>
                  <a:lnTo>
                    <a:pt x="7029" y="42929"/>
                  </a:lnTo>
                  <a:lnTo>
                    <a:pt x="6934" y="41514"/>
                  </a:lnTo>
                  <a:lnTo>
                    <a:pt x="6826" y="40135"/>
                  </a:lnTo>
                  <a:lnTo>
                    <a:pt x="6714" y="38757"/>
                  </a:lnTo>
                  <a:lnTo>
                    <a:pt x="6594" y="37403"/>
                  </a:lnTo>
                  <a:lnTo>
                    <a:pt x="6464" y="36062"/>
                  </a:lnTo>
                  <a:lnTo>
                    <a:pt x="6331" y="34734"/>
                  </a:lnTo>
                  <a:lnTo>
                    <a:pt x="6189" y="33417"/>
                  </a:lnTo>
                  <a:lnTo>
                    <a:pt x="6042" y="32101"/>
                  </a:lnTo>
                  <a:lnTo>
                    <a:pt x="5887" y="30797"/>
                  </a:lnTo>
                  <a:lnTo>
                    <a:pt x="5724" y="29506"/>
                  </a:lnTo>
                  <a:lnTo>
                    <a:pt x="5560" y="28202"/>
                  </a:lnTo>
                  <a:lnTo>
                    <a:pt x="5306" y="28388"/>
                  </a:lnTo>
                  <a:lnTo>
                    <a:pt x="5052" y="28587"/>
                  </a:lnTo>
                  <a:lnTo>
                    <a:pt x="4552" y="28997"/>
                  </a:lnTo>
                  <a:lnTo>
                    <a:pt x="4053" y="29431"/>
                  </a:lnTo>
                  <a:lnTo>
                    <a:pt x="3566" y="29878"/>
                  </a:lnTo>
                  <a:lnTo>
                    <a:pt x="3084" y="30350"/>
                  </a:lnTo>
                  <a:lnTo>
                    <a:pt x="2606" y="30822"/>
                  </a:lnTo>
                  <a:lnTo>
                    <a:pt x="2141" y="31306"/>
                  </a:lnTo>
                  <a:lnTo>
                    <a:pt x="1680" y="31791"/>
                  </a:lnTo>
                  <a:lnTo>
                    <a:pt x="1633" y="31840"/>
                  </a:lnTo>
                  <a:lnTo>
                    <a:pt x="1581" y="31877"/>
                  </a:lnTo>
                  <a:lnTo>
                    <a:pt x="1534" y="31902"/>
                  </a:lnTo>
                  <a:lnTo>
                    <a:pt x="1491" y="31927"/>
                  </a:lnTo>
                  <a:lnTo>
                    <a:pt x="1400" y="31927"/>
                  </a:lnTo>
                  <a:lnTo>
                    <a:pt x="1357" y="31915"/>
                  </a:lnTo>
                  <a:lnTo>
                    <a:pt x="1318" y="31902"/>
                  </a:lnTo>
                  <a:lnTo>
                    <a:pt x="1275" y="31877"/>
                  </a:lnTo>
                  <a:lnTo>
                    <a:pt x="1237" y="31840"/>
                  </a:lnTo>
                  <a:lnTo>
                    <a:pt x="1202" y="31803"/>
                  </a:lnTo>
                  <a:lnTo>
                    <a:pt x="1163" y="31753"/>
                  </a:lnTo>
                  <a:lnTo>
                    <a:pt x="1129" y="31691"/>
                  </a:lnTo>
                  <a:lnTo>
                    <a:pt x="1099" y="31629"/>
                  </a:lnTo>
                  <a:lnTo>
                    <a:pt x="1034" y="31492"/>
                  </a:lnTo>
                  <a:lnTo>
                    <a:pt x="982" y="31331"/>
                  </a:lnTo>
                  <a:lnTo>
                    <a:pt x="931" y="31145"/>
                  </a:lnTo>
                  <a:lnTo>
                    <a:pt x="892" y="30946"/>
                  </a:lnTo>
                  <a:lnTo>
                    <a:pt x="858" y="30735"/>
                  </a:lnTo>
                  <a:lnTo>
                    <a:pt x="827" y="30511"/>
                  </a:lnTo>
                  <a:lnTo>
                    <a:pt x="810" y="30276"/>
                  </a:lnTo>
                  <a:lnTo>
                    <a:pt x="797" y="30040"/>
                  </a:lnTo>
                  <a:lnTo>
                    <a:pt x="793" y="29791"/>
                  </a:lnTo>
                  <a:lnTo>
                    <a:pt x="793" y="29630"/>
                  </a:lnTo>
                  <a:lnTo>
                    <a:pt x="802" y="29456"/>
                  </a:lnTo>
                  <a:lnTo>
                    <a:pt x="810" y="29295"/>
                  </a:lnTo>
                  <a:lnTo>
                    <a:pt x="823" y="29133"/>
                  </a:lnTo>
                  <a:lnTo>
                    <a:pt x="840" y="28972"/>
                  </a:lnTo>
                  <a:lnTo>
                    <a:pt x="862" y="28823"/>
                  </a:lnTo>
                  <a:lnTo>
                    <a:pt x="888" y="28674"/>
                  </a:lnTo>
                  <a:lnTo>
                    <a:pt x="914" y="28525"/>
                  </a:lnTo>
                  <a:lnTo>
                    <a:pt x="948" y="28388"/>
                  </a:lnTo>
                  <a:lnTo>
                    <a:pt x="987" y="28251"/>
                  </a:lnTo>
                  <a:lnTo>
                    <a:pt x="1026" y="28127"/>
                  </a:lnTo>
                  <a:lnTo>
                    <a:pt x="1073" y="28015"/>
                  </a:lnTo>
                  <a:lnTo>
                    <a:pt x="1120" y="27904"/>
                  </a:lnTo>
                  <a:lnTo>
                    <a:pt x="1172" y="27804"/>
                  </a:lnTo>
                  <a:lnTo>
                    <a:pt x="1232" y="27717"/>
                  </a:lnTo>
                  <a:lnTo>
                    <a:pt x="1293" y="27643"/>
                  </a:lnTo>
                  <a:lnTo>
                    <a:pt x="1723" y="27196"/>
                  </a:lnTo>
                  <a:lnTo>
                    <a:pt x="2171" y="26749"/>
                  </a:lnTo>
                  <a:lnTo>
                    <a:pt x="2627" y="26302"/>
                  </a:lnTo>
                  <a:lnTo>
                    <a:pt x="3093" y="25867"/>
                  </a:lnTo>
                  <a:lnTo>
                    <a:pt x="3566" y="25457"/>
                  </a:lnTo>
                  <a:lnTo>
                    <a:pt x="4049" y="25060"/>
                  </a:lnTo>
                  <a:lnTo>
                    <a:pt x="4535" y="24688"/>
                  </a:lnTo>
                  <a:lnTo>
                    <a:pt x="4781" y="24514"/>
                  </a:lnTo>
                  <a:lnTo>
                    <a:pt x="5026" y="24340"/>
                  </a:lnTo>
                  <a:lnTo>
                    <a:pt x="4841" y="23061"/>
                  </a:lnTo>
                  <a:lnTo>
                    <a:pt x="4651" y="21782"/>
                  </a:lnTo>
                  <a:lnTo>
                    <a:pt x="4458" y="20490"/>
                  </a:lnTo>
                  <a:lnTo>
                    <a:pt x="4264" y="19186"/>
                  </a:lnTo>
                  <a:lnTo>
                    <a:pt x="4061" y="17883"/>
                  </a:lnTo>
                  <a:lnTo>
                    <a:pt x="3855" y="16566"/>
                  </a:lnTo>
                  <a:lnTo>
                    <a:pt x="3424" y="13896"/>
                  </a:lnTo>
                  <a:lnTo>
                    <a:pt x="3403" y="13735"/>
                  </a:lnTo>
                  <a:lnTo>
                    <a:pt x="3385" y="13561"/>
                  </a:lnTo>
                  <a:lnTo>
                    <a:pt x="3372" y="13400"/>
                  </a:lnTo>
                  <a:lnTo>
                    <a:pt x="3364" y="13226"/>
                  </a:lnTo>
                  <a:lnTo>
                    <a:pt x="3364" y="13052"/>
                  </a:lnTo>
                  <a:lnTo>
                    <a:pt x="3368" y="12878"/>
                  </a:lnTo>
                  <a:lnTo>
                    <a:pt x="3377" y="12717"/>
                  </a:lnTo>
                  <a:lnTo>
                    <a:pt x="3390" y="12555"/>
                  </a:lnTo>
                  <a:lnTo>
                    <a:pt x="3411" y="12394"/>
                  </a:lnTo>
                  <a:lnTo>
                    <a:pt x="3433" y="12233"/>
                  </a:lnTo>
                  <a:lnTo>
                    <a:pt x="3459" y="12083"/>
                  </a:lnTo>
                  <a:lnTo>
                    <a:pt x="3489" y="11934"/>
                  </a:lnTo>
                  <a:lnTo>
                    <a:pt x="3519" y="11798"/>
                  </a:lnTo>
                  <a:lnTo>
                    <a:pt x="3558" y="11661"/>
                  </a:lnTo>
                  <a:lnTo>
                    <a:pt x="3596" y="11550"/>
                  </a:lnTo>
                  <a:lnTo>
                    <a:pt x="3639" y="11438"/>
                  </a:lnTo>
                  <a:lnTo>
                    <a:pt x="3683" y="11326"/>
                  </a:lnTo>
                  <a:lnTo>
                    <a:pt x="3726" y="11239"/>
                  </a:lnTo>
                  <a:lnTo>
                    <a:pt x="3777" y="11165"/>
                  </a:lnTo>
                  <a:lnTo>
                    <a:pt x="3825" y="11102"/>
                  </a:lnTo>
                  <a:lnTo>
                    <a:pt x="3876" y="11040"/>
                  </a:lnTo>
                  <a:lnTo>
                    <a:pt x="3928" y="11003"/>
                  </a:lnTo>
                  <a:lnTo>
                    <a:pt x="3980" y="10991"/>
                  </a:lnTo>
                  <a:lnTo>
                    <a:pt x="4031" y="10978"/>
                  </a:lnTo>
                  <a:lnTo>
                    <a:pt x="4087" y="10991"/>
                  </a:lnTo>
                  <a:lnTo>
                    <a:pt x="4139" y="11016"/>
                  </a:lnTo>
                  <a:lnTo>
                    <a:pt x="4191" y="11065"/>
                  </a:lnTo>
                  <a:lnTo>
                    <a:pt x="4242" y="11140"/>
                  </a:lnTo>
                  <a:lnTo>
                    <a:pt x="4294" y="11227"/>
                  </a:lnTo>
                  <a:lnTo>
                    <a:pt x="4346" y="11338"/>
                  </a:lnTo>
                  <a:lnTo>
                    <a:pt x="4397" y="11463"/>
                  </a:lnTo>
                  <a:lnTo>
                    <a:pt x="4445" y="11624"/>
                  </a:lnTo>
                  <a:lnTo>
                    <a:pt x="4630" y="12270"/>
                  </a:lnTo>
                  <a:lnTo>
                    <a:pt x="4811" y="12940"/>
                  </a:lnTo>
                  <a:lnTo>
                    <a:pt x="4987" y="13611"/>
                  </a:lnTo>
                  <a:lnTo>
                    <a:pt x="5155" y="14306"/>
                  </a:lnTo>
                  <a:lnTo>
                    <a:pt x="5323" y="15002"/>
                  </a:lnTo>
                  <a:lnTo>
                    <a:pt x="5483" y="15722"/>
                  </a:lnTo>
                  <a:lnTo>
                    <a:pt x="5642" y="16442"/>
                  </a:lnTo>
                  <a:lnTo>
                    <a:pt x="5793" y="17175"/>
                  </a:lnTo>
                  <a:lnTo>
                    <a:pt x="5939" y="17920"/>
                  </a:lnTo>
                  <a:lnTo>
                    <a:pt x="6085" y="18665"/>
                  </a:lnTo>
                  <a:lnTo>
                    <a:pt x="6223" y="19435"/>
                  </a:lnTo>
                  <a:lnTo>
                    <a:pt x="6357" y="20205"/>
                  </a:lnTo>
                  <a:lnTo>
                    <a:pt x="6486" y="20987"/>
                  </a:lnTo>
                  <a:lnTo>
                    <a:pt x="6611" y="21769"/>
                  </a:lnTo>
                  <a:lnTo>
                    <a:pt x="6736" y="22564"/>
                  </a:lnTo>
                  <a:lnTo>
                    <a:pt x="6852" y="23359"/>
                  </a:lnTo>
                  <a:lnTo>
                    <a:pt x="7231" y="23235"/>
                  </a:lnTo>
                  <a:lnTo>
                    <a:pt x="7610" y="23135"/>
                  </a:lnTo>
                  <a:lnTo>
                    <a:pt x="7985" y="23061"/>
                  </a:lnTo>
                  <a:lnTo>
                    <a:pt x="8174" y="23036"/>
                  </a:lnTo>
                  <a:lnTo>
                    <a:pt x="8359" y="23024"/>
                  </a:lnTo>
                  <a:lnTo>
                    <a:pt x="8549" y="23011"/>
                  </a:lnTo>
                  <a:lnTo>
                    <a:pt x="8919" y="23011"/>
                  </a:lnTo>
                  <a:lnTo>
                    <a:pt x="9104" y="23024"/>
                  </a:lnTo>
                  <a:lnTo>
                    <a:pt x="9289" y="23048"/>
                  </a:lnTo>
                  <a:lnTo>
                    <a:pt x="9470" y="23086"/>
                  </a:lnTo>
                  <a:lnTo>
                    <a:pt x="9655" y="23123"/>
                  </a:lnTo>
                  <a:lnTo>
                    <a:pt x="9836" y="23173"/>
                  </a:lnTo>
                  <a:lnTo>
                    <a:pt x="10013" y="23222"/>
                  </a:lnTo>
                  <a:lnTo>
                    <a:pt x="10194" y="23297"/>
                  </a:lnTo>
                  <a:lnTo>
                    <a:pt x="10370" y="23371"/>
                  </a:lnTo>
                  <a:lnTo>
                    <a:pt x="10547" y="23458"/>
                  </a:lnTo>
                  <a:lnTo>
                    <a:pt x="10723" y="23558"/>
                  </a:lnTo>
                  <a:lnTo>
                    <a:pt x="10896" y="23657"/>
                  </a:lnTo>
                  <a:lnTo>
                    <a:pt x="11068" y="23781"/>
                  </a:lnTo>
                  <a:lnTo>
                    <a:pt x="11240" y="23905"/>
                  </a:lnTo>
                  <a:lnTo>
                    <a:pt x="11408" y="24042"/>
                  </a:lnTo>
                  <a:lnTo>
                    <a:pt x="11576" y="24191"/>
                  </a:lnTo>
                  <a:lnTo>
                    <a:pt x="11740" y="24352"/>
                  </a:lnTo>
                  <a:lnTo>
                    <a:pt x="11903" y="24526"/>
                  </a:lnTo>
                  <a:lnTo>
                    <a:pt x="12067" y="24700"/>
                  </a:lnTo>
                  <a:lnTo>
                    <a:pt x="12226" y="24899"/>
                  </a:lnTo>
                  <a:lnTo>
                    <a:pt x="12381" y="25097"/>
                  </a:lnTo>
                  <a:lnTo>
                    <a:pt x="12541" y="25321"/>
                  </a:lnTo>
                  <a:lnTo>
                    <a:pt x="12627" y="24452"/>
                  </a:lnTo>
                  <a:lnTo>
                    <a:pt x="12721" y="23595"/>
                  </a:lnTo>
                  <a:lnTo>
                    <a:pt x="12820" y="22738"/>
                  </a:lnTo>
                  <a:lnTo>
                    <a:pt x="12928" y="21869"/>
                  </a:lnTo>
                  <a:lnTo>
                    <a:pt x="12954" y="21682"/>
                  </a:lnTo>
                  <a:lnTo>
                    <a:pt x="12984" y="21521"/>
                  </a:lnTo>
                  <a:lnTo>
                    <a:pt x="13019" y="21372"/>
                  </a:lnTo>
                  <a:lnTo>
                    <a:pt x="13053" y="21235"/>
                  </a:lnTo>
                  <a:lnTo>
                    <a:pt x="13096" y="21111"/>
                  </a:lnTo>
                  <a:lnTo>
                    <a:pt x="13135" y="21012"/>
                  </a:lnTo>
                  <a:lnTo>
                    <a:pt x="13182" y="20925"/>
                  </a:lnTo>
                  <a:lnTo>
                    <a:pt x="13230" y="20850"/>
                  </a:lnTo>
                  <a:lnTo>
                    <a:pt x="13277" y="20788"/>
                  </a:lnTo>
                  <a:lnTo>
                    <a:pt x="13324" y="20751"/>
                  </a:lnTo>
                  <a:lnTo>
                    <a:pt x="13376" y="20714"/>
                  </a:lnTo>
                  <a:lnTo>
                    <a:pt x="13428" y="20701"/>
                  </a:lnTo>
                  <a:lnTo>
                    <a:pt x="13531" y="20701"/>
                  </a:lnTo>
                  <a:lnTo>
                    <a:pt x="13583" y="20726"/>
                  </a:lnTo>
                  <a:lnTo>
                    <a:pt x="13630" y="20764"/>
                  </a:lnTo>
                  <a:lnTo>
                    <a:pt x="13682" y="20813"/>
                  </a:lnTo>
                  <a:lnTo>
                    <a:pt x="13729" y="20875"/>
                  </a:lnTo>
                  <a:lnTo>
                    <a:pt x="13772" y="20937"/>
                  </a:lnTo>
                  <a:lnTo>
                    <a:pt x="13820" y="21024"/>
                  </a:lnTo>
                  <a:lnTo>
                    <a:pt x="13858" y="21124"/>
                  </a:lnTo>
                  <a:lnTo>
                    <a:pt x="13897" y="21223"/>
                  </a:lnTo>
                  <a:lnTo>
                    <a:pt x="13932" y="21335"/>
                  </a:lnTo>
                  <a:lnTo>
                    <a:pt x="13966" y="21459"/>
                  </a:lnTo>
                  <a:lnTo>
                    <a:pt x="13992" y="21596"/>
                  </a:lnTo>
                  <a:lnTo>
                    <a:pt x="14018" y="21745"/>
                  </a:lnTo>
                  <a:lnTo>
                    <a:pt x="14039" y="21894"/>
                  </a:lnTo>
                  <a:lnTo>
                    <a:pt x="14052" y="22067"/>
                  </a:lnTo>
                  <a:lnTo>
                    <a:pt x="14061" y="22229"/>
                  </a:lnTo>
                  <a:lnTo>
                    <a:pt x="14065" y="22415"/>
                  </a:lnTo>
                  <a:lnTo>
                    <a:pt x="14065" y="22601"/>
                  </a:lnTo>
                  <a:lnTo>
                    <a:pt x="14056" y="22800"/>
                  </a:lnTo>
                  <a:lnTo>
                    <a:pt x="13914" y="25246"/>
                  </a:lnTo>
                  <a:lnTo>
                    <a:pt x="13845" y="26476"/>
                  </a:lnTo>
                  <a:lnTo>
                    <a:pt x="13785" y="27693"/>
                  </a:lnTo>
                  <a:lnTo>
                    <a:pt x="13919" y="28040"/>
                  </a:lnTo>
                  <a:lnTo>
                    <a:pt x="14052" y="28400"/>
                  </a:lnTo>
                  <a:lnTo>
                    <a:pt x="14181" y="28785"/>
                  </a:lnTo>
                  <a:lnTo>
                    <a:pt x="14306" y="29170"/>
                  </a:lnTo>
                  <a:lnTo>
                    <a:pt x="14431" y="29580"/>
                  </a:lnTo>
                  <a:lnTo>
                    <a:pt x="14552" y="30002"/>
                  </a:lnTo>
                  <a:lnTo>
                    <a:pt x="14668" y="30437"/>
                  </a:lnTo>
                  <a:lnTo>
                    <a:pt x="14784" y="30884"/>
                  </a:lnTo>
                  <a:lnTo>
                    <a:pt x="14896" y="31356"/>
                  </a:lnTo>
                  <a:lnTo>
                    <a:pt x="15004" y="31840"/>
                  </a:lnTo>
                  <a:lnTo>
                    <a:pt x="15107" y="32337"/>
                  </a:lnTo>
                  <a:lnTo>
                    <a:pt x="15206" y="32846"/>
                  </a:lnTo>
                  <a:lnTo>
                    <a:pt x="15305" y="33368"/>
                  </a:lnTo>
                  <a:lnTo>
                    <a:pt x="15400" y="33914"/>
                  </a:lnTo>
                  <a:lnTo>
                    <a:pt x="15490" y="34485"/>
                  </a:lnTo>
                  <a:lnTo>
                    <a:pt x="15577" y="35056"/>
                  </a:lnTo>
                  <a:lnTo>
                    <a:pt x="15589" y="35168"/>
                  </a:lnTo>
                  <a:lnTo>
                    <a:pt x="15598" y="35280"/>
                  </a:lnTo>
                  <a:lnTo>
                    <a:pt x="15607" y="35392"/>
                  </a:lnTo>
                  <a:lnTo>
                    <a:pt x="15607" y="35503"/>
                  </a:lnTo>
                  <a:lnTo>
                    <a:pt x="15602" y="35603"/>
                  </a:lnTo>
                  <a:lnTo>
                    <a:pt x="15594" y="35702"/>
                  </a:lnTo>
                  <a:lnTo>
                    <a:pt x="15581" y="35789"/>
                  </a:lnTo>
                  <a:lnTo>
                    <a:pt x="15568" y="35888"/>
                  </a:lnTo>
                  <a:lnTo>
                    <a:pt x="15551" y="35963"/>
                  </a:lnTo>
                  <a:lnTo>
                    <a:pt x="15529" y="36050"/>
                  </a:lnTo>
                  <a:lnTo>
                    <a:pt x="15503" y="36124"/>
                  </a:lnTo>
                  <a:lnTo>
                    <a:pt x="15477" y="36186"/>
                  </a:lnTo>
                  <a:lnTo>
                    <a:pt x="15452" y="36248"/>
                  </a:lnTo>
                  <a:lnTo>
                    <a:pt x="15422" y="36298"/>
                  </a:lnTo>
                  <a:lnTo>
                    <a:pt x="15391" y="36348"/>
                  </a:lnTo>
                  <a:lnTo>
                    <a:pt x="15357" y="36397"/>
                  </a:lnTo>
                  <a:lnTo>
                    <a:pt x="15322" y="36435"/>
                  </a:lnTo>
                  <a:lnTo>
                    <a:pt x="15288" y="36460"/>
                  </a:lnTo>
                  <a:lnTo>
                    <a:pt x="15249" y="36484"/>
                  </a:lnTo>
                  <a:lnTo>
                    <a:pt x="15215" y="36497"/>
                  </a:lnTo>
                  <a:lnTo>
                    <a:pt x="15142" y="36497"/>
                  </a:lnTo>
                  <a:lnTo>
                    <a:pt x="15107" y="36484"/>
                  </a:lnTo>
                  <a:lnTo>
                    <a:pt x="15068" y="36472"/>
                  </a:lnTo>
                  <a:lnTo>
                    <a:pt x="15034" y="36447"/>
                  </a:lnTo>
                  <a:lnTo>
                    <a:pt x="14999" y="36410"/>
                  </a:lnTo>
                  <a:lnTo>
                    <a:pt x="14969" y="36360"/>
                  </a:lnTo>
                  <a:lnTo>
                    <a:pt x="14939" y="36311"/>
                  </a:lnTo>
                  <a:lnTo>
                    <a:pt x="14909" y="36248"/>
                  </a:lnTo>
                  <a:lnTo>
                    <a:pt x="14879" y="36174"/>
                  </a:lnTo>
                  <a:lnTo>
                    <a:pt x="14857" y="36087"/>
                  </a:lnTo>
                  <a:lnTo>
                    <a:pt x="14832" y="35988"/>
                  </a:lnTo>
                  <a:lnTo>
                    <a:pt x="14698" y="35342"/>
                  </a:lnTo>
                  <a:lnTo>
                    <a:pt x="14556" y="34709"/>
                  </a:lnTo>
                  <a:lnTo>
                    <a:pt x="14410" y="34113"/>
                  </a:lnTo>
                  <a:lnTo>
                    <a:pt x="14254" y="33541"/>
                  </a:lnTo>
                  <a:lnTo>
                    <a:pt x="14099" y="32995"/>
                  </a:lnTo>
                  <a:lnTo>
                    <a:pt x="13940" y="32473"/>
                  </a:lnTo>
                  <a:lnTo>
                    <a:pt x="13772" y="31977"/>
                  </a:lnTo>
                  <a:lnTo>
                    <a:pt x="13604" y="31517"/>
                  </a:lnTo>
                  <a:lnTo>
                    <a:pt x="13557" y="32734"/>
                  </a:lnTo>
                  <a:lnTo>
                    <a:pt x="13510" y="33964"/>
                  </a:lnTo>
                  <a:lnTo>
                    <a:pt x="13471" y="35181"/>
                  </a:lnTo>
                  <a:lnTo>
                    <a:pt x="13436" y="36397"/>
                  </a:lnTo>
                  <a:lnTo>
                    <a:pt x="13410" y="37614"/>
                  </a:lnTo>
                  <a:lnTo>
                    <a:pt x="13385" y="38831"/>
                  </a:lnTo>
                  <a:lnTo>
                    <a:pt x="13372" y="40061"/>
                  </a:lnTo>
                  <a:lnTo>
                    <a:pt x="13363" y="41278"/>
                  </a:lnTo>
                  <a:lnTo>
                    <a:pt x="13363" y="42507"/>
                  </a:lnTo>
                  <a:lnTo>
                    <a:pt x="13372" y="43736"/>
                  </a:lnTo>
                  <a:lnTo>
                    <a:pt x="13385" y="44978"/>
                  </a:lnTo>
                  <a:lnTo>
                    <a:pt x="13410" y="46208"/>
                  </a:lnTo>
                  <a:lnTo>
                    <a:pt x="13445" y="47462"/>
                  </a:lnTo>
                  <a:lnTo>
                    <a:pt x="13488" y="48704"/>
                  </a:lnTo>
                  <a:lnTo>
                    <a:pt x="13540" y="49958"/>
                  </a:lnTo>
                  <a:lnTo>
                    <a:pt x="13570" y="50591"/>
                  </a:lnTo>
                  <a:lnTo>
                    <a:pt x="13604" y="51224"/>
                  </a:lnTo>
                  <a:lnTo>
                    <a:pt x="13953" y="51262"/>
                  </a:lnTo>
                  <a:lnTo>
                    <a:pt x="14298" y="51324"/>
                  </a:lnTo>
                  <a:lnTo>
                    <a:pt x="14638" y="51373"/>
                  </a:lnTo>
                  <a:lnTo>
                    <a:pt x="14978" y="51411"/>
                  </a:lnTo>
                  <a:lnTo>
                    <a:pt x="15116" y="51435"/>
                  </a:lnTo>
                  <a:lnTo>
                    <a:pt x="15258" y="51448"/>
                  </a:lnTo>
                  <a:lnTo>
                    <a:pt x="15568" y="51460"/>
                  </a:lnTo>
                  <a:lnTo>
                    <a:pt x="15908" y="51448"/>
                  </a:lnTo>
                  <a:lnTo>
                    <a:pt x="16266" y="51423"/>
                  </a:lnTo>
                  <a:lnTo>
                    <a:pt x="17032" y="51373"/>
                  </a:lnTo>
                  <a:lnTo>
                    <a:pt x="17428" y="51361"/>
                  </a:lnTo>
                  <a:lnTo>
                    <a:pt x="17824" y="51361"/>
                  </a:lnTo>
                  <a:lnTo>
                    <a:pt x="17730" y="47660"/>
                  </a:lnTo>
                  <a:lnTo>
                    <a:pt x="17678" y="45723"/>
                  </a:lnTo>
                  <a:lnTo>
                    <a:pt x="17622" y="43749"/>
                  </a:lnTo>
                  <a:lnTo>
                    <a:pt x="17562" y="41737"/>
                  </a:lnTo>
                  <a:lnTo>
                    <a:pt x="17497" y="39688"/>
                  </a:lnTo>
                  <a:lnTo>
                    <a:pt x="17420" y="37614"/>
                  </a:lnTo>
                  <a:lnTo>
                    <a:pt x="17381" y="36584"/>
                  </a:lnTo>
                  <a:lnTo>
                    <a:pt x="17334" y="35541"/>
                  </a:lnTo>
                  <a:lnTo>
                    <a:pt x="17290" y="34498"/>
                  </a:lnTo>
                  <a:lnTo>
                    <a:pt x="17239" y="33442"/>
                  </a:lnTo>
                  <a:lnTo>
                    <a:pt x="17183" y="32399"/>
                  </a:lnTo>
                  <a:lnTo>
                    <a:pt x="17127" y="31356"/>
                  </a:lnTo>
                  <a:lnTo>
                    <a:pt x="17067" y="30313"/>
                  </a:lnTo>
                  <a:lnTo>
                    <a:pt x="17002" y="29270"/>
                  </a:lnTo>
                  <a:lnTo>
                    <a:pt x="16933" y="28239"/>
                  </a:lnTo>
                  <a:lnTo>
                    <a:pt x="16860" y="27208"/>
                  </a:lnTo>
                  <a:lnTo>
                    <a:pt x="16782" y="26178"/>
                  </a:lnTo>
                  <a:lnTo>
                    <a:pt x="16700" y="25159"/>
                  </a:lnTo>
                  <a:lnTo>
                    <a:pt x="16610" y="24141"/>
                  </a:lnTo>
                  <a:lnTo>
                    <a:pt x="16520" y="23135"/>
                  </a:lnTo>
                  <a:lnTo>
                    <a:pt x="16421" y="22142"/>
                  </a:lnTo>
                  <a:lnTo>
                    <a:pt x="16317" y="21148"/>
                  </a:lnTo>
                  <a:lnTo>
                    <a:pt x="16210" y="20180"/>
                  </a:lnTo>
                  <a:lnTo>
                    <a:pt x="16098" y="19211"/>
                  </a:lnTo>
                  <a:lnTo>
                    <a:pt x="15977" y="18268"/>
                  </a:lnTo>
                  <a:lnTo>
                    <a:pt x="15848" y="17324"/>
                  </a:lnTo>
                  <a:lnTo>
                    <a:pt x="15714" y="16405"/>
                  </a:lnTo>
                  <a:lnTo>
                    <a:pt x="15577" y="15498"/>
                  </a:lnTo>
                  <a:lnTo>
                    <a:pt x="15430" y="14604"/>
                  </a:lnTo>
                  <a:lnTo>
                    <a:pt x="15275" y="13735"/>
                  </a:lnTo>
                  <a:lnTo>
                    <a:pt x="15111" y="12878"/>
                  </a:lnTo>
                  <a:lnTo>
                    <a:pt x="14944" y="12034"/>
                  </a:lnTo>
                  <a:lnTo>
                    <a:pt x="14857" y="11624"/>
                  </a:lnTo>
                  <a:lnTo>
                    <a:pt x="14767" y="11214"/>
                  </a:lnTo>
                  <a:lnTo>
                    <a:pt x="14677" y="10817"/>
                  </a:lnTo>
                  <a:lnTo>
                    <a:pt x="14586" y="10420"/>
                  </a:lnTo>
                  <a:lnTo>
                    <a:pt x="14491" y="10035"/>
                  </a:lnTo>
                  <a:lnTo>
                    <a:pt x="14392" y="9650"/>
                  </a:lnTo>
                  <a:lnTo>
                    <a:pt x="14293" y="9277"/>
                  </a:lnTo>
                  <a:lnTo>
                    <a:pt x="14194" y="8905"/>
                  </a:lnTo>
                  <a:lnTo>
                    <a:pt x="14091" y="8532"/>
                  </a:lnTo>
                  <a:lnTo>
                    <a:pt x="13983" y="8172"/>
                  </a:lnTo>
                  <a:lnTo>
                    <a:pt x="13876" y="7812"/>
                  </a:lnTo>
                  <a:lnTo>
                    <a:pt x="13768" y="7464"/>
                  </a:lnTo>
                  <a:lnTo>
                    <a:pt x="13656" y="7129"/>
                  </a:lnTo>
                  <a:lnTo>
                    <a:pt x="13544" y="6794"/>
                  </a:lnTo>
                  <a:lnTo>
                    <a:pt x="13428" y="6458"/>
                  </a:lnTo>
                  <a:lnTo>
                    <a:pt x="13307" y="6135"/>
                  </a:lnTo>
                  <a:lnTo>
                    <a:pt x="13187" y="5825"/>
                  </a:lnTo>
                  <a:lnTo>
                    <a:pt x="13066" y="5514"/>
                  </a:lnTo>
                  <a:lnTo>
                    <a:pt x="12937" y="5216"/>
                  </a:lnTo>
                  <a:lnTo>
                    <a:pt x="12812" y="4918"/>
                  </a:lnTo>
                  <a:lnTo>
                    <a:pt x="12683" y="4633"/>
                  </a:lnTo>
                  <a:lnTo>
                    <a:pt x="12549" y="4360"/>
                  </a:lnTo>
                  <a:lnTo>
                    <a:pt x="12411" y="4086"/>
                  </a:lnTo>
                  <a:lnTo>
                    <a:pt x="12274" y="3813"/>
                  </a:lnTo>
                  <a:lnTo>
                    <a:pt x="12136" y="3565"/>
                  </a:lnTo>
                  <a:lnTo>
                    <a:pt x="11994" y="3317"/>
                  </a:lnTo>
                  <a:lnTo>
                    <a:pt x="11847" y="3068"/>
                  </a:lnTo>
                  <a:lnTo>
                    <a:pt x="11701" y="2845"/>
                  </a:lnTo>
                  <a:lnTo>
                    <a:pt x="11550" y="2621"/>
                  </a:lnTo>
                  <a:lnTo>
                    <a:pt x="11399" y="2398"/>
                  </a:lnTo>
                  <a:lnTo>
                    <a:pt x="11244" y="2187"/>
                  </a:lnTo>
                  <a:lnTo>
                    <a:pt x="11085" y="1988"/>
                  </a:lnTo>
                  <a:lnTo>
                    <a:pt x="10926" y="1802"/>
                  </a:lnTo>
                  <a:lnTo>
                    <a:pt x="10762" y="1615"/>
                  </a:lnTo>
                  <a:lnTo>
                    <a:pt x="10594" y="1454"/>
                  </a:lnTo>
                  <a:lnTo>
                    <a:pt x="10426" y="1280"/>
                  </a:lnTo>
                  <a:lnTo>
                    <a:pt x="10254" y="1131"/>
                  </a:lnTo>
                  <a:lnTo>
                    <a:pt x="10082" y="982"/>
                  </a:lnTo>
                  <a:lnTo>
                    <a:pt x="9901" y="845"/>
                  </a:lnTo>
                  <a:lnTo>
                    <a:pt x="9724" y="721"/>
                  </a:lnTo>
                  <a:lnTo>
                    <a:pt x="9539" y="609"/>
                  </a:lnTo>
                  <a:lnTo>
                    <a:pt x="9354" y="498"/>
                  </a:lnTo>
                  <a:lnTo>
                    <a:pt x="9164" y="398"/>
                  </a:lnTo>
                  <a:lnTo>
                    <a:pt x="8975" y="311"/>
                  </a:lnTo>
                  <a:lnTo>
                    <a:pt x="8777" y="237"/>
                  </a:lnTo>
                  <a:lnTo>
                    <a:pt x="8579" y="162"/>
                  </a:lnTo>
                  <a:lnTo>
                    <a:pt x="8381" y="113"/>
                  </a:lnTo>
                  <a:lnTo>
                    <a:pt x="8178" y="63"/>
                  </a:lnTo>
                  <a:lnTo>
                    <a:pt x="7907" y="26"/>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3790825" y="-14050100"/>
              <a:ext cx="136200" cy="606325"/>
            </a:xfrm>
            <a:custGeom>
              <a:avLst/>
              <a:gdLst/>
              <a:ahLst/>
              <a:cxnLst/>
              <a:rect l="l" t="t" r="r" b="b"/>
              <a:pathLst>
                <a:path w="5448" h="24253" extrusionOk="0">
                  <a:moveTo>
                    <a:pt x="1620" y="1"/>
                  </a:moveTo>
                  <a:lnTo>
                    <a:pt x="1301" y="26"/>
                  </a:lnTo>
                  <a:lnTo>
                    <a:pt x="978" y="63"/>
                  </a:lnTo>
                  <a:lnTo>
                    <a:pt x="655" y="137"/>
                  </a:lnTo>
                  <a:lnTo>
                    <a:pt x="328" y="224"/>
                  </a:lnTo>
                  <a:lnTo>
                    <a:pt x="0" y="349"/>
                  </a:lnTo>
                  <a:lnTo>
                    <a:pt x="82" y="1056"/>
                  </a:lnTo>
                  <a:lnTo>
                    <a:pt x="160" y="1764"/>
                  </a:lnTo>
                  <a:lnTo>
                    <a:pt x="233" y="2484"/>
                  </a:lnTo>
                  <a:lnTo>
                    <a:pt x="306" y="3205"/>
                  </a:lnTo>
                  <a:lnTo>
                    <a:pt x="375" y="3925"/>
                  </a:lnTo>
                  <a:lnTo>
                    <a:pt x="440" y="4645"/>
                  </a:lnTo>
                  <a:lnTo>
                    <a:pt x="504" y="5378"/>
                  </a:lnTo>
                  <a:lnTo>
                    <a:pt x="560" y="6098"/>
                  </a:lnTo>
                  <a:lnTo>
                    <a:pt x="621" y="6831"/>
                  </a:lnTo>
                  <a:lnTo>
                    <a:pt x="672" y="7563"/>
                  </a:lnTo>
                  <a:lnTo>
                    <a:pt x="724" y="8296"/>
                  </a:lnTo>
                  <a:lnTo>
                    <a:pt x="776" y="9029"/>
                  </a:lnTo>
                  <a:lnTo>
                    <a:pt x="819" y="9761"/>
                  </a:lnTo>
                  <a:lnTo>
                    <a:pt x="862" y="10494"/>
                  </a:lnTo>
                  <a:lnTo>
                    <a:pt x="905" y="11226"/>
                  </a:lnTo>
                  <a:lnTo>
                    <a:pt x="939" y="11972"/>
                  </a:lnTo>
                  <a:lnTo>
                    <a:pt x="974" y="12704"/>
                  </a:lnTo>
                  <a:lnTo>
                    <a:pt x="1008" y="13437"/>
                  </a:lnTo>
                  <a:lnTo>
                    <a:pt x="1034" y="14169"/>
                  </a:lnTo>
                  <a:lnTo>
                    <a:pt x="1060" y="14902"/>
                  </a:lnTo>
                  <a:lnTo>
                    <a:pt x="1086" y="15635"/>
                  </a:lnTo>
                  <a:lnTo>
                    <a:pt x="1107" y="16367"/>
                  </a:lnTo>
                  <a:lnTo>
                    <a:pt x="1124" y="17100"/>
                  </a:lnTo>
                  <a:lnTo>
                    <a:pt x="1137" y="17820"/>
                  </a:lnTo>
                  <a:lnTo>
                    <a:pt x="1150" y="18553"/>
                  </a:lnTo>
                  <a:lnTo>
                    <a:pt x="1163" y="19273"/>
                  </a:lnTo>
                  <a:lnTo>
                    <a:pt x="1167" y="19993"/>
                  </a:lnTo>
                  <a:lnTo>
                    <a:pt x="1172" y="20714"/>
                  </a:lnTo>
                  <a:lnTo>
                    <a:pt x="1176" y="21421"/>
                  </a:lnTo>
                  <a:lnTo>
                    <a:pt x="1176" y="22142"/>
                  </a:lnTo>
                  <a:lnTo>
                    <a:pt x="1172" y="22850"/>
                  </a:lnTo>
                  <a:lnTo>
                    <a:pt x="1163" y="23545"/>
                  </a:lnTo>
                  <a:lnTo>
                    <a:pt x="1163" y="23595"/>
                  </a:lnTo>
                  <a:lnTo>
                    <a:pt x="3303" y="23942"/>
                  </a:lnTo>
                  <a:lnTo>
                    <a:pt x="4376" y="24104"/>
                  </a:lnTo>
                  <a:lnTo>
                    <a:pt x="5448" y="24253"/>
                  </a:lnTo>
                  <a:lnTo>
                    <a:pt x="5332" y="22899"/>
                  </a:lnTo>
                  <a:lnTo>
                    <a:pt x="5224" y="21533"/>
                  </a:lnTo>
                  <a:lnTo>
                    <a:pt x="5129" y="20167"/>
                  </a:lnTo>
                  <a:lnTo>
                    <a:pt x="5039" y="18789"/>
                  </a:lnTo>
                  <a:lnTo>
                    <a:pt x="5000" y="18106"/>
                  </a:lnTo>
                  <a:lnTo>
                    <a:pt x="4961" y="17411"/>
                  </a:lnTo>
                  <a:lnTo>
                    <a:pt x="4927" y="16715"/>
                  </a:lnTo>
                  <a:lnTo>
                    <a:pt x="4897" y="16020"/>
                  </a:lnTo>
                  <a:lnTo>
                    <a:pt x="4867" y="15324"/>
                  </a:lnTo>
                  <a:lnTo>
                    <a:pt x="4841" y="14629"/>
                  </a:lnTo>
                  <a:lnTo>
                    <a:pt x="4815" y="13934"/>
                  </a:lnTo>
                  <a:lnTo>
                    <a:pt x="4793" y="13226"/>
                  </a:lnTo>
                  <a:lnTo>
                    <a:pt x="4776" y="12530"/>
                  </a:lnTo>
                  <a:lnTo>
                    <a:pt x="4763" y="11835"/>
                  </a:lnTo>
                  <a:lnTo>
                    <a:pt x="4750" y="11127"/>
                  </a:lnTo>
                  <a:lnTo>
                    <a:pt x="4742" y="10432"/>
                  </a:lnTo>
                  <a:lnTo>
                    <a:pt x="4737" y="9736"/>
                  </a:lnTo>
                  <a:lnTo>
                    <a:pt x="4737" y="9029"/>
                  </a:lnTo>
                  <a:lnTo>
                    <a:pt x="4737" y="8333"/>
                  </a:lnTo>
                  <a:lnTo>
                    <a:pt x="4746" y="7638"/>
                  </a:lnTo>
                  <a:lnTo>
                    <a:pt x="4755" y="6930"/>
                  </a:lnTo>
                  <a:lnTo>
                    <a:pt x="4768" y="6235"/>
                  </a:lnTo>
                  <a:lnTo>
                    <a:pt x="4785" y="5539"/>
                  </a:lnTo>
                  <a:lnTo>
                    <a:pt x="4806" y="4844"/>
                  </a:lnTo>
                  <a:lnTo>
                    <a:pt x="4832" y="4148"/>
                  </a:lnTo>
                  <a:lnTo>
                    <a:pt x="4858" y="3453"/>
                  </a:lnTo>
                  <a:lnTo>
                    <a:pt x="4892" y="2758"/>
                  </a:lnTo>
                  <a:lnTo>
                    <a:pt x="4931" y="2075"/>
                  </a:lnTo>
                  <a:lnTo>
                    <a:pt x="4789" y="1876"/>
                  </a:lnTo>
                  <a:lnTo>
                    <a:pt x="4651" y="1690"/>
                  </a:lnTo>
                  <a:lnTo>
                    <a:pt x="4509" y="1516"/>
                  </a:lnTo>
                  <a:lnTo>
                    <a:pt x="4367" y="1354"/>
                  </a:lnTo>
                  <a:lnTo>
                    <a:pt x="4225" y="1205"/>
                  </a:lnTo>
                  <a:lnTo>
                    <a:pt x="4079" y="1056"/>
                  </a:lnTo>
                  <a:lnTo>
                    <a:pt x="3932" y="920"/>
                  </a:lnTo>
                  <a:lnTo>
                    <a:pt x="3786" y="796"/>
                  </a:lnTo>
                  <a:lnTo>
                    <a:pt x="3635" y="684"/>
                  </a:lnTo>
                  <a:lnTo>
                    <a:pt x="3484" y="584"/>
                  </a:lnTo>
                  <a:lnTo>
                    <a:pt x="3334" y="485"/>
                  </a:lnTo>
                  <a:lnTo>
                    <a:pt x="3183" y="398"/>
                  </a:lnTo>
                  <a:lnTo>
                    <a:pt x="3032" y="324"/>
                  </a:lnTo>
                  <a:lnTo>
                    <a:pt x="2877" y="249"/>
                  </a:lnTo>
                  <a:lnTo>
                    <a:pt x="2722" y="199"/>
                  </a:lnTo>
                  <a:lnTo>
                    <a:pt x="2567" y="137"/>
                  </a:lnTo>
                  <a:lnTo>
                    <a:pt x="2412" y="100"/>
                  </a:lnTo>
                  <a:lnTo>
                    <a:pt x="2257" y="63"/>
                  </a:lnTo>
                  <a:lnTo>
                    <a:pt x="2098" y="38"/>
                  </a:lnTo>
                  <a:lnTo>
                    <a:pt x="1938" y="26"/>
                  </a:lnTo>
                  <a:lnTo>
                    <a:pt x="1779" y="13"/>
                  </a:lnTo>
                  <a:lnTo>
                    <a:pt x="162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3978250" y="-11179425"/>
              <a:ext cx="167650" cy="336550"/>
            </a:xfrm>
            <a:custGeom>
              <a:avLst/>
              <a:gdLst/>
              <a:ahLst/>
              <a:cxnLst/>
              <a:rect l="l" t="t" r="r" b="b"/>
              <a:pathLst>
                <a:path w="6706" h="13462" extrusionOk="0">
                  <a:moveTo>
                    <a:pt x="177" y="1"/>
                  </a:moveTo>
                  <a:lnTo>
                    <a:pt x="203" y="299"/>
                  </a:lnTo>
                  <a:lnTo>
                    <a:pt x="220" y="597"/>
                  </a:lnTo>
                  <a:lnTo>
                    <a:pt x="255" y="1206"/>
                  </a:lnTo>
                  <a:lnTo>
                    <a:pt x="276" y="1826"/>
                  </a:lnTo>
                  <a:lnTo>
                    <a:pt x="294" y="2435"/>
                  </a:lnTo>
                  <a:lnTo>
                    <a:pt x="307" y="3043"/>
                  </a:lnTo>
                  <a:lnTo>
                    <a:pt x="315" y="3639"/>
                  </a:lnTo>
                  <a:lnTo>
                    <a:pt x="324" y="4807"/>
                  </a:lnTo>
                  <a:lnTo>
                    <a:pt x="328" y="5316"/>
                  </a:lnTo>
                  <a:lnTo>
                    <a:pt x="324" y="5825"/>
                  </a:lnTo>
                  <a:lnTo>
                    <a:pt x="319" y="6334"/>
                  </a:lnTo>
                  <a:lnTo>
                    <a:pt x="315" y="6831"/>
                  </a:lnTo>
                  <a:lnTo>
                    <a:pt x="302" y="7327"/>
                  </a:lnTo>
                  <a:lnTo>
                    <a:pt x="289" y="7824"/>
                  </a:lnTo>
                  <a:lnTo>
                    <a:pt x="276" y="8321"/>
                  </a:lnTo>
                  <a:lnTo>
                    <a:pt x="259" y="8818"/>
                  </a:lnTo>
                  <a:lnTo>
                    <a:pt x="216" y="9811"/>
                  </a:lnTo>
                  <a:lnTo>
                    <a:pt x="164" y="10792"/>
                  </a:lnTo>
                  <a:lnTo>
                    <a:pt x="104" y="11773"/>
                  </a:lnTo>
                  <a:lnTo>
                    <a:pt x="35" y="12766"/>
                  </a:lnTo>
                  <a:lnTo>
                    <a:pt x="31" y="12841"/>
                  </a:lnTo>
                  <a:lnTo>
                    <a:pt x="22" y="12903"/>
                  </a:lnTo>
                  <a:lnTo>
                    <a:pt x="1" y="13052"/>
                  </a:lnTo>
                  <a:lnTo>
                    <a:pt x="6706" y="13462"/>
                  </a:lnTo>
                  <a:lnTo>
                    <a:pt x="6706" y="13462"/>
                  </a:lnTo>
                  <a:lnTo>
                    <a:pt x="6654" y="11848"/>
                  </a:lnTo>
                  <a:lnTo>
                    <a:pt x="6602" y="10221"/>
                  </a:lnTo>
                  <a:lnTo>
                    <a:pt x="6559" y="8569"/>
                  </a:lnTo>
                  <a:lnTo>
                    <a:pt x="6525" y="6905"/>
                  </a:lnTo>
                  <a:lnTo>
                    <a:pt x="6508" y="6073"/>
                  </a:lnTo>
                  <a:lnTo>
                    <a:pt x="6499" y="5254"/>
                  </a:lnTo>
                  <a:lnTo>
                    <a:pt x="6486" y="4422"/>
                  </a:lnTo>
                  <a:lnTo>
                    <a:pt x="6482" y="3590"/>
                  </a:lnTo>
                  <a:lnTo>
                    <a:pt x="6482" y="2758"/>
                  </a:lnTo>
                  <a:lnTo>
                    <a:pt x="6482" y="1926"/>
                  </a:lnTo>
                  <a:lnTo>
                    <a:pt x="6486" y="1106"/>
                  </a:lnTo>
                  <a:lnTo>
                    <a:pt x="6499" y="287"/>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172150" y="-11171350"/>
              <a:ext cx="207700" cy="344925"/>
            </a:xfrm>
            <a:custGeom>
              <a:avLst/>
              <a:gdLst/>
              <a:ahLst/>
              <a:cxnLst/>
              <a:rect l="l" t="t" r="r" b="b"/>
              <a:pathLst>
                <a:path w="8308" h="13797" extrusionOk="0">
                  <a:moveTo>
                    <a:pt x="194" y="1"/>
                  </a:moveTo>
                  <a:lnTo>
                    <a:pt x="207" y="833"/>
                  </a:lnTo>
                  <a:lnTo>
                    <a:pt x="216" y="1652"/>
                  </a:lnTo>
                  <a:lnTo>
                    <a:pt x="220" y="2484"/>
                  </a:lnTo>
                  <a:lnTo>
                    <a:pt x="216" y="3316"/>
                  </a:lnTo>
                  <a:lnTo>
                    <a:pt x="211" y="4136"/>
                  </a:lnTo>
                  <a:lnTo>
                    <a:pt x="203" y="4968"/>
                  </a:lnTo>
                  <a:lnTo>
                    <a:pt x="190" y="5812"/>
                  </a:lnTo>
                  <a:lnTo>
                    <a:pt x="177" y="6644"/>
                  </a:lnTo>
                  <a:lnTo>
                    <a:pt x="143" y="8296"/>
                  </a:lnTo>
                  <a:lnTo>
                    <a:pt x="99" y="9960"/>
                  </a:lnTo>
                  <a:lnTo>
                    <a:pt x="52" y="11599"/>
                  </a:lnTo>
                  <a:lnTo>
                    <a:pt x="0" y="13238"/>
                  </a:lnTo>
                  <a:lnTo>
                    <a:pt x="8225" y="13797"/>
                  </a:lnTo>
                  <a:lnTo>
                    <a:pt x="8178" y="12369"/>
                  </a:lnTo>
                  <a:lnTo>
                    <a:pt x="8135" y="10928"/>
                  </a:lnTo>
                  <a:lnTo>
                    <a:pt x="8096" y="9476"/>
                  </a:lnTo>
                  <a:lnTo>
                    <a:pt x="8079" y="8755"/>
                  </a:lnTo>
                  <a:lnTo>
                    <a:pt x="8066" y="8023"/>
                  </a:lnTo>
                  <a:lnTo>
                    <a:pt x="8049" y="7153"/>
                  </a:lnTo>
                  <a:lnTo>
                    <a:pt x="8027" y="6284"/>
                  </a:lnTo>
                  <a:lnTo>
                    <a:pt x="8010" y="5415"/>
                  </a:lnTo>
                  <a:lnTo>
                    <a:pt x="8006" y="4968"/>
                  </a:lnTo>
                  <a:lnTo>
                    <a:pt x="8002" y="4533"/>
                  </a:lnTo>
                  <a:lnTo>
                    <a:pt x="8002" y="4086"/>
                  </a:lnTo>
                  <a:lnTo>
                    <a:pt x="8006" y="3652"/>
                  </a:lnTo>
                  <a:lnTo>
                    <a:pt x="8014" y="3217"/>
                  </a:lnTo>
                  <a:lnTo>
                    <a:pt x="8027" y="2782"/>
                  </a:lnTo>
                  <a:lnTo>
                    <a:pt x="8045" y="2348"/>
                  </a:lnTo>
                  <a:lnTo>
                    <a:pt x="8070" y="1926"/>
                  </a:lnTo>
                  <a:lnTo>
                    <a:pt x="8105" y="1503"/>
                  </a:lnTo>
                  <a:lnTo>
                    <a:pt x="8144" y="1081"/>
                  </a:lnTo>
                  <a:lnTo>
                    <a:pt x="8161" y="982"/>
                  </a:lnTo>
                  <a:lnTo>
                    <a:pt x="8174" y="883"/>
                  </a:lnTo>
                  <a:lnTo>
                    <a:pt x="8195" y="796"/>
                  </a:lnTo>
                  <a:lnTo>
                    <a:pt x="8213" y="721"/>
                  </a:lnTo>
                  <a:lnTo>
                    <a:pt x="8260" y="560"/>
                  </a:lnTo>
                  <a:lnTo>
                    <a:pt x="8307" y="423"/>
                  </a:lnTo>
                  <a:lnTo>
                    <a:pt x="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402850" y="-11159550"/>
              <a:ext cx="137400" cy="347100"/>
            </a:xfrm>
            <a:custGeom>
              <a:avLst/>
              <a:gdLst/>
              <a:ahLst/>
              <a:cxnLst/>
              <a:rect l="l" t="t" r="r" b="b"/>
              <a:pathLst>
                <a:path w="5496" h="13884" extrusionOk="0">
                  <a:moveTo>
                    <a:pt x="1" y="1"/>
                  </a:moveTo>
                  <a:lnTo>
                    <a:pt x="48" y="137"/>
                  </a:lnTo>
                  <a:lnTo>
                    <a:pt x="91" y="261"/>
                  </a:lnTo>
                  <a:lnTo>
                    <a:pt x="113" y="336"/>
                  </a:lnTo>
                  <a:lnTo>
                    <a:pt x="130" y="423"/>
                  </a:lnTo>
                  <a:lnTo>
                    <a:pt x="147" y="510"/>
                  </a:lnTo>
                  <a:lnTo>
                    <a:pt x="160" y="609"/>
                  </a:lnTo>
                  <a:lnTo>
                    <a:pt x="199" y="1031"/>
                  </a:lnTo>
                  <a:lnTo>
                    <a:pt x="229" y="1454"/>
                  </a:lnTo>
                  <a:lnTo>
                    <a:pt x="255" y="1876"/>
                  </a:lnTo>
                  <a:lnTo>
                    <a:pt x="272" y="2310"/>
                  </a:lnTo>
                  <a:lnTo>
                    <a:pt x="285" y="2745"/>
                  </a:lnTo>
                  <a:lnTo>
                    <a:pt x="294" y="3180"/>
                  </a:lnTo>
                  <a:lnTo>
                    <a:pt x="298" y="3614"/>
                  </a:lnTo>
                  <a:lnTo>
                    <a:pt x="298" y="4061"/>
                  </a:lnTo>
                  <a:lnTo>
                    <a:pt x="294" y="4496"/>
                  </a:lnTo>
                  <a:lnTo>
                    <a:pt x="285" y="4943"/>
                  </a:lnTo>
                  <a:lnTo>
                    <a:pt x="268" y="5812"/>
                  </a:lnTo>
                  <a:lnTo>
                    <a:pt x="246" y="6681"/>
                  </a:lnTo>
                  <a:lnTo>
                    <a:pt x="225" y="7551"/>
                  </a:lnTo>
                  <a:lnTo>
                    <a:pt x="199" y="9016"/>
                  </a:lnTo>
                  <a:lnTo>
                    <a:pt x="164" y="10481"/>
                  </a:lnTo>
                  <a:lnTo>
                    <a:pt x="126" y="11947"/>
                  </a:lnTo>
                  <a:lnTo>
                    <a:pt x="83" y="13424"/>
                  </a:lnTo>
                  <a:lnTo>
                    <a:pt x="2697" y="13635"/>
                  </a:lnTo>
                  <a:lnTo>
                    <a:pt x="4006" y="13747"/>
                  </a:lnTo>
                  <a:lnTo>
                    <a:pt x="5315" y="13884"/>
                  </a:lnTo>
                  <a:lnTo>
                    <a:pt x="5354" y="13077"/>
                  </a:lnTo>
                  <a:lnTo>
                    <a:pt x="5384" y="12269"/>
                  </a:lnTo>
                  <a:lnTo>
                    <a:pt x="5405" y="11475"/>
                  </a:lnTo>
                  <a:lnTo>
                    <a:pt x="5427" y="10680"/>
                  </a:lnTo>
                  <a:lnTo>
                    <a:pt x="5440" y="9885"/>
                  </a:lnTo>
                  <a:lnTo>
                    <a:pt x="5453" y="9091"/>
                  </a:lnTo>
                  <a:lnTo>
                    <a:pt x="5457" y="8308"/>
                  </a:lnTo>
                  <a:lnTo>
                    <a:pt x="5461" y="7513"/>
                  </a:lnTo>
                  <a:lnTo>
                    <a:pt x="5457" y="6731"/>
                  </a:lnTo>
                  <a:lnTo>
                    <a:pt x="5457" y="5936"/>
                  </a:lnTo>
                  <a:lnTo>
                    <a:pt x="5440" y="4347"/>
                  </a:lnTo>
                  <a:lnTo>
                    <a:pt x="5422" y="2745"/>
                  </a:lnTo>
                  <a:lnTo>
                    <a:pt x="5397" y="1118"/>
                  </a:lnTo>
                  <a:lnTo>
                    <a:pt x="5401" y="994"/>
                  </a:lnTo>
                  <a:lnTo>
                    <a:pt x="5405" y="882"/>
                  </a:lnTo>
                  <a:lnTo>
                    <a:pt x="5414" y="771"/>
                  </a:lnTo>
                  <a:lnTo>
                    <a:pt x="5427" y="659"/>
                  </a:lnTo>
                  <a:lnTo>
                    <a:pt x="5457" y="460"/>
                  </a:lnTo>
                  <a:lnTo>
                    <a:pt x="5496" y="27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491575" y="-11726100"/>
              <a:ext cx="108525" cy="247125"/>
            </a:xfrm>
            <a:custGeom>
              <a:avLst/>
              <a:gdLst/>
              <a:ahLst/>
              <a:cxnLst/>
              <a:rect l="l" t="t" r="r" b="b"/>
              <a:pathLst>
                <a:path w="4341" h="9885" extrusionOk="0">
                  <a:moveTo>
                    <a:pt x="1925" y="0"/>
                  </a:moveTo>
                  <a:lnTo>
                    <a:pt x="1792" y="38"/>
                  </a:lnTo>
                  <a:lnTo>
                    <a:pt x="1662" y="100"/>
                  </a:lnTo>
                  <a:lnTo>
                    <a:pt x="1533" y="187"/>
                  </a:lnTo>
                  <a:lnTo>
                    <a:pt x="1404" y="298"/>
                  </a:lnTo>
                  <a:lnTo>
                    <a:pt x="1275" y="422"/>
                  </a:lnTo>
                  <a:lnTo>
                    <a:pt x="1150" y="571"/>
                  </a:lnTo>
                  <a:lnTo>
                    <a:pt x="1029" y="745"/>
                  </a:lnTo>
                  <a:lnTo>
                    <a:pt x="909" y="932"/>
                  </a:lnTo>
                  <a:lnTo>
                    <a:pt x="797" y="1143"/>
                  </a:lnTo>
                  <a:lnTo>
                    <a:pt x="685" y="1366"/>
                  </a:lnTo>
                  <a:lnTo>
                    <a:pt x="577" y="1602"/>
                  </a:lnTo>
                  <a:lnTo>
                    <a:pt x="478" y="1851"/>
                  </a:lnTo>
                  <a:lnTo>
                    <a:pt x="383" y="2124"/>
                  </a:lnTo>
                  <a:lnTo>
                    <a:pt x="297" y="2397"/>
                  </a:lnTo>
                  <a:lnTo>
                    <a:pt x="259" y="2534"/>
                  </a:lnTo>
                  <a:lnTo>
                    <a:pt x="220" y="2670"/>
                  </a:lnTo>
                  <a:lnTo>
                    <a:pt x="185" y="2819"/>
                  </a:lnTo>
                  <a:lnTo>
                    <a:pt x="151" y="2981"/>
                  </a:lnTo>
                  <a:lnTo>
                    <a:pt x="121" y="3142"/>
                  </a:lnTo>
                  <a:lnTo>
                    <a:pt x="91" y="3316"/>
                  </a:lnTo>
                  <a:lnTo>
                    <a:pt x="69" y="3490"/>
                  </a:lnTo>
                  <a:lnTo>
                    <a:pt x="48" y="3664"/>
                  </a:lnTo>
                  <a:lnTo>
                    <a:pt x="30" y="3837"/>
                  </a:lnTo>
                  <a:lnTo>
                    <a:pt x="13" y="4024"/>
                  </a:lnTo>
                  <a:lnTo>
                    <a:pt x="5" y="4210"/>
                  </a:lnTo>
                  <a:lnTo>
                    <a:pt x="0" y="4396"/>
                  </a:lnTo>
                  <a:lnTo>
                    <a:pt x="0" y="4582"/>
                  </a:lnTo>
                  <a:lnTo>
                    <a:pt x="9" y="4769"/>
                  </a:lnTo>
                  <a:lnTo>
                    <a:pt x="22" y="4955"/>
                  </a:lnTo>
                  <a:lnTo>
                    <a:pt x="39" y="5141"/>
                  </a:lnTo>
                  <a:lnTo>
                    <a:pt x="86" y="5489"/>
                  </a:lnTo>
                  <a:lnTo>
                    <a:pt x="142" y="5824"/>
                  </a:lnTo>
                  <a:lnTo>
                    <a:pt x="203" y="6159"/>
                  </a:lnTo>
                  <a:lnTo>
                    <a:pt x="272" y="6470"/>
                  </a:lnTo>
                  <a:lnTo>
                    <a:pt x="345" y="6780"/>
                  </a:lnTo>
                  <a:lnTo>
                    <a:pt x="418" y="7078"/>
                  </a:lnTo>
                  <a:lnTo>
                    <a:pt x="500" y="7352"/>
                  </a:lnTo>
                  <a:lnTo>
                    <a:pt x="586" y="7625"/>
                  </a:lnTo>
                  <a:lnTo>
                    <a:pt x="676" y="7873"/>
                  </a:lnTo>
                  <a:lnTo>
                    <a:pt x="767" y="8122"/>
                  </a:lnTo>
                  <a:lnTo>
                    <a:pt x="866" y="8345"/>
                  </a:lnTo>
                  <a:lnTo>
                    <a:pt x="969" y="8569"/>
                  </a:lnTo>
                  <a:lnTo>
                    <a:pt x="1072" y="8767"/>
                  </a:lnTo>
                  <a:lnTo>
                    <a:pt x="1180" y="8953"/>
                  </a:lnTo>
                  <a:lnTo>
                    <a:pt x="1288" y="9115"/>
                  </a:lnTo>
                  <a:lnTo>
                    <a:pt x="1400" y="9276"/>
                  </a:lnTo>
                  <a:lnTo>
                    <a:pt x="1516" y="9413"/>
                  </a:lnTo>
                  <a:lnTo>
                    <a:pt x="1632" y="9525"/>
                  </a:lnTo>
                  <a:lnTo>
                    <a:pt x="1753" y="9636"/>
                  </a:lnTo>
                  <a:lnTo>
                    <a:pt x="1873" y="9723"/>
                  </a:lnTo>
                  <a:lnTo>
                    <a:pt x="1998" y="9785"/>
                  </a:lnTo>
                  <a:lnTo>
                    <a:pt x="2119" y="9835"/>
                  </a:lnTo>
                  <a:lnTo>
                    <a:pt x="2244" y="9872"/>
                  </a:lnTo>
                  <a:lnTo>
                    <a:pt x="2373" y="9885"/>
                  </a:lnTo>
                  <a:lnTo>
                    <a:pt x="2498" y="9872"/>
                  </a:lnTo>
                  <a:lnTo>
                    <a:pt x="2627" y="9848"/>
                  </a:lnTo>
                  <a:lnTo>
                    <a:pt x="2752" y="9798"/>
                  </a:lnTo>
                  <a:lnTo>
                    <a:pt x="2881" y="9723"/>
                  </a:lnTo>
                  <a:lnTo>
                    <a:pt x="3006" y="9636"/>
                  </a:lnTo>
                  <a:lnTo>
                    <a:pt x="3131" y="9525"/>
                  </a:lnTo>
                  <a:lnTo>
                    <a:pt x="3260" y="9401"/>
                  </a:lnTo>
                  <a:lnTo>
                    <a:pt x="3381" y="9239"/>
                  </a:lnTo>
                  <a:lnTo>
                    <a:pt x="3493" y="9078"/>
                  </a:lnTo>
                  <a:lnTo>
                    <a:pt x="3596" y="8904"/>
                  </a:lnTo>
                  <a:lnTo>
                    <a:pt x="3704" y="8705"/>
                  </a:lnTo>
                  <a:lnTo>
                    <a:pt x="3803" y="8494"/>
                  </a:lnTo>
                  <a:lnTo>
                    <a:pt x="3897" y="8271"/>
                  </a:lnTo>
                  <a:lnTo>
                    <a:pt x="3984" y="8022"/>
                  </a:lnTo>
                  <a:lnTo>
                    <a:pt x="4065" y="7761"/>
                  </a:lnTo>
                  <a:lnTo>
                    <a:pt x="4104" y="7612"/>
                  </a:lnTo>
                  <a:lnTo>
                    <a:pt x="4139" y="7476"/>
                  </a:lnTo>
                  <a:lnTo>
                    <a:pt x="4173" y="7327"/>
                  </a:lnTo>
                  <a:lnTo>
                    <a:pt x="4203" y="7178"/>
                  </a:lnTo>
                  <a:lnTo>
                    <a:pt x="4229" y="7029"/>
                  </a:lnTo>
                  <a:lnTo>
                    <a:pt x="4255" y="6880"/>
                  </a:lnTo>
                  <a:lnTo>
                    <a:pt x="4276" y="6718"/>
                  </a:lnTo>
                  <a:lnTo>
                    <a:pt x="4294" y="6557"/>
                  </a:lnTo>
                  <a:lnTo>
                    <a:pt x="4311" y="6395"/>
                  </a:lnTo>
                  <a:lnTo>
                    <a:pt x="4324" y="6222"/>
                  </a:lnTo>
                  <a:lnTo>
                    <a:pt x="4332" y="6048"/>
                  </a:lnTo>
                  <a:lnTo>
                    <a:pt x="4337" y="5874"/>
                  </a:lnTo>
                  <a:lnTo>
                    <a:pt x="4341" y="5700"/>
                  </a:lnTo>
                  <a:lnTo>
                    <a:pt x="4337" y="5514"/>
                  </a:lnTo>
                  <a:lnTo>
                    <a:pt x="4332" y="5340"/>
                  </a:lnTo>
                  <a:lnTo>
                    <a:pt x="4319" y="5154"/>
                  </a:lnTo>
                  <a:lnTo>
                    <a:pt x="4307" y="4955"/>
                  </a:lnTo>
                  <a:lnTo>
                    <a:pt x="4289" y="4769"/>
                  </a:lnTo>
                  <a:lnTo>
                    <a:pt x="4259" y="4533"/>
                  </a:lnTo>
                  <a:lnTo>
                    <a:pt x="4220" y="4297"/>
                  </a:lnTo>
                  <a:lnTo>
                    <a:pt x="4182" y="4086"/>
                  </a:lnTo>
                  <a:lnTo>
                    <a:pt x="4134" y="3875"/>
                  </a:lnTo>
                  <a:lnTo>
                    <a:pt x="4083" y="3688"/>
                  </a:lnTo>
                  <a:lnTo>
                    <a:pt x="4027" y="3502"/>
                  </a:lnTo>
                  <a:lnTo>
                    <a:pt x="3966" y="3341"/>
                  </a:lnTo>
                  <a:lnTo>
                    <a:pt x="3902" y="3179"/>
                  </a:lnTo>
                  <a:lnTo>
                    <a:pt x="3837" y="3030"/>
                  </a:lnTo>
                  <a:lnTo>
                    <a:pt x="3768" y="2906"/>
                  </a:lnTo>
                  <a:lnTo>
                    <a:pt x="3695" y="2782"/>
                  </a:lnTo>
                  <a:lnTo>
                    <a:pt x="3618" y="2683"/>
                  </a:lnTo>
                  <a:lnTo>
                    <a:pt x="3544" y="2583"/>
                  </a:lnTo>
                  <a:lnTo>
                    <a:pt x="3462" y="2509"/>
                  </a:lnTo>
                  <a:lnTo>
                    <a:pt x="3385" y="2447"/>
                  </a:lnTo>
                  <a:lnTo>
                    <a:pt x="3303" y="2397"/>
                  </a:lnTo>
                  <a:lnTo>
                    <a:pt x="3264" y="2161"/>
                  </a:lnTo>
                  <a:lnTo>
                    <a:pt x="3226" y="1937"/>
                  </a:lnTo>
                  <a:lnTo>
                    <a:pt x="3178" y="1714"/>
                  </a:lnTo>
                  <a:lnTo>
                    <a:pt x="3127" y="1515"/>
                  </a:lnTo>
                  <a:lnTo>
                    <a:pt x="3071" y="1317"/>
                  </a:lnTo>
                  <a:lnTo>
                    <a:pt x="3010" y="1130"/>
                  </a:lnTo>
                  <a:lnTo>
                    <a:pt x="2946" y="944"/>
                  </a:lnTo>
                  <a:lnTo>
                    <a:pt x="2877" y="783"/>
                  </a:lnTo>
                  <a:lnTo>
                    <a:pt x="2804" y="634"/>
                  </a:lnTo>
                  <a:lnTo>
                    <a:pt x="2726" y="497"/>
                  </a:lnTo>
                  <a:lnTo>
                    <a:pt x="2644" y="373"/>
                  </a:lnTo>
                  <a:lnTo>
                    <a:pt x="2562" y="273"/>
                  </a:lnTo>
                  <a:lnTo>
                    <a:pt x="2472" y="174"/>
                  </a:lnTo>
                  <a:lnTo>
                    <a:pt x="2382" y="112"/>
                  </a:lnTo>
                  <a:lnTo>
                    <a:pt x="2287" y="50"/>
                  </a:lnTo>
                  <a:lnTo>
                    <a:pt x="2188" y="13"/>
                  </a:lnTo>
                  <a:lnTo>
                    <a:pt x="205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503400" y="-3159400"/>
              <a:ext cx="104250" cy="192200"/>
            </a:xfrm>
            <a:custGeom>
              <a:avLst/>
              <a:gdLst/>
              <a:ahLst/>
              <a:cxnLst/>
              <a:rect l="l" t="t" r="r" b="b"/>
              <a:pathLst>
                <a:path w="4170" h="7688" extrusionOk="0">
                  <a:moveTo>
                    <a:pt x="3605" y="1"/>
                  </a:moveTo>
                  <a:lnTo>
                    <a:pt x="2705" y="796"/>
                  </a:lnTo>
                  <a:lnTo>
                    <a:pt x="1801" y="1565"/>
                  </a:lnTo>
                  <a:lnTo>
                    <a:pt x="901" y="2311"/>
                  </a:lnTo>
                  <a:lnTo>
                    <a:pt x="1" y="3031"/>
                  </a:lnTo>
                  <a:lnTo>
                    <a:pt x="91" y="3590"/>
                  </a:lnTo>
                  <a:lnTo>
                    <a:pt x="173" y="4161"/>
                  </a:lnTo>
                  <a:lnTo>
                    <a:pt x="251" y="4732"/>
                  </a:lnTo>
                  <a:lnTo>
                    <a:pt x="328" y="5303"/>
                  </a:lnTo>
                  <a:lnTo>
                    <a:pt x="393" y="5899"/>
                  </a:lnTo>
                  <a:lnTo>
                    <a:pt x="457" y="6483"/>
                  </a:lnTo>
                  <a:lnTo>
                    <a:pt x="513" y="7079"/>
                  </a:lnTo>
                  <a:lnTo>
                    <a:pt x="565" y="7687"/>
                  </a:lnTo>
                  <a:lnTo>
                    <a:pt x="1465" y="6657"/>
                  </a:lnTo>
                  <a:lnTo>
                    <a:pt x="2369" y="5614"/>
                  </a:lnTo>
                  <a:lnTo>
                    <a:pt x="4169" y="3503"/>
                  </a:lnTo>
                  <a:lnTo>
                    <a:pt x="4014" y="2646"/>
                  </a:lnTo>
                  <a:lnTo>
                    <a:pt x="3941" y="2224"/>
                  </a:lnTo>
                  <a:lnTo>
                    <a:pt x="3868" y="1789"/>
                  </a:lnTo>
                  <a:lnTo>
                    <a:pt x="3799" y="1342"/>
                  </a:lnTo>
                  <a:lnTo>
                    <a:pt x="3730" y="907"/>
                  </a:lnTo>
                  <a:lnTo>
                    <a:pt x="3666" y="460"/>
                  </a:lnTo>
                  <a:lnTo>
                    <a:pt x="36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558325" y="-11151475"/>
              <a:ext cx="140175" cy="353000"/>
            </a:xfrm>
            <a:custGeom>
              <a:avLst/>
              <a:gdLst/>
              <a:ahLst/>
              <a:cxnLst/>
              <a:rect l="l" t="t" r="r" b="b"/>
              <a:pathLst>
                <a:path w="5607" h="14120" extrusionOk="0">
                  <a:moveTo>
                    <a:pt x="246" y="1"/>
                  </a:moveTo>
                  <a:lnTo>
                    <a:pt x="276" y="174"/>
                  </a:lnTo>
                  <a:lnTo>
                    <a:pt x="289" y="274"/>
                  </a:lnTo>
                  <a:lnTo>
                    <a:pt x="293" y="323"/>
                  </a:lnTo>
                  <a:lnTo>
                    <a:pt x="293" y="373"/>
                  </a:lnTo>
                  <a:lnTo>
                    <a:pt x="319" y="783"/>
                  </a:lnTo>
                  <a:lnTo>
                    <a:pt x="345" y="1193"/>
                  </a:lnTo>
                  <a:lnTo>
                    <a:pt x="366" y="1602"/>
                  </a:lnTo>
                  <a:lnTo>
                    <a:pt x="383" y="2012"/>
                  </a:lnTo>
                  <a:lnTo>
                    <a:pt x="401" y="2422"/>
                  </a:lnTo>
                  <a:lnTo>
                    <a:pt x="414" y="2844"/>
                  </a:lnTo>
                  <a:lnTo>
                    <a:pt x="426" y="3254"/>
                  </a:lnTo>
                  <a:lnTo>
                    <a:pt x="435" y="3676"/>
                  </a:lnTo>
                  <a:lnTo>
                    <a:pt x="444" y="4508"/>
                  </a:lnTo>
                  <a:lnTo>
                    <a:pt x="444" y="5353"/>
                  </a:lnTo>
                  <a:lnTo>
                    <a:pt x="431" y="6185"/>
                  </a:lnTo>
                  <a:lnTo>
                    <a:pt x="414" y="7029"/>
                  </a:lnTo>
                  <a:lnTo>
                    <a:pt x="388" y="7861"/>
                  </a:lnTo>
                  <a:lnTo>
                    <a:pt x="353" y="8705"/>
                  </a:lnTo>
                  <a:lnTo>
                    <a:pt x="310" y="9537"/>
                  </a:lnTo>
                  <a:lnTo>
                    <a:pt x="263" y="10357"/>
                  </a:lnTo>
                  <a:lnTo>
                    <a:pt x="207" y="11189"/>
                  </a:lnTo>
                  <a:lnTo>
                    <a:pt x="142" y="11996"/>
                  </a:lnTo>
                  <a:lnTo>
                    <a:pt x="73" y="12803"/>
                  </a:lnTo>
                  <a:lnTo>
                    <a:pt x="0" y="13610"/>
                  </a:lnTo>
                  <a:lnTo>
                    <a:pt x="1301" y="13735"/>
                  </a:lnTo>
                  <a:lnTo>
                    <a:pt x="2597" y="13859"/>
                  </a:lnTo>
                  <a:lnTo>
                    <a:pt x="3897" y="13983"/>
                  </a:lnTo>
                  <a:lnTo>
                    <a:pt x="5206" y="14120"/>
                  </a:lnTo>
                  <a:lnTo>
                    <a:pt x="5310" y="10655"/>
                  </a:lnTo>
                  <a:lnTo>
                    <a:pt x="5413" y="7203"/>
                  </a:lnTo>
                  <a:lnTo>
                    <a:pt x="5607" y="286"/>
                  </a:lnTo>
                  <a:lnTo>
                    <a:pt x="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629575" y="-3792400"/>
              <a:ext cx="451775" cy="1016750"/>
            </a:xfrm>
            <a:custGeom>
              <a:avLst/>
              <a:gdLst/>
              <a:ahLst/>
              <a:cxnLst/>
              <a:rect l="l" t="t" r="r" b="b"/>
              <a:pathLst>
                <a:path w="18071" h="40670" extrusionOk="0">
                  <a:moveTo>
                    <a:pt x="5849" y="1"/>
                  </a:moveTo>
                  <a:lnTo>
                    <a:pt x="5690" y="13"/>
                  </a:lnTo>
                  <a:lnTo>
                    <a:pt x="5535" y="38"/>
                  </a:lnTo>
                  <a:lnTo>
                    <a:pt x="5375" y="63"/>
                  </a:lnTo>
                  <a:lnTo>
                    <a:pt x="5212" y="100"/>
                  </a:lnTo>
                  <a:lnTo>
                    <a:pt x="5052" y="150"/>
                  </a:lnTo>
                  <a:lnTo>
                    <a:pt x="4893" y="200"/>
                  </a:lnTo>
                  <a:lnTo>
                    <a:pt x="4729" y="249"/>
                  </a:lnTo>
                  <a:lnTo>
                    <a:pt x="4458" y="374"/>
                  </a:lnTo>
                  <a:lnTo>
                    <a:pt x="4191" y="510"/>
                  </a:lnTo>
                  <a:lnTo>
                    <a:pt x="3937" y="684"/>
                  </a:lnTo>
                  <a:lnTo>
                    <a:pt x="3691" y="870"/>
                  </a:lnTo>
                  <a:lnTo>
                    <a:pt x="3450" y="1069"/>
                  </a:lnTo>
                  <a:lnTo>
                    <a:pt x="3222" y="1305"/>
                  </a:lnTo>
                  <a:lnTo>
                    <a:pt x="3002" y="1541"/>
                  </a:lnTo>
                  <a:lnTo>
                    <a:pt x="2787" y="1814"/>
                  </a:lnTo>
                  <a:lnTo>
                    <a:pt x="2585" y="2100"/>
                  </a:lnTo>
                  <a:lnTo>
                    <a:pt x="2391" y="2410"/>
                  </a:lnTo>
                  <a:lnTo>
                    <a:pt x="2201" y="2733"/>
                  </a:lnTo>
                  <a:lnTo>
                    <a:pt x="2021" y="3068"/>
                  </a:lnTo>
                  <a:lnTo>
                    <a:pt x="1853" y="3428"/>
                  </a:lnTo>
                  <a:lnTo>
                    <a:pt x="1689" y="3801"/>
                  </a:lnTo>
                  <a:lnTo>
                    <a:pt x="1534" y="4186"/>
                  </a:lnTo>
                  <a:lnTo>
                    <a:pt x="1388" y="4583"/>
                  </a:lnTo>
                  <a:lnTo>
                    <a:pt x="1250" y="5005"/>
                  </a:lnTo>
                  <a:lnTo>
                    <a:pt x="1116" y="5440"/>
                  </a:lnTo>
                  <a:lnTo>
                    <a:pt x="991" y="5887"/>
                  </a:lnTo>
                  <a:lnTo>
                    <a:pt x="875" y="6346"/>
                  </a:lnTo>
                  <a:lnTo>
                    <a:pt x="767" y="6818"/>
                  </a:lnTo>
                  <a:lnTo>
                    <a:pt x="668" y="7303"/>
                  </a:lnTo>
                  <a:lnTo>
                    <a:pt x="574" y="7799"/>
                  </a:lnTo>
                  <a:lnTo>
                    <a:pt x="488" y="8296"/>
                  </a:lnTo>
                  <a:lnTo>
                    <a:pt x="410" y="8818"/>
                  </a:lnTo>
                  <a:lnTo>
                    <a:pt x="337" y="9339"/>
                  </a:lnTo>
                  <a:lnTo>
                    <a:pt x="272" y="9873"/>
                  </a:lnTo>
                  <a:lnTo>
                    <a:pt x="216" y="10420"/>
                  </a:lnTo>
                  <a:lnTo>
                    <a:pt x="165" y="10966"/>
                  </a:lnTo>
                  <a:lnTo>
                    <a:pt x="121" y="11525"/>
                  </a:lnTo>
                  <a:lnTo>
                    <a:pt x="83" y="12096"/>
                  </a:lnTo>
                  <a:lnTo>
                    <a:pt x="53" y="12667"/>
                  </a:lnTo>
                  <a:lnTo>
                    <a:pt x="31" y="13238"/>
                  </a:lnTo>
                  <a:lnTo>
                    <a:pt x="14" y="13822"/>
                  </a:lnTo>
                  <a:lnTo>
                    <a:pt x="5" y="14418"/>
                  </a:lnTo>
                  <a:lnTo>
                    <a:pt x="1" y="15002"/>
                  </a:lnTo>
                  <a:lnTo>
                    <a:pt x="1" y="15598"/>
                  </a:lnTo>
                  <a:lnTo>
                    <a:pt x="14" y="16206"/>
                  </a:lnTo>
                  <a:lnTo>
                    <a:pt x="27" y="16802"/>
                  </a:lnTo>
                  <a:lnTo>
                    <a:pt x="48" y="17411"/>
                  </a:lnTo>
                  <a:lnTo>
                    <a:pt x="74" y="18007"/>
                  </a:lnTo>
                  <a:lnTo>
                    <a:pt x="109" y="18615"/>
                  </a:lnTo>
                  <a:lnTo>
                    <a:pt x="147" y="19224"/>
                  </a:lnTo>
                  <a:lnTo>
                    <a:pt x="195" y="19832"/>
                  </a:lnTo>
                  <a:lnTo>
                    <a:pt x="246" y="20428"/>
                  </a:lnTo>
                  <a:lnTo>
                    <a:pt x="302" y="21037"/>
                  </a:lnTo>
                  <a:lnTo>
                    <a:pt x="367" y="21633"/>
                  </a:lnTo>
                  <a:lnTo>
                    <a:pt x="432" y="22241"/>
                  </a:lnTo>
                  <a:lnTo>
                    <a:pt x="505" y="22837"/>
                  </a:lnTo>
                  <a:lnTo>
                    <a:pt x="587" y="23433"/>
                  </a:lnTo>
                  <a:lnTo>
                    <a:pt x="668" y="24017"/>
                  </a:lnTo>
                  <a:lnTo>
                    <a:pt x="759" y="24601"/>
                  </a:lnTo>
                  <a:lnTo>
                    <a:pt x="854" y="25184"/>
                  </a:lnTo>
                  <a:lnTo>
                    <a:pt x="957" y="25755"/>
                  </a:lnTo>
                  <a:lnTo>
                    <a:pt x="1060" y="26327"/>
                  </a:lnTo>
                  <a:lnTo>
                    <a:pt x="1172" y="26885"/>
                  </a:lnTo>
                  <a:lnTo>
                    <a:pt x="1288" y="27432"/>
                  </a:lnTo>
                  <a:lnTo>
                    <a:pt x="1405" y="27978"/>
                  </a:lnTo>
                  <a:lnTo>
                    <a:pt x="1530" y="28512"/>
                  </a:lnTo>
                  <a:lnTo>
                    <a:pt x="1663" y="29046"/>
                  </a:lnTo>
                  <a:lnTo>
                    <a:pt x="1797" y="29568"/>
                  </a:lnTo>
                  <a:lnTo>
                    <a:pt x="1934" y="30064"/>
                  </a:lnTo>
                  <a:lnTo>
                    <a:pt x="2077" y="30574"/>
                  </a:lnTo>
                  <a:lnTo>
                    <a:pt x="2227" y="31058"/>
                  </a:lnTo>
                  <a:lnTo>
                    <a:pt x="2339" y="31406"/>
                  </a:lnTo>
                  <a:lnTo>
                    <a:pt x="2451" y="31753"/>
                  </a:lnTo>
                  <a:lnTo>
                    <a:pt x="2572" y="32101"/>
                  </a:lnTo>
                  <a:lnTo>
                    <a:pt x="2688" y="32436"/>
                  </a:lnTo>
                  <a:lnTo>
                    <a:pt x="2809" y="32772"/>
                  </a:lnTo>
                  <a:lnTo>
                    <a:pt x="2929" y="33094"/>
                  </a:lnTo>
                  <a:lnTo>
                    <a:pt x="3054" y="33405"/>
                  </a:lnTo>
                  <a:lnTo>
                    <a:pt x="3179" y="33715"/>
                  </a:lnTo>
                  <a:lnTo>
                    <a:pt x="3304" y="34026"/>
                  </a:lnTo>
                  <a:lnTo>
                    <a:pt x="3433" y="34324"/>
                  </a:lnTo>
                  <a:lnTo>
                    <a:pt x="3562" y="34609"/>
                  </a:lnTo>
                  <a:lnTo>
                    <a:pt x="3691" y="34895"/>
                  </a:lnTo>
                  <a:lnTo>
                    <a:pt x="3825" y="35168"/>
                  </a:lnTo>
                  <a:lnTo>
                    <a:pt x="3958" y="35441"/>
                  </a:lnTo>
                  <a:lnTo>
                    <a:pt x="4096" y="35702"/>
                  </a:lnTo>
                  <a:lnTo>
                    <a:pt x="4230" y="35963"/>
                  </a:lnTo>
                  <a:lnTo>
                    <a:pt x="4368" y="36211"/>
                  </a:lnTo>
                  <a:lnTo>
                    <a:pt x="4510" y="36460"/>
                  </a:lnTo>
                  <a:lnTo>
                    <a:pt x="4647" y="36696"/>
                  </a:lnTo>
                  <a:lnTo>
                    <a:pt x="4790" y="36931"/>
                  </a:lnTo>
                  <a:lnTo>
                    <a:pt x="4932" y="37155"/>
                  </a:lnTo>
                  <a:lnTo>
                    <a:pt x="5078" y="37379"/>
                  </a:lnTo>
                  <a:lnTo>
                    <a:pt x="5220" y="37590"/>
                  </a:lnTo>
                  <a:lnTo>
                    <a:pt x="5367" y="37788"/>
                  </a:lnTo>
                  <a:lnTo>
                    <a:pt x="5517" y="37987"/>
                  </a:lnTo>
                  <a:lnTo>
                    <a:pt x="5664" y="38173"/>
                  </a:lnTo>
                  <a:lnTo>
                    <a:pt x="5965" y="38546"/>
                  </a:lnTo>
                  <a:lnTo>
                    <a:pt x="6267" y="38869"/>
                  </a:lnTo>
                  <a:lnTo>
                    <a:pt x="6572" y="39179"/>
                  </a:lnTo>
                  <a:lnTo>
                    <a:pt x="6882" y="39452"/>
                  </a:lnTo>
                  <a:lnTo>
                    <a:pt x="7197" y="39701"/>
                  </a:lnTo>
                  <a:lnTo>
                    <a:pt x="7515" y="39924"/>
                  </a:lnTo>
                  <a:lnTo>
                    <a:pt x="7834" y="40123"/>
                  </a:lnTo>
                  <a:lnTo>
                    <a:pt x="8153" y="40284"/>
                  </a:lnTo>
                  <a:lnTo>
                    <a:pt x="8476" y="40421"/>
                  </a:lnTo>
                  <a:lnTo>
                    <a:pt x="8799" y="40520"/>
                  </a:lnTo>
                  <a:lnTo>
                    <a:pt x="9126" y="40595"/>
                  </a:lnTo>
                  <a:lnTo>
                    <a:pt x="9453" y="40644"/>
                  </a:lnTo>
                  <a:lnTo>
                    <a:pt x="9781" y="40669"/>
                  </a:lnTo>
                  <a:lnTo>
                    <a:pt x="9948" y="40669"/>
                  </a:lnTo>
                  <a:lnTo>
                    <a:pt x="10112" y="40657"/>
                  </a:lnTo>
                  <a:lnTo>
                    <a:pt x="10276" y="40632"/>
                  </a:lnTo>
                  <a:lnTo>
                    <a:pt x="10439" y="40607"/>
                  </a:lnTo>
                  <a:lnTo>
                    <a:pt x="10607" y="40582"/>
                  </a:lnTo>
                  <a:lnTo>
                    <a:pt x="10771" y="40545"/>
                  </a:lnTo>
                  <a:lnTo>
                    <a:pt x="10935" y="40495"/>
                  </a:lnTo>
                  <a:lnTo>
                    <a:pt x="11098" y="40433"/>
                  </a:lnTo>
                  <a:lnTo>
                    <a:pt x="11266" y="40371"/>
                  </a:lnTo>
                  <a:lnTo>
                    <a:pt x="11430" y="40309"/>
                  </a:lnTo>
                  <a:lnTo>
                    <a:pt x="11593" y="40222"/>
                  </a:lnTo>
                  <a:lnTo>
                    <a:pt x="11757" y="40135"/>
                  </a:lnTo>
                  <a:lnTo>
                    <a:pt x="11994" y="39999"/>
                  </a:lnTo>
                  <a:lnTo>
                    <a:pt x="12239" y="39837"/>
                  </a:lnTo>
                  <a:lnTo>
                    <a:pt x="12485" y="39663"/>
                  </a:lnTo>
                  <a:lnTo>
                    <a:pt x="12739" y="39477"/>
                  </a:lnTo>
                  <a:lnTo>
                    <a:pt x="12993" y="39266"/>
                  </a:lnTo>
                  <a:lnTo>
                    <a:pt x="13251" y="39030"/>
                  </a:lnTo>
                  <a:lnTo>
                    <a:pt x="13510" y="38782"/>
                  </a:lnTo>
                  <a:lnTo>
                    <a:pt x="13768" y="38521"/>
                  </a:lnTo>
                  <a:lnTo>
                    <a:pt x="14027" y="38223"/>
                  </a:lnTo>
                  <a:lnTo>
                    <a:pt x="14281" y="37925"/>
                  </a:lnTo>
                  <a:lnTo>
                    <a:pt x="14535" y="37590"/>
                  </a:lnTo>
                  <a:lnTo>
                    <a:pt x="14784" y="37254"/>
                  </a:lnTo>
                  <a:lnTo>
                    <a:pt x="15026" y="36882"/>
                  </a:lnTo>
                  <a:lnTo>
                    <a:pt x="15262" y="36497"/>
                  </a:lnTo>
                  <a:lnTo>
                    <a:pt x="15495" y="36087"/>
                  </a:lnTo>
                  <a:lnTo>
                    <a:pt x="15607" y="35888"/>
                  </a:lnTo>
                  <a:lnTo>
                    <a:pt x="15719" y="35665"/>
                  </a:lnTo>
                  <a:lnTo>
                    <a:pt x="15740" y="35566"/>
                  </a:lnTo>
                  <a:lnTo>
                    <a:pt x="15766" y="35491"/>
                  </a:lnTo>
                  <a:lnTo>
                    <a:pt x="15796" y="35429"/>
                  </a:lnTo>
                  <a:lnTo>
                    <a:pt x="15831" y="35392"/>
                  </a:lnTo>
                  <a:lnTo>
                    <a:pt x="15943" y="35143"/>
                  </a:lnTo>
                  <a:lnTo>
                    <a:pt x="16055" y="34883"/>
                  </a:lnTo>
                  <a:lnTo>
                    <a:pt x="16162" y="34634"/>
                  </a:lnTo>
                  <a:lnTo>
                    <a:pt x="16266" y="34373"/>
                  </a:lnTo>
                  <a:lnTo>
                    <a:pt x="16365" y="34100"/>
                  </a:lnTo>
                  <a:lnTo>
                    <a:pt x="16460" y="33827"/>
                  </a:lnTo>
                  <a:lnTo>
                    <a:pt x="16550" y="33541"/>
                  </a:lnTo>
                  <a:lnTo>
                    <a:pt x="16640" y="33243"/>
                  </a:lnTo>
                  <a:lnTo>
                    <a:pt x="16783" y="32747"/>
                  </a:lnTo>
                  <a:lnTo>
                    <a:pt x="16920" y="32250"/>
                  </a:lnTo>
                  <a:lnTo>
                    <a:pt x="17050" y="31753"/>
                  </a:lnTo>
                  <a:lnTo>
                    <a:pt x="17166" y="31281"/>
                  </a:lnTo>
                  <a:lnTo>
                    <a:pt x="17278" y="30797"/>
                  </a:lnTo>
                  <a:lnTo>
                    <a:pt x="17381" y="30338"/>
                  </a:lnTo>
                  <a:lnTo>
                    <a:pt x="17476" y="29866"/>
                  </a:lnTo>
                  <a:lnTo>
                    <a:pt x="17566" y="29406"/>
                  </a:lnTo>
                  <a:lnTo>
                    <a:pt x="17644" y="28959"/>
                  </a:lnTo>
                  <a:lnTo>
                    <a:pt x="17717" y="28512"/>
                  </a:lnTo>
                  <a:lnTo>
                    <a:pt x="17782" y="28078"/>
                  </a:lnTo>
                  <a:lnTo>
                    <a:pt x="17842" y="27643"/>
                  </a:lnTo>
                  <a:lnTo>
                    <a:pt x="17894" y="27208"/>
                  </a:lnTo>
                  <a:lnTo>
                    <a:pt x="17937" y="26786"/>
                  </a:lnTo>
                  <a:lnTo>
                    <a:pt x="17975" y="26364"/>
                  </a:lnTo>
                  <a:lnTo>
                    <a:pt x="18006" y="25954"/>
                  </a:lnTo>
                  <a:lnTo>
                    <a:pt x="18031" y="25544"/>
                  </a:lnTo>
                  <a:lnTo>
                    <a:pt x="18049" y="25147"/>
                  </a:lnTo>
                  <a:lnTo>
                    <a:pt x="18062" y="24750"/>
                  </a:lnTo>
                  <a:lnTo>
                    <a:pt x="18066" y="24352"/>
                  </a:lnTo>
                  <a:lnTo>
                    <a:pt x="18070" y="23967"/>
                  </a:lnTo>
                  <a:lnTo>
                    <a:pt x="18062" y="23582"/>
                  </a:lnTo>
                  <a:lnTo>
                    <a:pt x="18053" y="23210"/>
                  </a:lnTo>
                  <a:lnTo>
                    <a:pt x="18036" y="22837"/>
                  </a:lnTo>
                  <a:lnTo>
                    <a:pt x="18014" y="22465"/>
                  </a:lnTo>
                  <a:lnTo>
                    <a:pt x="17988" y="22105"/>
                  </a:lnTo>
                  <a:lnTo>
                    <a:pt x="17954" y="21745"/>
                  </a:lnTo>
                  <a:lnTo>
                    <a:pt x="17919" y="21384"/>
                  </a:lnTo>
                  <a:lnTo>
                    <a:pt x="17876" y="21037"/>
                  </a:lnTo>
                  <a:lnTo>
                    <a:pt x="17833" y="20689"/>
                  </a:lnTo>
                  <a:lnTo>
                    <a:pt x="17782" y="20354"/>
                  </a:lnTo>
                  <a:lnTo>
                    <a:pt x="17726" y="20006"/>
                  </a:lnTo>
                  <a:lnTo>
                    <a:pt x="17670" y="19671"/>
                  </a:lnTo>
                  <a:lnTo>
                    <a:pt x="17605" y="19348"/>
                  </a:lnTo>
                  <a:lnTo>
                    <a:pt x="17540" y="19025"/>
                  </a:lnTo>
                  <a:lnTo>
                    <a:pt x="17467" y="18702"/>
                  </a:lnTo>
                  <a:lnTo>
                    <a:pt x="17394" y="18379"/>
                  </a:lnTo>
                  <a:lnTo>
                    <a:pt x="17317" y="18056"/>
                  </a:lnTo>
                  <a:lnTo>
                    <a:pt x="17239" y="17746"/>
                  </a:lnTo>
                  <a:lnTo>
                    <a:pt x="17153" y="17436"/>
                  </a:lnTo>
                  <a:lnTo>
                    <a:pt x="17067" y="17138"/>
                  </a:lnTo>
                  <a:lnTo>
                    <a:pt x="16981" y="16827"/>
                  </a:lnTo>
                  <a:lnTo>
                    <a:pt x="16886" y="16529"/>
                  </a:lnTo>
                  <a:lnTo>
                    <a:pt x="16791" y="16231"/>
                  </a:lnTo>
                  <a:lnTo>
                    <a:pt x="16597" y="15647"/>
                  </a:lnTo>
                  <a:lnTo>
                    <a:pt x="16391" y="15076"/>
                  </a:lnTo>
                  <a:lnTo>
                    <a:pt x="16180" y="14517"/>
                  </a:lnTo>
                  <a:lnTo>
                    <a:pt x="15960" y="13971"/>
                  </a:lnTo>
                  <a:lnTo>
                    <a:pt x="15736" y="13425"/>
                  </a:lnTo>
                  <a:lnTo>
                    <a:pt x="15512" y="12891"/>
                  </a:lnTo>
                  <a:lnTo>
                    <a:pt x="15280" y="12369"/>
                  </a:lnTo>
                  <a:lnTo>
                    <a:pt x="15047" y="11848"/>
                  </a:lnTo>
                  <a:lnTo>
                    <a:pt x="14586" y="10829"/>
                  </a:lnTo>
                  <a:lnTo>
                    <a:pt x="14526" y="10929"/>
                  </a:lnTo>
                  <a:lnTo>
                    <a:pt x="14461" y="11003"/>
                  </a:lnTo>
                  <a:lnTo>
                    <a:pt x="14397" y="11065"/>
                  </a:lnTo>
                  <a:lnTo>
                    <a:pt x="14332" y="11115"/>
                  </a:lnTo>
                  <a:lnTo>
                    <a:pt x="14263" y="11152"/>
                  </a:lnTo>
                  <a:lnTo>
                    <a:pt x="14194" y="11177"/>
                  </a:lnTo>
                  <a:lnTo>
                    <a:pt x="14130" y="11177"/>
                  </a:lnTo>
                  <a:lnTo>
                    <a:pt x="14061" y="11165"/>
                  </a:lnTo>
                  <a:lnTo>
                    <a:pt x="13992" y="11140"/>
                  </a:lnTo>
                  <a:lnTo>
                    <a:pt x="13923" y="11090"/>
                  </a:lnTo>
                  <a:lnTo>
                    <a:pt x="13854" y="11016"/>
                  </a:lnTo>
                  <a:lnTo>
                    <a:pt x="13785" y="10929"/>
                  </a:lnTo>
                  <a:lnTo>
                    <a:pt x="13716" y="10804"/>
                  </a:lnTo>
                  <a:lnTo>
                    <a:pt x="13652" y="10668"/>
                  </a:lnTo>
                  <a:lnTo>
                    <a:pt x="13583" y="10506"/>
                  </a:lnTo>
                  <a:lnTo>
                    <a:pt x="13518" y="10320"/>
                  </a:lnTo>
                  <a:lnTo>
                    <a:pt x="13303" y="9650"/>
                  </a:lnTo>
                  <a:lnTo>
                    <a:pt x="13079" y="8991"/>
                  </a:lnTo>
                  <a:lnTo>
                    <a:pt x="12855" y="8358"/>
                  </a:lnTo>
                  <a:lnTo>
                    <a:pt x="12627" y="7750"/>
                  </a:lnTo>
                  <a:lnTo>
                    <a:pt x="12390" y="7154"/>
                  </a:lnTo>
                  <a:lnTo>
                    <a:pt x="12153" y="6570"/>
                  </a:lnTo>
                  <a:lnTo>
                    <a:pt x="11912" y="6024"/>
                  </a:lnTo>
                  <a:lnTo>
                    <a:pt x="11667" y="5490"/>
                  </a:lnTo>
                  <a:lnTo>
                    <a:pt x="11417" y="4981"/>
                  </a:lnTo>
                  <a:lnTo>
                    <a:pt x="11163" y="4496"/>
                  </a:lnTo>
                  <a:lnTo>
                    <a:pt x="10904" y="4024"/>
                  </a:lnTo>
                  <a:lnTo>
                    <a:pt x="10642" y="3590"/>
                  </a:lnTo>
                  <a:lnTo>
                    <a:pt x="10379" y="3168"/>
                  </a:lnTo>
                  <a:lnTo>
                    <a:pt x="10108" y="2770"/>
                  </a:lnTo>
                  <a:lnTo>
                    <a:pt x="9837" y="2398"/>
                  </a:lnTo>
                  <a:lnTo>
                    <a:pt x="9561" y="2050"/>
                  </a:lnTo>
                  <a:lnTo>
                    <a:pt x="9281" y="1739"/>
                  </a:lnTo>
                  <a:lnTo>
                    <a:pt x="9001" y="1441"/>
                  </a:lnTo>
                  <a:lnTo>
                    <a:pt x="8713" y="1168"/>
                  </a:lnTo>
                  <a:lnTo>
                    <a:pt x="8424" y="932"/>
                  </a:lnTo>
                  <a:lnTo>
                    <a:pt x="8136" y="709"/>
                  </a:lnTo>
                  <a:lnTo>
                    <a:pt x="7838" y="523"/>
                  </a:lnTo>
                  <a:lnTo>
                    <a:pt x="7541" y="361"/>
                  </a:lnTo>
                  <a:lnTo>
                    <a:pt x="7240" y="237"/>
                  </a:lnTo>
                  <a:lnTo>
                    <a:pt x="6934" y="138"/>
                  </a:lnTo>
                  <a:lnTo>
                    <a:pt x="6783" y="88"/>
                  </a:lnTo>
                  <a:lnTo>
                    <a:pt x="6628" y="63"/>
                  </a:lnTo>
                  <a:lnTo>
                    <a:pt x="6473" y="38"/>
                  </a:lnTo>
                  <a:lnTo>
                    <a:pt x="6318" y="13"/>
                  </a:lnTo>
                  <a:lnTo>
                    <a:pt x="616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727550" y="-2704900"/>
              <a:ext cx="78400" cy="237825"/>
            </a:xfrm>
            <a:custGeom>
              <a:avLst/>
              <a:gdLst/>
              <a:ahLst/>
              <a:cxnLst/>
              <a:rect l="l" t="t" r="r" b="b"/>
              <a:pathLst>
                <a:path w="3136" h="9513" extrusionOk="0">
                  <a:moveTo>
                    <a:pt x="681" y="0"/>
                  </a:moveTo>
                  <a:lnTo>
                    <a:pt x="560" y="584"/>
                  </a:lnTo>
                  <a:lnTo>
                    <a:pt x="444" y="1180"/>
                  </a:lnTo>
                  <a:lnTo>
                    <a:pt x="337" y="1801"/>
                  </a:lnTo>
                  <a:lnTo>
                    <a:pt x="289" y="2111"/>
                  </a:lnTo>
                  <a:lnTo>
                    <a:pt x="242" y="2422"/>
                  </a:lnTo>
                  <a:lnTo>
                    <a:pt x="194" y="2732"/>
                  </a:lnTo>
                  <a:lnTo>
                    <a:pt x="156" y="3055"/>
                  </a:lnTo>
                  <a:lnTo>
                    <a:pt x="117" y="3366"/>
                  </a:lnTo>
                  <a:lnTo>
                    <a:pt x="87" y="3676"/>
                  </a:lnTo>
                  <a:lnTo>
                    <a:pt x="57" y="3987"/>
                  </a:lnTo>
                  <a:lnTo>
                    <a:pt x="35" y="4297"/>
                  </a:lnTo>
                  <a:lnTo>
                    <a:pt x="18" y="4607"/>
                  </a:lnTo>
                  <a:lnTo>
                    <a:pt x="5" y="4918"/>
                  </a:lnTo>
                  <a:lnTo>
                    <a:pt x="1" y="5216"/>
                  </a:lnTo>
                  <a:lnTo>
                    <a:pt x="1" y="5514"/>
                  </a:lnTo>
                  <a:lnTo>
                    <a:pt x="9" y="5812"/>
                  </a:lnTo>
                  <a:lnTo>
                    <a:pt x="22" y="6110"/>
                  </a:lnTo>
                  <a:lnTo>
                    <a:pt x="44" y="6383"/>
                  </a:lnTo>
                  <a:lnTo>
                    <a:pt x="74" y="6669"/>
                  </a:lnTo>
                  <a:lnTo>
                    <a:pt x="113" y="6942"/>
                  </a:lnTo>
                  <a:lnTo>
                    <a:pt x="160" y="7203"/>
                  </a:lnTo>
                  <a:lnTo>
                    <a:pt x="216" y="7464"/>
                  </a:lnTo>
                  <a:lnTo>
                    <a:pt x="285" y="7724"/>
                  </a:lnTo>
                  <a:lnTo>
                    <a:pt x="358" y="7960"/>
                  </a:lnTo>
                  <a:lnTo>
                    <a:pt x="444" y="8196"/>
                  </a:lnTo>
                  <a:lnTo>
                    <a:pt x="539" y="8420"/>
                  </a:lnTo>
                  <a:lnTo>
                    <a:pt x="647" y="8631"/>
                  </a:lnTo>
                  <a:lnTo>
                    <a:pt x="763" y="8842"/>
                  </a:lnTo>
                  <a:lnTo>
                    <a:pt x="892" y="9028"/>
                  </a:lnTo>
                  <a:lnTo>
                    <a:pt x="987" y="9152"/>
                  </a:lnTo>
                  <a:lnTo>
                    <a:pt x="1086" y="9264"/>
                  </a:lnTo>
                  <a:lnTo>
                    <a:pt x="1193" y="9363"/>
                  </a:lnTo>
                  <a:lnTo>
                    <a:pt x="1301" y="9450"/>
                  </a:lnTo>
                  <a:lnTo>
                    <a:pt x="1353" y="9475"/>
                  </a:lnTo>
                  <a:lnTo>
                    <a:pt x="1409" y="9500"/>
                  </a:lnTo>
                  <a:lnTo>
                    <a:pt x="1465" y="9512"/>
                  </a:lnTo>
                  <a:lnTo>
                    <a:pt x="1521" y="9512"/>
                  </a:lnTo>
                  <a:lnTo>
                    <a:pt x="1572" y="9500"/>
                  </a:lnTo>
                  <a:lnTo>
                    <a:pt x="1628" y="9488"/>
                  </a:lnTo>
                  <a:lnTo>
                    <a:pt x="1680" y="9450"/>
                  </a:lnTo>
                  <a:lnTo>
                    <a:pt x="1732" y="9401"/>
                  </a:lnTo>
                  <a:lnTo>
                    <a:pt x="1805" y="9326"/>
                  </a:lnTo>
                  <a:lnTo>
                    <a:pt x="1874" y="9227"/>
                  </a:lnTo>
                  <a:lnTo>
                    <a:pt x="1934" y="9115"/>
                  </a:lnTo>
                  <a:lnTo>
                    <a:pt x="1986" y="8979"/>
                  </a:lnTo>
                  <a:lnTo>
                    <a:pt x="2038" y="8830"/>
                  </a:lnTo>
                  <a:lnTo>
                    <a:pt x="2081" y="8668"/>
                  </a:lnTo>
                  <a:lnTo>
                    <a:pt x="2119" y="8494"/>
                  </a:lnTo>
                  <a:lnTo>
                    <a:pt x="2158" y="8308"/>
                  </a:lnTo>
                  <a:lnTo>
                    <a:pt x="2188" y="8122"/>
                  </a:lnTo>
                  <a:lnTo>
                    <a:pt x="2223" y="7923"/>
                  </a:lnTo>
                  <a:lnTo>
                    <a:pt x="2283" y="7501"/>
                  </a:lnTo>
                  <a:lnTo>
                    <a:pt x="2343" y="7079"/>
                  </a:lnTo>
                  <a:lnTo>
                    <a:pt x="2378" y="6868"/>
                  </a:lnTo>
                  <a:lnTo>
                    <a:pt x="2412" y="6656"/>
                  </a:lnTo>
                  <a:lnTo>
                    <a:pt x="2774" y="4458"/>
                  </a:lnTo>
                  <a:lnTo>
                    <a:pt x="3136" y="2236"/>
                  </a:lnTo>
                  <a:lnTo>
                    <a:pt x="2817" y="2025"/>
                  </a:lnTo>
                  <a:lnTo>
                    <a:pt x="2503" y="1801"/>
                  </a:lnTo>
                  <a:lnTo>
                    <a:pt x="2193" y="1553"/>
                  </a:lnTo>
                  <a:lnTo>
                    <a:pt x="1887" y="1292"/>
                  </a:lnTo>
                  <a:lnTo>
                    <a:pt x="1581" y="994"/>
                  </a:lnTo>
                  <a:lnTo>
                    <a:pt x="1280" y="683"/>
                  </a:lnTo>
                  <a:lnTo>
                    <a:pt x="978" y="348"/>
                  </a:lnTo>
                  <a:lnTo>
                    <a:pt x="6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813675" y="-7845550"/>
              <a:ext cx="249575" cy="1245225"/>
            </a:xfrm>
            <a:custGeom>
              <a:avLst/>
              <a:gdLst/>
              <a:ahLst/>
              <a:cxnLst/>
              <a:rect l="l" t="t" r="r" b="b"/>
              <a:pathLst>
                <a:path w="9983" h="49809" extrusionOk="0">
                  <a:moveTo>
                    <a:pt x="1921" y="1"/>
                  </a:moveTo>
                  <a:lnTo>
                    <a:pt x="1934" y="1068"/>
                  </a:lnTo>
                  <a:lnTo>
                    <a:pt x="1934" y="2149"/>
                  </a:lnTo>
                  <a:lnTo>
                    <a:pt x="1934" y="3242"/>
                  </a:lnTo>
                  <a:lnTo>
                    <a:pt x="1926" y="4334"/>
                  </a:lnTo>
                  <a:lnTo>
                    <a:pt x="1908" y="5427"/>
                  </a:lnTo>
                  <a:lnTo>
                    <a:pt x="1887" y="6532"/>
                  </a:lnTo>
                  <a:lnTo>
                    <a:pt x="1861" y="7637"/>
                  </a:lnTo>
                  <a:lnTo>
                    <a:pt x="1835" y="8743"/>
                  </a:lnTo>
                  <a:lnTo>
                    <a:pt x="1801" y="9848"/>
                  </a:lnTo>
                  <a:lnTo>
                    <a:pt x="1762" y="10953"/>
                  </a:lnTo>
                  <a:lnTo>
                    <a:pt x="1719" y="12058"/>
                  </a:lnTo>
                  <a:lnTo>
                    <a:pt x="1676" y="13163"/>
                  </a:lnTo>
                  <a:lnTo>
                    <a:pt x="1628" y="14256"/>
                  </a:lnTo>
                  <a:lnTo>
                    <a:pt x="1577" y="15349"/>
                  </a:lnTo>
                  <a:lnTo>
                    <a:pt x="1473" y="17522"/>
                  </a:lnTo>
                  <a:lnTo>
                    <a:pt x="1366" y="19645"/>
                  </a:lnTo>
                  <a:lnTo>
                    <a:pt x="1254" y="21732"/>
                  </a:lnTo>
                  <a:lnTo>
                    <a:pt x="1039" y="25743"/>
                  </a:lnTo>
                  <a:lnTo>
                    <a:pt x="935" y="27630"/>
                  </a:lnTo>
                  <a:lnTo>
                    <a:pt x="849" y="29455"/>
                  </a:lnTo>
                  <a:lnTo>
                    <a:pt x="806" y="30325"/>
                  </a:lnTo>
                  <a:lnTo>
                    <a:pt x="772" y="31182"/>
                  </a:lnTo>
                  <a:lnTo>
                    <a:pt x="737" y="32001"/>
                  </a:lnTo>
                  <a:lnTo>
                    <a:pt x="711" y="32808"/>
                  </a:lnTo>
                  <a:lnTo>
                    <a:pt x="634" y="34919"/>
                  </a:lnTo>
                  <a:lnTo>
                    <a:pt x="556" y="37043"/>
                  </a:lnTo>
                  <a:lnTo>
                    <a:pt x="474" y="39166"/>
                  </a:lnTo>
                  <a:lnTo>
                    <a:pt x="384" y="41290"/>
                  </a:lnTo>
                  <a:lnTo>
                    <a:pt x="294" y="43413"/>
                  </a:lnTo>
                  <a:lnTo>
                    <a:pt x="199" y="45549"/>
                  </a:lnTo>
                  <a:lnTo>
                    <a:pt x="100" y="47672"/>
                  </a:lnTo>
                  <a:lnTo>
                    <a:pt x="1" y="49808"/>
                  </a:lnTo>
                  <a:lnTo>
                    <a:pt x="207" y="49783"/>
                  </a:lnTo>
                  <a:lnTo>
                    <a:pt x="414" y="49746"/>
                  </a:lnTo>
                  <a:lnTo>
                    <a:pt x="625" y="49696"/>
                  </a:lnTo>
                  <a:lnTo>
                    <a:pt x="832" y="49647"/>
                  </a:lnTo>
                  <a:lnTo>
                    <a:pt x="1039" y="49585"/>
                  </a:lnTo>
                  <a:lnTo>
                    <a:pt x="1245" y="49510"/>
                  </a:lnTo>
                  <a:lnTo>
                    <a:pt x="1452" y="49436"/>
                  </a:lnTo>
                  <a:lnTo>
                    <a:pt x="1659" y="49349"/>
                  </a:lnTo>
                  <a:lnTo>
                    <a:pt x="1861" y="49249"/>
                  </a:lnTo>
                  <a:lnTo>
                    <a:pt x="2063" y="49150"/>
                  </a:lnTo>
                  <a:lnTo>
                    <a:pt x="2270" y="49026"/>
                  </a:lnTo>
                  <a:lnTo>
                    <a:pt x="2473" y="48914"/>
                  </a:lnTo>
                  <a:lnTo>
                    <a:pt x="2671" y="48778"/>
                  </a:lnTo>
                  <a:lnTo>
                    <a:pt x="2873" y="48641"/>
                  </a:lnTo>
                  <a:lnTo>
                    <a:pt x="3071" y="48492"/>
                  </a:lnTo>
                  <a:lnTo>
                    <a:pt x="3269" y="48330"/>
                  </a:lnTo>
                  <a:lnTo>
                    <a:pt x="3463" y="48157"/>
                  </a:lnTo>
                  <a:lnTo>
                    <a:pt x="3661" y="47983"/>
                  </a:lnTo>
                  <a:lnTo>
                    <a:pt x="3855" y="47797"/>
                  </a:lnTo>
                  <a:lnTo>
                    <a:pt x="4044" y="47610"/>
                  </a:lnTo>
                  <a:lnTo>
                    <a:pt x="4238" y="47399"/>
                  </a:lnTo>
                  <a:lnTo>
                    <a:pt x="4423" y="47188"/>
                  </a:lnTo>
                  <a:lnTo>
                    <a:pt x="4613" y="46965"/>
                  </a:lnTo>
                  <a:lnTo>
                    <a:pt x="4798" y="46741"/>
                  </a:lnTo>
                  <a:lnTo>
                    <a:pt x="4979" y="46493"/>
                  </a:lnTo>
                  <a:lnTo>
                    <a:pt x="5160" y="46244"/>
                  </a:lnTo>
                  <a:lnTo>
                    <a:pt x="5341" y="45984"/>
                  </a:lnTo>
                  <a:lnTo>
                    <a:pt x="5517" y="45710"/>
                  </a:lnTo>
                  <a:lnTo>
                    <a:pt x="5694" y="45437"/>
                  </a:lnTo>
                  <a:lnTo>
                    <a:pt x="5866" y="45152"/>
                  </a:lnTo>
                  <a:lnTo>
                    <a:pt x="6034" y="44854"/>
                  </a:lnTo>
                  <a:lnTo>
                    <a:pt x="6202" y="44543"/>
                  </a:lnTo>
                  <a:lnTo>
                    <a:pt x="6370" y="44233"/>
                  </a:lnTo>
                  <a:lnTo>
                    <a:pt x="6529" y="43897"/>
                  </a:lnTo>
                  <a:lnTo>
                    <a:pt x="6688" y="43562"/>
                  </a:lnTo>
                  <a:lnTo>
                    <a:pt x="6848" y="43214"/>
                  </a:lnTo>
                  <a:lnTo>
                    <a:pt x="7003" y="42854"/>
                  </a:lnTo>
                  <a:lnTo>
                    <a:pt x="7153" y="42494"/>
                  </a:lnTo>
                  <a:lnTo>
                    <a:pt x="7300" y="42122"/>
                  </a:lnTo>
                  <a:lnTo>
                    <a:pt x="7446" y="41737"/>
                  </a:lnTo>
                  <a:lnTo>
                    <a:pt x="7588" y="41339"/>
                  </a:lnTo>
                  <a:lnTo>
                    <a:pt x="7726" y="40929"/>
                  </a:lnTo>
                  <a:lnTo>
                    <a:pt x="7864" y="40507"/>
                  </a:lnTo>
                  <a:lnTo>
                    <a:pt x="7998" y="40085"/>
                  </a:lnTo>
                  <a:lnTo>
                    <a:pt x="8127" y="39650"/>
                  </a:lnTo>
                  <a:lnTo>
                    <a:pt x="8252" y="39203"/>
                  </a:lnTo>
                  <a:lnTo>
                    <a:pt x="8372" y="38744"/>
                  </a:lnTo>
                  <a:lnTo>
                    <a:pt x="8493" y="38272"/>
                  </a:lnTo>
                  <a:lnTo>
                    <a:pt x="8605" y="37800"/>
                  </a:lnTo>
                  <a:lnTo>
                    <a:pt x="8717" y="37316"/>
                  </a:lnTo>
                  <a:lnTo>
                    <a:pt x="8824" y="36807"/>
                  </a:lnTo>
                  <a:lnTo>
                    <a:pt x="8928" y="36298"/>
                  </a:lnTo>
                  <a:lnTo>
                    <a:pt x="9027" y="35776"/>
                  </a:lnTo>
                  <a:lnTo>
                    <a:pt x="9121" y="35255"/>
                  </a:lnTo>
                  <a:lnTo>
                    <a:pt x="9212" y="34708"/>
                  </a:lnTo>
                  <a:lnTo>
                    <a:pt x="9298" y="34162"/>
                  </a:lnTo>
                  <a:lnTo>
                    <a:pt x="9380" y="33591"/>
                  </a:lnTo>
                  <a:lnTo>
                    <a:pt x="9457" y="33019"/>
                  </a:lnTo>
                  <a:lnTo>
                    <a:pt x="9531" y="32436"/>
                  </a:lnTo>
                  <a:lnTo>
                    <a:pt x="9599" y="31840"/>
                  </a:lnTo>
                  <a:lnTo>
                    <a:pt x="9660" y="31244"/>
                  </a:lnTo>
                  <a:lnTo>
                    <a:pt x="9720" y="30623"/>
                  </a:lnTo>
                  <a:lnTo>
                    <a:pt x="9776" y="29989"/>
                  </a:lnTo>
                  <a:lnTo>
                    <a:pt x="9823" y="29356"/>
                  </a:lnTo>
                  <a:lnTo>
                    <a:pt x="9871" y="28673"/>
                  </a:lnTo>
                  <a:lnTo>
                    <a:pt x="9910" y="28003"/>
                  </a:lnTo>
                  <a:lnTo>
                    <a:pt x="9940" y="27344"/>
                  </a:lnTo>
                  <a:lnTo>
                    <a:pt x="9961" y="26686"/>
                  </a:lnTo>
                  <a:lnTo>
                    <a:pt x="9974" y="26028"/>
                  </a:lnTo>
                  <a:lnTo>
                    <a:pt x="9983" y="25370"/>
                  </a:lnTo>
                  <a:lnTo>
                    <a:pt x="9983" y="24724"/>
                  </a:lnTo>
                  <a:lnTo>
                    <a:pt x="9974" y="24079"/>
                  </a:lnTo>
                  <a:lnTo>
                    <a:pt x="9957" y="23445"/>
                  </a:lnTo>
                  <a:lnTo>
                    <a:pt x="9935" y="22812"/>
                  </a:lnTo>
                  <a:lnTo>
                    <a:pt x="9910" y="22191"/>
                  </a:lnTo>
                  <a:lnTo>
                    <a:pt x="9875" y="21570"/>
                  </a:lnTo>
                  <a:lnTo>
                    <a:pt x="9832" y="20949"/>
                  </a:lnTo>
                  <a:lnTo>
                    <a:pt x="9780" y="20341"/>
                  </a:lnTo>
                  <a:lnTo>
                    <a:pt x="9729" y="19745"/>
                  </a:lnTo>
                  <a:lnTo>
                    <a:pt x="9668" y="19149"/>
                  </a:lnTo>
                  <a:lnTo>
                    <a:pt x="9599" y="18553"/>
                  </a:lnTo>
                  <a:lnTo>
                    <a:pt x="9526" y="17969"/>
                  </a:lnTo>
                  <a:lnTo>
                    <a:pt x="9449" y="17398"/>
                  </a:lnTo>
                  <a:lnTo>
                    <a:pt x="9363" y="16827"/>
                  </a:lnTo>
                  <a:lnTo>
                    <a:pt x="9272" y="16255"/>
                  </a:lnTo>
                  <a:lnTo>
                    <a:pt x="9177" y="15697"/>
                  </a:lnTo>
                  <a:lnTo>
                    <a:pt x="9074" y="15150"/>
                  </a:lnTo>
                  <a:lnTo>
                    <a:pt x="8966" y="14604"/>
                  </a:lnTo>
                  <a:lnTo>
                    <a:pt x="8859" y="14070"/>
                  </a:lnTo>
                  <a:lnTo>
                    <a:pt x="8742" y="13536"/>
                  </a:lnTo>
                  <a:lnTo>
                    <a:pt x="8618" y="13014"/>
                  </a:lnTo>
                  <a:lnTo>
                    <a:pt x="8493" y="12505"/>
                  </a:lnTo>
                  <a:lnTo>
                    <a:pt x="8364" y="11996"/>
                  </a:lnTo>
                  <a:lnTo>
                    <a:pt x="8230" y="11499"/>
                  </a:lnTo>
                  <a:lnTo>
                    <a:pt x="8088" y="11003"/>
                  </a:lnTo>
                  <a:lnTo>
                    <a:pt x="7946" y="10518"/>
                  </a:lnTo>
                  <a:lnTo>
                    <a:pt x="7799" y="10046"/>
                  </a:lnTo>
                  <a:lnTo>
                    <a:pt x="7649" y="9575"/>
                  </a:lnTo>
                  <a:lnTo>
                    <a:pt x="7494" y="9115"/>
                  </a:lnTo>
                  <a:lnTo>
                    <a:pt x="7334" y="8668"/>
                  </a:lnTo>
                  <a:lnTo>
                    <a:pt x="7171" y="8221"/>
                  </a:lnTo>
                  <a:lnTo>
                    <a:pt x="7003" y="7786"/>
                  </a:lnTo>
                  <a:lnTo>
                    <a:pt x="6835" y="7364"/>
                  </a:lnTo>
                  <a:lnTo>
                    <a:pt x="6663" y="6954"/>
                  </a:lnTo>
                  <a:lnTo>
                    <a:pt x="6490" y="6545"/>
                  </a:lnTo>
                  <a:lnTo>
                    <a:pt x="6309" y="6147"/>
                  </a:lnTo>
                  <a:lnTo>
                    <a:pt x="6129" y="5762"/>
                  </a:lnTo>
                  <a:lnTo>
                    <a:pt x="5948" y="5390"/>
                  </a:lnTo>
                  <a:lnTo>
                    <a:pt x="5758" y="5017"/>
                  </a:lnTo>
                  <a:lnTo>
                    <a:pt x="5573" y="4657"/>
                  </a:lnTo>
                  <a:lnTo>
                    <a:pt x="5379" y="4309"/>
                  </a:lnTo>
                  <a:lnTo>
                    <a:pt x="5190" y="3974"/>
                  </a:lnTo>
                  <a:lnTo>
                    <a:pt x="4996" y="3639"/>
                  </a:lnTo>
                  <a:lnTo>
                    <a:pt x="4798" y="3328"/>
                  </a:lnTo>
                  <a:lnTo>
                    <a:pt x="4600" y="3018"/>
                  </a:lnTo>
                  <a:lnTo>
                    <a:pt x="4397" y="2720"/>
                  </a:lnTo>
                  <a:lnTo>
                    <a:pt x="4199" y="2434"/>
                  </a:lnTo>
                  <a:lnTo>
                    <a:pt x="3997" y="2149"/>
                  </a:lnTo>
                  <a:lnTo>
                    <a:pt x="3790" y="1888"/>
                  </a:lnTo>
                  <a:lnTo>
                    <a:pt x="3588" y="1627"/>
                  </a:lnTo>
                  <a:lnTo>
                    <a:pt x="3381" y="1391"/>
                  </a:lnTo>
                  <a:lnTo>
                    <a:pt x="3174" y="1155"/>
                  </a:lnTo>
                  <a:lnTo>
                    <a:pt x="2968" y="932"/>
                  </a:lnTo>
                  <a:lnTo>
                    <a:pt x="2757" y="721"/>
                  </a:lnTo>
                  <a:lnTo>
                    <a:pt x="2550" y="522"/>
                  </a:lnTo>
                  <a:lnTo>
                    <a:pt x="2339" y="336"/>
                  </a:lnTo>
                  <a:lnTo>
                    <a:pt x="2132" y="162"/>
                  </a:lnTo>
                  <a:lnTo>
                    <a:pt x="192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865350" y="-6587625"/>
              <a:ext cx="142675" cy="586150"/>
            </a:xfrm>
            <a:custGeom>
              <a:avLst/>
              <a:gdLst/>
              <a:ahLst/>
              <a:cxnLst/>
              <a:rect l="l" t="t" r="r" b="b"/>
              <a:pathLst>
                <a:path w="5707" h="23446" extrusionOk="0">
                  <a:moveTo>
                    <a:pt x="4751" y="0"/>
                  </a:moveTo>
                  <a:lnTo>
                    <a:pt x="4479" y="447"/>
                  </a:lnTo>
                  <a:lnTo>
                    <a:pt x="4204" y="870"/>
                  </a:lnTo>
                  <a:lnTo>
                    <a:pt x="3924" y="1279"/>
                  </a:lnTo>
                  <a:lnTo>
                    <a:pt x="3640" y="1664"/>
                  </a:lnTo>
                  <a:lnTo>
                    <a:pt x="3351" y="2037"/>
                  </a:lnTo>
                  <a:lnTo>
                    <a:pt x="3058" y="2385"/>
                  </a:lnTo>
                  <a:lnTo>
                    <a:pt x="2765" y="2707"/>
                  </a:lnTo>
                  <a:lnTo>
                    <a:pt x="2468" y="3018"/>
                  </a:lnTo>
                  <a:lnTo>
                    <a:pt x="2167" y="3303"/>
                  </a:lnTo>
                  <a:lnTo>
                    <a:pt x="1865" y="3577"/>
                  </a:lnTo>
                  <a:lnTo>
                    <a:pt x="1560" y="3825"/>
                  </a:lnTo>
                  <a:lnTo>
                    <a:pt x="1250" y="4061"/>
                  </a:lnTo>
                  <a:lnTo>
                    <a:pt x="939" y="4272"/>
                  </a:lnTo>
                  <a:lnTo>
                    <a:pt x="629" y="4471"/>
                  </a:lnTo>
                  <a:lnTo>
                    <a:pt x="315" y="4645"/>
                  </a:lnTo>
                  <a:lnTo>
                    <a:pt x="1" y="4806"/>
                  </a:lnTo>
                  <a:lnTo>
                    <a:pt x="151" y="5961"/>
                  </a:lnTo>
                  <a:lnTo>
                    <a:pt x="294" y="7116"/>
                  </a:lnTo>
                  <a:lnTo>
                    <a:pt x="436" y="8271"/>
                  </a:lnTo>
                  <a:lnTo>
                    <a:pt x="569" y="9425"/>
                  </a:lnTo>
                  <a:lnTo>
                    <a:pt x="698" y="10580"/>
                  </a:lnTo>
                  <a:lnTo>
                    <a:pt x="823" y="11748"/>
                  </a:lnTo>
                  <a:lnTo>
                    <a:pt x="944" y="12902"/>
                  </a:lnTo>
                  <a:lnTo>
                    <a:pt x="1060" y="14070"/>
                  </a:lnTo>
                  <a:lnTo>
                    <a:pt x="1172" y="15237"/>
                  </a:lnTo>
                  <a:lnTo>
                    <a:pt x="1280" y="16404"/>
                  </a:lnTo>
                  <a:lnTo>
                    <a:pt x="1387" y="17571"/>
                  </a:lnTo>
                  <a:lnTo>
                    <a:pt x="1486" y="18739"/>
                  </a:lnTo>
                  <a:lnTo>
                    <a:pt x="1581" y="19918"/>
                  </a:lnTo>
                  <a:lnTo>
                    <a:pt x="1672" y="21086"/>
                  </a:lnTo>
                  <a:lnTo>
                    <a:pt x="1758" y="22265"/>
                  </a:lnTo>
                  <a:lnTo>
                    <a:pt x="1844" y="23445"/>
                  </a:lnTo>
                  <a:lnTo>
                    <a:pt x="1951" y="23321"/>
                  </a:lnTo>
                  <a:lnTo>
                    <a:pt x="2059" y="23209"/>
                  </a:lnTo>
                  <a:lnTo>
                    <a:pt x="2171" y="23110"/>
                  </a:lnTo>
                  <a:lnTo>
                    <a:pt x="2283" y="23010"/>
                  </a:lnTo>
                  <a:lnTo>
                    <a:pt x="2511" y="22824"/>
                  </a:lnTo>
                  <a:lnTo>
                    <a:pt x="2744" y="22675"/>
                  </a:lnTo>
                  <a:lnTo>
                    <a:pt x="2981" y="22551"/>
                  </a:lnTo>
                  <a:lnTo>
                    <a:pt x="3222" y="22439"/>
                  </a:lnTo>
                  <a:lnTo>
                    <a:pt x="3463" y="22352"/>
                  </a:lnTo>
                  <a:lnTo>
                    <a:pt x="3708" y="22290"/>
                  </a:lnTo>
                  <a:lnTo>
                    <a:pt x="3954" y="22241"/>
                  </a:lnTo>
                  <a:lnTo>
                    <a:pt x="4204" y="22216"/>
                  </a:lnTo>
                  <a:lnTo>
                    <a:pt x="4453" y="22191"/>
                  </a:lnTo>
                  <a:lnTo>
                    <a:pt x="4703" y="22191"/>
                  </a:lnTo>
                  <a:lnTo>
                    <a:pt x="4953" y="22216"/>
                  </a:lnTo>
                  <a:lnTo>
                    <a:pt x="5207" y="22241"/>
                  </a:lnTo>
                  <a:lnTo>
                    <a:pt x="5457" y="22278"/>
                  </a:lnTo>
                  <a:lnTo>
                    <a:pt x="5707" y="22327"/>
                  </a:lnTo>
                  <a:lnTo>
                    <a:pt x="5707" y="22327"/>
                  </a:lnTo>
                  <a:lnTo>
                    <a:pt x="5453" y="16677"/>
                  </a:lnTo>
                  <a:lnTo>
                    <a:pt x="5203" y="11065"/>
                  </a:lnTo>
                  <a:lnTo>
                    <a:pt x="5086" y="8271"/>
                  </a:lnTo>
                  <a:lnTo>
                    <a:pt x="4970" y="5501"/>
                  </a:lnTo>
                  <a:lnTo>
                    <a:pt x="4858" y="2745"/>
                  </a:lnTo>
                  <a:lnTo>
                    <a:pt x="475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850825" y="-4218325"/>
              <a:ext cx="172050" cy="512575"/>
            </a:xfrm>
            <a:custGeom>
              <a:avLst/>
              <a:gdLst/>
              <a:ahLst/>
              <a:cxnLst/>
              <a:rect l="l" t="t" r="r" b="b"/>
              <a:pathLst>
                <a:path w="6882" h="20503" extrusionOk="0">
                  <a:moveTo>
                    <a:pt x="2507" y="1"/>
                  </a:moveTo>
                  <a:lnTo>
                    <a:pt x="2433" y="982"/>
                  </a:lnTo>
                  <a:lnTo>
                    <a:pt x="2352" y="1938"/>
                  </a:lnTo>
                  <a:lnTo>
                    <a:pt x="2304" y="2410"/>
                  </a:lnTo>
                  <a:lnTo>
                    <a:pt x="2261" y="2869"/>
                  </a:lnTo>
                  <a:lnTo>
                    <a:pt x="2214" y="3329"/>
                  </a:lnTo>
                  <a:lnTo>
                    <a:pt x="2162" y="3788"/>
                  </a:lnTo>
                  <a:lnTo>
                    <a:pt x="2106" y="4235"/>
                  </a:lnTo>
                  <a:lnTo>
                    <a:pt x="2050" y="4682"/>
                  </a:lnTo>
                  <a:lnTo>
                    <a:pt x="1994" y="5117"/>
                  </a:lnTo>
                  <a:lnTo>
                    <a:pt x="1934" y="5552"/>
                  </a:lnTo>
                  <a:lnTo>
                    <a:pt x="1869" y="5974"/>
                  </a:lnTo>
                  <a:lnTo>
                    <a:pt x="1800" y="6396"/>
                  </a:lnTo>
                  <a:lnTo>
                    <a:pt x="1732" y="6806"/>
                  </a:lnTo>
                  <a:lnTo>
                    <a:pt x="1658" y="7203"/>
                  </a:lnTo>
                  <a:lnTo>
                    <a:pt x="1581" y="7600"/>
                  </a:lnTo>
                  <a:lnTo>
                    <a:pt x="1503" y="7985"/>
                  </a:lnTo>
                  <a:lnTo>
                    <a:pt x="1421" y="8358"/>
                  </a:lnTo>
                  <a:lnTo>
                    <a:pt x="1335" y="8731"/>
                  </a:lnTo>
                  <a:lnTo>
                    <a:pt x="1245" y="9078"/>
                  </a:lnTo>
                  <a:lnTo>
                    <a:pt x="1150" y="9426"/>
                  </a:lnTo>
                  <a:lnTo>
                    <a:pt x="1055" y="9774"/>
                  </a:lnTo>
                  <a:lnTo>
                    <a:pt x="952" y="10096"/>
                  </a:lnTo>
                  <a:lnTo>
                    <a:pt x="849" y="10407"/>
                  </a:lnTo>
                  <a:lnTo>
                    <a:pt x="741" y="10717"/>
                  </a:lnTo>
                  <a:lnTo>
                    <a:pt x="629" y="11015"/>
                  </a:lnTo>
                  <a:lnTo>
                    <a:pt x="509" y="11301"/>
                  </a:lnTo>
                  <a:lnTo>
                    <a:pt x="388" y="11562"/>
                  </a:lnTo>
                  <a:lnTo>
                    <a:pt x="263" y="11823"/>
                  </a:lnTo>
                  <a:lnTo>
                    <a:pt x="134" y="12071"/>
                  </a:lnTo>
                  <a:lnTo>
                    <a:pt x="0" y="12307"/>
                  </a:lnTo>
                  <a:lnTo>
                    <a:pt x="177" y="12468"/>
                  </a:lnTo>
                  <a:lnTo>
                    <a:pt x="349" y="12630"/>
                  </a:lnTo>
                  <a:lnTo>
                    <a:pt x="526" y="12804"/>
                  </a:lnTo>
                  <a:lnTo>
                    <a:pt x="698" y="12977"/>
                  </a:lnTo>
                  <a:lnTo>
                    <a:pt x="1042" y="13350"/>
                  </a:lnTo>
                  <a:lnTo>
                    <a:pt x="1383" y="13760"/>
                  </a:lnTo>
                  <a:lnTo>
                    <a:pt x="1719" y="14194"/>
                  </a:lnTo>
                  <a:lnTo>
                    <a:pt x="2046" y="14641"/>
                  </a:lnTo>
                  <a:lnTo>
                    <a:pt x="2373" y="15126"/>
                  </a:lnTo>
                  <a:lnTo>
                    <a:pt x="2696" y="15635"/>
                  </a:lnTo>
                  <a:lnTo>
                    <a:pt x="3010" y="16169"/>
                  </a:lnTo>
                  <a:lnTo>
                    <a:pt x="3321" y="16728"/>
                  </a:lnTo>
                  <a:lnTo>
                    <a:pt x="3622" y="17299"/>
                  </a:lnTo>
                  <a:lnTo>
                    <a:pt x="3919" y="17907"/>
                  </a:lnTo>
                  <a:lnTo>
                    <a:pt x="4208" y="18528"/>
                  </a:lnTo>
                  <a:lnTo>
                    <a:pt x="4488" y="19161"/>
                  </a:lnTo>
                  <a:lnTo>
                    <a:pt x="4625" y="19497"/>
                  </a:lnTo>
                  <a:lnTo>
                    <a:pt x="4759" y="19832"/>
                  </a:lnTo>
                  <a:lnTo>
                    <a:pt x="4892" y="20167"/>
                  </a:lnTo>
                  <a:lnTo>
                    <a:pt x="5026" y="20503"/>
                  </a:lnTo>
                  <a:lnTo>
                    <a:pt x="5181" y="19373"/>
                  </a:lnTo>
                  <a:lnTo>
                    <a:pt x="5332" y="18243"/>
                  </a:lnTo>
                  <a:lnTo>
                    <a:pt x="5474" y="17100"/>
                  </a:lnTo>
                  <a:lnTo>
                    <a:pt x="5611" y="15958"/>
                  </a:lnTo>
                  <a:lnTo>
                    <a:pt x="5745" y="14803"/>
                  </a:lnTo>
                  <a:lnTo>
                    <a:pt x="5870" y="13648"/>
                  </a:lnTo>
                  <a:lnTo>
                    <a:pt x="5995" y="12493"/>
                  </a:lnTo>
                  <a:lnTo>
                    <a:pt x="6111" y="11326"/>
                  </a:lnTo>
                  <a:lnTo>
                    <a:pt x="6223" y="10159"/>
                  </a:lnTo>
                  <a:lnTo>
                    <a:pt x="6331" y="8991"/>
                  </a:lnTo>
                  <a:lnTo>
                    <a:pt x="6434" y="7812"/>
                  </a:lnTo>
                  <a:lnTo>
                    <a:pt x="6533" y="6632"/>
                  </a:lnTo>
                  <a:lnTo>
                    <a:pt x="6628" y="5440"/>
                  </a:lnTo>
                  <a:lnTo>
                    <a:pt x="6718" y="4260"/>
                  </a:lnTo>
                  <a:lnTo>
                    <a:pt x="6804" y="3068"/>
                  </a:lnTo>
                  <a:lnTo>
                    <a:pt x="6882" y="1863"/>
                  </a:lnTo>
                  <a:lnTo>
                    <a:pt x="5784" y="1454"/>
                  </a:lnTo>
                  <a:lnTo>
                    <a:pt x="5237" y="1243"/>
                  </a:lnTo>
                  <a:lnTo>
                    <a:pt x="4690" y="1019"/>
                  </a:lnTo>
                  <a:lnTo>
                    <a:pt x="4143" y="796"/>
                  </a:lnTo>
                  <a:lnTo>
                    <a:pt x="3596" y="547"/>
                  </a:lnTo>
                  <a:lnTo>
                    <a:pt x="3049" y="286"/>
                  </a:lnTo>
                  <a:lnTo>
                    <a:pt x="250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19075" y="-4702925"/>
              <a:ext cx="123300" cy="459175"/>
            </a:xfrm>
            <a:custGeom>
              <a:avLst/>
              <a:gdLst/>
              <a:ahLst/>
              <a:cxnLst/>
              <a:rect l="l" t="t" r="r" b="b"/>
              <a:pathLst>
                <a:path w="4932" h="18367" extrusionOk="0">
                  <a:moveTo>
                    <a:pt x="358" y="1"/>
                  </a:moveTo>
                  <a:lnTo>
                    <a:pt x="354" y="423"/>
                  </a:lnTo>
                  <a:lnTo>
                    <a:pt x="349" y="634"/>
                  </a:lnTo>
                  <a:lnTo>
                    <a:pt x="341" y="845"/>
                  </a:lnTo>
                  <a:lnTo>
                    <a:pt x="319" y="1627"/>
                  </a:lnTo>
                  <a:lnTo>
                    <a:pt x="302" y="2447"/>
                  </a:lnTo>
                  <a:lnTo>
                    <a:pt x="268" y="4148"/>
                  </a:lnTo>
                  <a:lnTo>
                    <a:pt x="207" y="7811"/>
                  </a:lnTo>
                  <a:lnTo>
                    <a:pt x="173" y="9736"/>
                  </a:lnTo>
                  <a:lnTo>
                    <a:pt x="125" y="11698"/>
                  </a:lnTo>
                  <a:lnTo>
                    <a:pt x="100" y="12692"/>
                  </a:lnTo>
                  <a:lnTo>
                    <a:pt x="69" y="13685"/>
                  </a:lnTo>
                  <a:lnTo>
                    <a:pt x="39" y="14678"/>
                  </a:lnTo>
                  <a:lnTo>
                    <a:pt x="1" y="15659"/>
                  </a:lnTo>
                  <a:lnTo>
                    <a:pt x="22" y="15659"/>
                  </a:lnTo>
                  <a:lnTo>
                    <a:pt x="39" y="15647"/>
                  </a:lnTo>
                  <a:lnTo>
                    <a:pt x="61" y="15647"/>
                  </a:lnTo>
                  <a:lnTo>
                    <a:pt x="82" y="15659"/>
                  </a:lnTo>
                  <a:lnTo>
                    <a:pt x="621" y="15958"/>
                  </a:lnTo>
                  <a:lnTo>
                    <a:pt x="1155" y="16256"/>
                  </a:lnTo>
                  <a:lnTo>
                    <a:pt x="1689" y="16591"/>
                  </a:lnTo>
                  <a:lnTo>
                    <a:pt x="2218" y="16926"/>
                  </a:lnTo>
                  <a:lnTo>
                    <a:pt x="2748" y="17274"/>
                  </a:lnTo>
                  <a:lnTo>
                    <a:pt x="3278" y="17634"/>
                  </a:lnTo>
                  <a:lnTo>
                    <a:pt x="4333" y="18367"/>
                  </a:lnTo>
                  <a:lnTo>
                    <a:pt x="4393" y="17261"/>
                  </a:lnTo>
                  <a:lnTo>
                    <a:pt x="4453" y="16156"/>
                  </a:lnTo>
                  <a:lnTo>
                    <a:pt x="4505" y="15051"/>
                  </a:lnTo>
                  <a:lnTo>
                    <a:pt x="4557" y="13946"/>
                  </a:lnTo>
                  <a:lnTo>
                    <a:pt x="4604" y="12828"/>
                  </a:lnTo>
                  <a:lnTo>
                    <a:pt x="4647" y="11723"/>
                  </a:lnTo>
                  <a:lnTo>
                    <a:pt x="4690" y="10605"/>
                  </a:lnTo>
                  <a:lnTo>
                    <a:pt x="4729" y="9488"/>
                  </a:lnTo>
                  <a:lnTo>
                    <a:pt x="4763" y="8370"/>
                  </a:lnTo>
                  <a:lnTo>
                    <a:pt x="4793" y="7253"/>
                  </a:lnTo>
                  <a:lnTo>
                    <a:pt x="4824" y="6123"/>
                  </a:lnTo>
                  <a:lnTo>
                    <a:pt x="4849" y="4993"/>
                  </a:lnTo>
                  <a:lnTo>
                    <a:pt x="4875" y="3875"/>
                  </a:lnTo>
                  <a:lnTo>
                    <a:pt x="4893" y="2745"/>
                  </a:lnTo>
                  <a:lnTo>
                    <a:pt x="4931" y="473"/>
                  </a:lnTo>
                  <a:lnTo>
                    <a:pt x="4402" y="348"/>
                  </a:lnTo>
                  <a:lnTo>
                    <a:pt x="3876" y="237"/>
                  </a:lnTo>
                  <a:lnTo>
                    <a:pt x="3347" y="162"/>
                  </a:lnTo>
                  <a:lnTo>
                    <a:pt x="2817" y="100"/>
                  </a:lnTo>
                  <a:lnTo>
                    <a:pt x="2292" y="75"/>
                  </a:lnTo>
                  <a:lnTo>
                    <a:pt x="1758" y="63"/>
                  </a:lnTo>
                  <a:lnTo>
                    <a:pt x="1228" y="88"/>
                  </a:lnTo>
                  <a:lnTo>
                    <a:pt x="961" y="112"/>
                  </a:lnTo>
                  <a:lnTo>
                    <a:pt x="694" y="150"/>
                  </a:lnTo>
                  <a:lnTo>
                    <a:pt x="647" y="162"/>
                  </a:lnTo>
                  <a:lnTo>
                    <a:pt x="603" y="162"/>
                  </a:lnTo>
                  <a:lnTo>
                    <a:pt x="556" y="150"/>
                  </a:lnTo>
                  <a:lnTo>
                    <a:pt x="513" y="125"/>
                  </a:lnTo>
                  <a:lnTo>
                    <a:pt x="431" y="75"/>
                  </a:lnTo>
                  <a:lnTo>
                    <a:pt x="35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30800" y="-5262975"/>
              <a:ext cx="112100" cy="492700"/>
            </a:xfrm>
            <a:custGeom>
              <a:avLst/>
              <a:gdLst/>
              <a:ahLst/>
              <a:cxnLst/>
              <a:rect l="l" t="t" r="r" b="b"/>
              <a:pathLst>
                <a:path w="4484" h="19708" extrusionOk="0">
                  <a:moveTo>
                    <a:pt x="4251" y="1"/>
                  </a:moveTo>
                  <a:lnTo>
                    <a:pt x="3803" y="75"/>
                  </a:lnTo>
                  <a:lnTo>
                    <a:pt x="3360" y="162"/>
                  </a:lnTo>
                  <a:lnTo>
                    <a:pt x="2921" y="249"/>
                  </a:lnTo>
                  <a:lnTo>
                    <a:pt x="2473" y="324"/>
                  </a:lnTo>
                  <a:lnTo>
                    <a:pt x="1904" y="436"/>
                  </a:lnTo>
                  <a:lnTo>
                    <a:pt x="1620" y="498"/>
                  </a:lnTo>
                  <a:lnTo>
                    <a:pt x="1336" y="535"/>
                  </a:lnTo>
                  <a:lnTo>
                    <a:pt x="1198" y="547"/>
                  </a:lnTo>
                  <a:lnTo>
                    <a:pt x="1056" y="560"/>
                  </a:lnTo>
                  <a:lnTo>
                    <a:pt x="918" y="547"/>
                  </a:lnTo>
                  <a:lnTo>
                    <a:pt x="776" y="535"/>
                  </a:lnTo>
                  <a:lnTo>
                    <a:pt x="638" y="510"/>
                  </a:lnTo>
                  <a:lnTo>
                    <a:pt x="500" y="485"/>
                  </a:lnTo>
                  <a:lnTo>
                    <a:pt x="363" y="436"/>
                  </a:lnTo>
                  <a:lnTo>
                    <a:pt x="225" y="374"/>
                  </a:lnTo>
                  <a:lnTo>
                    <a:pt x="225" y="2584"/>
                  </a:lnTo>
                  <a:lnTo>
                    <a:pt x="212" y="4807"/>
                  </a:lnTo>
                  <a:lnTo>
                    <a:pt x="195" y="7029"/>
                  </a:lnTo>
                  <a:lnTo>
                    <a:pt x="169" y="9240"/>
                  </a:lnTo>
                  <a:lnTo>
                    <a:pt x="134" y="11463"/>
                  </a:lnTo>
                  <a:lnTo>
                    <a:pt x="96" y="13685"/>
                  </a:lnTo>
                  <a:lnTo>
                    <a:pt x="53" y="15908"/>
                  </a:lnTo>
                  <a:lnTo>
                    <a:pt x="1" y="18119"/>
                  </a:lnTo>
                  <a:lnTo>
                    <a:pt x="1" y="18119"/>
                  </a:lnTo>
                  <a:lnTo>
                    <a:pt x="113" y="18056"/>
                  </a:lnTo>
                  <a:lnTo>
                    <a:pt x="169" y="18032"/>
                  </a:lnTo>
                  <a:lnTo>
                    <a:pt x="225" y="18032"/>
                  </a:lnTo>
                  <a:lnTo>
                    <a:pt x="496" y="18056"/>
                  </a:lnTo>
                  <a:lnTo>
                    <a:pt x="763" y="18106"/>
                  </a:lnTo>
                  <a:lnTo>
                    <a:pt x="1034" y="18156"/>
                  </a:lnTo>
                  <a:lnTo>
                    <a:pt x="1301" y="18230"/>
                  </a:lnTo>
                  <a:lnTo>
                    <a:pt x="1568" y="18305"/>
                  </a:lnTo>
                  <a:lnTo>
                    <a:pt x="1831" y="18392"/>
                  </a:lnTo>
                  <a:lnTo>
                    <a:pt x="2098" y="18479"/>
                  </a:lnTo>
                  <a:lnTo>
                    <a:pt x="2365" y="18590"/>
                  </a:lnTo>
                  <a:lnTo>
                    <a:pt x="2628" y="18702"/>
                  </a:lnTo>
                  <a:lnTo>
                    <a:pt x="2895" y="18826"/>
                  </a:lnTo>
                  <a:lnTo>
                    <a:pt x="3157" y="18951"/>
                  </a:lnTo>
                  <a:lnTo>
                    <a:pt x="3420" y="19087"/>
                  </a:lnTo>
                  <a:lnTo>
                    <a:pt x="3950" y="19385"/>
                  </a:lnTo>
                  <a:lnTo>
                    <a:pt x="4475" y="19708"/>
                  </a:lnTo>
                  <a:lnTo>
                    <a:pt x="4480" y="18479"/>
                  </a:lnTo>
                  <a:lnTo>
                    <a:pt x="4484" y="17262"/>
                  </a:lnTo>
                  <a:lnTo>
                    <a:pt x="4480" y="16032"/>
                  </a:lnTo>
                  <a:lnTo>
                    <a:pt x="4480" y="14803"/>
                  </a:lnTo>
                  <a:lnTo>
                    <a:pt x="4462" y="12332"/>
                  </a:lnTo>
                  <a:lnTo>
                    <a:pt x="4436" y="9873"/>
                  </a:lnTo>
                  <a:lnTo>
                    <a:pt x="4402" y="7402"/>
                  </a:lnTo>
                  <a:lnTo>
                    <a:pt x="4359" y="4931"/>
                  </a:lnTo>
                  <a:lnTo>
                    <a:pt x="4307" y="2460"/>
                  </a:lnTo>
                  <a:lnTo>
                    <a:pt x="42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18650" y="-5934150"/>
              <a:ext cx="115975" cy="582425"/>
            </a:xfrm>
            <a:custGeom>
              <a:avLst/>
              <a:gdLst/>
              <a:ahLst/>
              <a:cxnLst/>
              <a:rect l="l" t="t" r="r" b="b"/>
              <a:pathLst>
                <a:path w="4639" h="23297" extrusionOk="0">
                  <a:moveTo>
                    <a:pt x="3751" y="1"/>
                  </a:moveTo>
                  <a:lnTo>
                    <a:pt x="3389" y="75"/>
                  </a:lnTo>
                  <a:lnTo>
                    <a:pt x="3036" y="162"/>
                  </a:lnTo>
                  <a:lnTo>
                    <a:pt x="2687" y="249"/>
                  </a:lnTo>
                  <a:lnTo>
                    <a:pt x="2515" y="311"/>
                  </a:lnTo>
                  <a:lnTo>
                    <a:pt x="2343" y="373"/>
                  </a:lnTo>
                  <a:lnTo>
                    <a:pt x="2197" y="448"/>
                  </a:lnTo>
                  <a:lnTo>
                    <a:pt x="2050" y="522"/>
                  </a:lnTo>
                  <a:lnTo>
                    <a:pt x="1757" y="684"/>
                  </a:lnTo>
                  <a:lnTo>
                    <a:pt x="1464" y="870"/>
                  </a:lnTo>
                  <a:lnTo>
                    <a:pt x="1172" y="1056"/>
                  </a:lnTo>
                  <a:lnTo>
                    <a:pt x="883" y="1243"/>
                  </a:lnTo>
                  <a:lnTo>
                    <a:pt x="590" y="1404"/>
                  </a:lnTo>
                  <a:lnTo>
                    <a:pt x="444" y="1478"/>
                  </a:lnTo>
                  <a:lnTo>
                    <a:pt x="297" y="1541"/>
                  </a:lnTo>
                  <a:lnTo>
                    <a:pt x="151" y="1590"/>
                  </a:lnTo>
                  <a:lnTo>
                    <a:pt x="0" y="1640"/>
                  </a:lnTo>
                  <a:lnTo>
                    <a:pt x="74" y="2956"/>
                  </a:lnTo>
                  <a:lnTo>
                    <a:pt x="142" y="4272"/>
                  </a:lnTo>
                  <a:lnTo>
                    <a:pt x="207" y="5601"/>
                  </a:lnTo>
                  <a:lnTo>
                    <a:pt x="267" y="6917"/>
                  </a:lnTo>
                  <a:lnTo>
                    <a:pt x="323" y="8246"/>
                  </a:lnTo>
                  <a:lnTo>
                    <a:pt x="375" y="9575"/>
                  </a:lnTo>
                  <a:lnTo>
                    <a:pt x="427" y="10904"/>
                  </a:lnTo>
                  <a:lnTo>
                    <a:pt x="470" y="12232"/>
                  </a:lnTo>
                  <a:lnTo>
                    <a:pt x="508" y="13561"/>
                  </a:lnTo>
                  <a:lnTo>
                    <a:pt x="543" y="14890"/>
                  </a:lnTo>
                  <a:lnTo>
                    <a:pt x="577" y="16231"/>
                  </a:lnTo>
                  <a:lnTo>
                    <a:pt x="603" y="17559"/>
                  </a:lnTo>
                  <a:lnTo>
                    <a:pt x="629" y="18901"/>
                  </a:lnTo>
                  <a:lnTo>
                    <a:pt x="651" y="20242"/>
                  </a:lnTo>
                  <a:lnTo>
                    <a:pt x="668" y="21583"/>
                  </a:lnTo>
                  <a:lnTo>
                    <a:pt x="681" y="22924"/>
                  </a:lnTo>
                  <a:lnTo>
                    <a:pt x="819" y="22862"/>
                  </a:lnTo>
                  <a:lnTo>
                    <a:pt x="961" y="22825"/>
                  </a:lnTo>
                  <a:lnTo>
                    <a:pt x="1103" y="22787"/>
                  </a:lnTo>
                  <a:lnTo>
                    <a:pt x="1245" y="22763"/>
                  </a:lnTo>
                  <a:lnTo>
                    <a:pt x="1387" y="22750"/>
                  </a:lnTo>
                  <a:lnTo>
                    <a:pt x="1529" y="22738"/>
                  </a:lnTo>
                  <a:lnTo>
                    <a:pt x="1671" y="22750"/>
                  </a:lnTo>
                  <a:lnTo>
                    <a:pt x="1813" y="22763"/>
                  </a:lnTo>
                  <a:lnTo>
                    <a:pt x="2102" y="22800"/>
                  </a:lnTo>
                  <a:lnTo>
                    <a:pt x="2386" y="22862"/>
                  </a:lnTo>
                  <a:lnTo>
                    <a:pt x="2959" y="22974"/>
                  </a:lnTo>
                  <a:lnTo>
                    <a:pt x="3165" y="22998"/>
                  </a:lnTo>
                  <a:lnTo>
                    <a:pt x="3372" y="23023"/>
                  </a:lnTo>
                  <a:lnTo>
                    <a:pt x="3794" y="23110"/>
                  </a:lnTo>
                  <a:lnTo>
                    <a:pt x="4216" y="23197"/>
                  </a:lnTo>
                  <a:lnTo>
                    <a:pt x="4638" y="23297"/>
                  </a:lnTo>
                  <a:lnTo>
                    <a:pt x="4543" y="20366"/>
                  </a:lnTo>
                  <a:lnTo>
                    <a:pt x="4444" y="17435"/>
                  </a:lnTo>
                  <a:lnTo>
                    <a:pt x="4337" y="14517"/>
                  </a:lnTo>
                  <a:lnTo>
                    <a:pt x="4225" y="11599"/>
                  </a:lnTo>
                  <a:lnTo>
                    <a:pt x="4109" y="8693"/>
                  </a:lnTo>
                  <a:lnTo>
                    <a:pt x="3992" y="5787"/>
                  </a:lnTo>
                  <a:lnTo>
                    <a:pt x="37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4971175" y="-2738750"/>
              <a:ext cx="70325" cy="280050"/>
            </a:xfrm>
            <a:custGeom>
              <a:avLst/>
              <a:gdLst/>
              <a:ahLst/>
              <a:cxnLst/>
              <a:rect l="l" t="t" r="r" b="b"/>
              <a:pathLst>
                <a:path w="2813" h="11202" extrusionOk="0">
                  <a:moveTo>
                    <a:pt x="2214" y="1"/>
                  </a:moveTo>
                  <a:lnTo>
                    <a:pt x="1947" y="423"/>
                  </a:lnTo>
                  <a:lnTo>
                    <a:pt x="1680" y="833"/>
                  </a:lnTo>
                  <a:lnTo>
                    <a:pt x="1409" y="1205"/>
                  </a:lnTo>
                  <a:lnTo>
                    <a:pt x="1133" y="1566"/>
                  </a:lnTo>
                  <a:lnTo>
                    <a:pt x="853" y="1913"/>
                  </a:lnTo>
                  <a:lnTo>
                    <a:pt x="574" y="2224"/>
                  </a:lnTo>
                  <a:lnTo>
                    <a:pt x="289" y="2522"/>
                  </a:lnTo>
                  <a:lnTo>
                    <a:pt x="1" y="2795"/>
                  </a:lnTo>
                  <a:lnTo>
                    <a:pt x="27" y="3639"/>
                  </a:lnTo>
                  <a:lnTo>
                    <a:pt x="65" y="4484"/>
                  </a:lnTo>
                  <a:lnTo>
                    <a:pt x="87" y="4906"/>
                  </a:lnTo>
                  <a:lnTo>
                    <a:pt x="108" y="5328"/>
                  </a:lnTo>
                  <a:lnTo>
                    <a:pt x="139" y="5750"/>
                  </a:lnTo>
                  <a:lnTo>
                    <a:pt x="173" y="6160"/>
                  </a:lnTo>
                  <a:lnTo>
                    <a:pt x="208" y="6570"/>
                  </a:lnTo>
                  <a:lnTo>
                    <a:pt x="251" y="6980"/>
                  </a:lnTo>
                  <a:lnTo>
                    <a:pt x="298" y="7377"/>
                  </a:lnTo>
                  <a:lnTo>
                    <a:pt x="350" y="7762"/>
                  </a:lnTo>
                  <a:lnTo>
                    <a:pt x="410" y="8147"/>
                  </a:lnTo>
                  <a:lnTo>
                    <a:pt x="479" y="8520"/>
                  </a:lnTo>
                  <a:lnTo>
                    <a:pt x="552" y="8880"/>
                  </a:lnTo>
                  <a:lnTo>
                    <a:pt x="630" y="9227"/>
                  </a:lnTo>
                  <a:lnTo>
                    <a:pt x="668" y="9364"/>
                  </a:lnTo>
                  <a:lnTo>
                    <a:pt x="711" y="9501"/>
                  </a:lnTo>
                  <a:lnTo>
                    <a:pt x="754" y="9637"/>
                  </a:lnTo>
                  <a:lnTo>
                    <a:pt x="806" y="9774"/>
                  </a:lnTo>
                  <a:lnTo>
                    <a:pt x="853" y="9898"/>
                  </a:lnTo>
                  <a:lnTo>
                    <a:pt x="909" y="10034"/>
                  </a:lnTo>
                  <a:lnTo>
                    <a:pt x="965" y="10159"/>
                  </a:lnTo>
                  <a:lnTo>
                    <a:pt x="1026" y="10283"/>
                  </a:lnTo>
                  <a:lnTo>
                    <a:pt x="1086" y="10395"/>
                  </a:lnTo>
                  <a:lnTo>
                    <a:pt x="1146" y="10506"/>
                  </a:lnTo>
                  <a:lnTo>
                    <a:pt x="1211" y="10606"/>
                  </a:lnTo>
                  <a:lnTo>
                    <a:pt x="1275" y="10705"/>
                  </a:lnTo>
                  <a:lnTo>
                    <a:pt x="1344" y="10792"/>
                  </a:lnTo>
                  <a:lnTo>
                    <a:pt x="1413" y="10879"/>
                  </a:lnTo>
                  <a:lnTo>
                    <a:pt x="1482" y="10953"/>
                  </a:lnTo>
                  <a:lnTo>
                    <a:pt x="1551" y="11016"/>
                  </a:lnTo>
                  <a:lnTo>
                    <a:pt x="1620" y="11078"/>
                  </a:lnTo>
                  <a:lnTo>
                    <a:pt x="1693" y="11115"/>
                  </a:lnTo>
                  <a:lnTo>
                    <a:pt x="1762" y="11152"/>
                  </a:lnTo>
                  <a:lnTo>
                    <a:pt x="1831" y="11177"/>
                  </a:lnTo>
                  <a:lnTo>
                    <a:pt x="1904" y="11189"/>
                  </a:lnTo>
                  <a:lnTo>
                    <a:pt x="1973" y="11202"/>
                  </a:lnTo>
                  <a:lnTo>
                    <a:pt x="2042" y="11189"/>
                  </a:lnTo>
                  <a:lnTo>
                    <a:pt x="2111" y="11165"/>
                  </a:lnTo>
                  <a:lnTo>
                    <a:pt x="2180" y="11127"/>
                  </a:lnTo>
                  <a:lnTo>
                    <a:pt x="2244" y="11078"/>
                  </a:lnTo>
                  <a:lnTo>
                    <a:pt x="2309" y="11003"/>
                  </a:lnTo>
                  <a:lnTo>
                    <a:pt x="2374" y="10929"/>
                  </a:lnTo>
                  <a:lnTo>
                    <a:pt x="2434" y="10829"/>
                  </a:lnTo>
                  <a:lnTo>
                    <a:pt x="2490" y="10717"/>
                  </a:lnTo>
                  <a:lnTo>
                    <a:pt x="2550" y="10581"/>
                  </a:lnTo>
                  <a:lnTo>
                    <a:pt x="2602" y="10432"/>
                  </a:lnTo>
                  <a:lnTo>
                    <a:pt x="2628" y="10357"/>
                  </a:lnTo>
                  <a:lnTo>
                    <a:pt x="2654" y="10270"/>
                  </a:lnTo>
                  <a:lnTo>
                    <a:pt x="2692" y="10084"/>
                  </a:lnTo>
                  <a:lnTo>
                    <a:pt x="2731" y="9873"/>
                  </a:lnTo>
                  <a:lnTo>
                    <a:pt x="2757" y="9650"/>
                  </a:lnTo>
                  <a:lnTo>
                    <a:pt x="2778" y="9401"/>
                  </a:lnTo>
                  <a:lnTo>
                    <a:pt x="2796" y="9153"/>
                  </a:lnTo>
                  <a:lnTo>
                    <a:pt x="2804" y="8880"/>
                  </a:lnTo>
                  <a:lnTo>
                    <a:pt x="2813" y="8594"/>
                  </a:lnTo>
                  <a:lnTo>
                    <a:pt x="2813" y="8296"/>
                  </a:lnTo>
                  <a:lnTo>
                    <a:pt x="2809" y="7998"/>
                  </a:lnTo>
                  <a:lnTo>
                    <a:pt x="2800" y="7688"/>
                  </a:lnTo>
                  <a:lnTo>
                    <a:pt x="2787" y="7365"/>
                  </a:lnTo>
                  <a:lnTo>
                    <a:pt x="2774" y="7042"/>
                  </a:lnTo>
                  <a:lnTo>
                    <a:pt x="2753" y="6707"/>
                  </a:lnTo>
                  <a:lnTo>
                    <a:pt x="2709" y="6036"/>
                  </a:lnTo>
                  <a:lnTo>
                    <a:pt x="2654" y="5365"/>
                  </a:lnTo>
                  <a:lnTo>
                    <a:pt x="2593" y="4695"/>
                  </a:lnTo>
                  <a:lnTo>
                    <a:pt x="2533" y="4037"/>
                  </a:lnTo>
                  <a:lnTo>
                    <a:pt x="2473" y="3416"/>
                  </a:lnTo>
                  <a:lnTo>
                    <a:pt x="2361" y="2286"/>
                  </a:lnTo>
                  <a:lnTo>
                    <a:pt x="2313" y="1814"/>
                  </a:lnTo>
                  <a:lnTo>
                    <a:pt x="2279" y="1392"/>
                  </a:lnTo>
                  <a:lnTo>
                    <a:pt x="2266" y="1044"/>
                  </a:lnTo>
                  <a:lnTo>
                    <a:pt x="2249" y="696"/>
                  </a:lnTo>
                  <a:lnTo>
                    <a:pt x="2231" y="349"/>
                  </a:lnTo>
                  <a:lnTo>
                    <a:pt x="22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66"/>
          <p:cNvGrpSpPr/>
          <p:nvPr/>
        </p:nvGrpSpPr>
        <p:grpSpPr>
          <a:xfrm>
            <a:off x="2632776" y="2223779"/>
            <a:ext cx="1885980" cy="1570351"/>
            <a:chOff x="-7512325" y="-6424375"/>
            <a:chExt cx="8506900" cy="6662500"/>
          </a:xfrm>
        </p:grpSpPr>
        <p:sp>
          <p:nvSpPr>
            <p:cNvPr id="2281" name="Google Shape;2281;p66"/>
            <p:cNvSpPr/>
            <p:nvPr/>
          </p:nvSpPr>
          <p:spPr>
            <a:xfrm>
              <a:off x="-7512325" y="-6424375"/>
              <a:ext cx="8506900" cy="6662500"/>
            </a:xfrm>
            <a:custGeom>
              <a:avLst/>
              <a:gdLst/>
              <a:ahLst/>
              <a:cxnLst/>
              <a:rect l="l" t="t" r="r" b="b"/>
              <a:pathLst>
                <a:path w="340276" h="266500" extrusionOk="0">
                  <a:moveTo>
                    <a:pt x="157143" y="2914"/>
                  </a:moveTo>
                  <a:lnTo>
                    <a:pt x="157298" y="2921"/>
                  </a:lnTo>
                  <a:lnTo>
                    <a:pt x="157454" y="2935"/>
                  </a:lnTo>
                  <a:lnTo>
                    <a:pt x="157609" y="2957"/>
                  </a:lnTo>
                  <a:lnTo>
                    <a:pt x="157773" y="2986"/>
                  </a:lnTo>
                  <a:lnTo>
                    <a:pt x="157919" y="3015"/>
                  </a:lnTo>
                  <a:lnTo>
                    <a:pt x="158075" y="3044"/>
                  </a:lnTo>
                  <a:lnTo>
                    <a:pt x="158221" y="3088"/>
                  </a:lnTo>
                  <a:lnTo>
                    <a:pt x="158360" y="3132"/>
                  </a:lnTo>
                  <a:lnTo>
                    <a:pt x="158506" y="3175"/>
                  </a:lnTo>
                  <a:lnTo>
                    <a:pt x="158644" y="3233"/>
                  </a:lnTo>
                  <a:lnTo>
                    <a:pt x="158782" y="3291"/>
                  </a:lnTo>
                  <a:lnTo>
                    <a:pt x="158912" y="3349"/>
                  </a:lnTo>
                  <a:lnTo>
                    <a:pt x="159041" y="3415"/>
                  </a:lnTo>
                  <a:lnTo>
                    <a:pt x="159171" y="3487"/>
                  </a:lnTo>
                  <a:lnTo>
                    <a:pt x="159291" y="3560"/>
                  </a:lnTo>
                  <a:lnTo>
                    <a:pt x="159404" y="3640"/>
                  </a:lnTo>
                  <a:lnTo>
                    <a:pt x="159516" y="3720"/>
                  </a:lnTo>
                  <a:lnTo>
                    <a:pt x="159619" y="3807"/>
                  </a:lnTo>
                  <a:lnTo>
                    <a:pt x="159723" y="3894"/>
                  </a:lnTo>
                  <a:lnTo>
                    <a:pt x="159818" y="3989"/>
                  </a:lnTo>
                  <a:lnTo>
                    <a:pt x="159904" y="4090"/>
                  </a:lnTo>
                  <a:lnTo>
                    <a:pt x="159982" y="4185"/>
                  </a:lnTo>
                  <a:lnTo>
                    <a:pt x="160059" y="4294"/>
                  </a:lnTo>
                  <a:lnTo>
                    <a:pt x="160129" y="4395"/>
                  </a:lnTo>
                  <a:lnTo>
                    <a:pt x="160180" y="4504"/>
                  </a:lnTo>
                  <a:lnTo>
                    <a:pt x="160232" y="4621"/>
                  </a:lnTo>
                  <a:lnTo>
                    <a:pt x="160275" y="4737"/>
                  </a:lnTo>
                  <a:lnTo>
                    <a:pt x="160310" y="4853"/>
                  </a:lnTo>
                  <a:lnTo>
                    <a:pt x="160336" y="4977"/>
                  </a:lnTo>
                  <a:lnTo>
                    <a:pt x="160353" y="5093"/>
                  </a:lnTo>
                  <a:lnTo>
                    <a:pt x="160361" y="5224"/>
                  </a:lnTo>
                  <a:lnTo>
                    <a:pt x="160353" y="5347"/>
                  </a:lnTo>
                  <a:lnTo>
                    <a:pt x="160344" y="5478"/>
                  </a:lnTo>
                  <a:lnTo>
                    <a:pt x="160318" y="5609"/>
                  </a:lnTo>
                  <a:lnTo>
                    <a:pt x="160284" y="5747"/>
                  </a:lnTo>
                  <a:lnTo>
                    <a:pt x="160241" y="5885"/>
                  </a:lnTo>
                  <a:lnTo>
                    <a:pt x="160180" y="6030"/>
                  </a:lnTo>
                  <a:lnTo>
                    <a:pt x="160111" y="6182"/>
                  </a:lnTo>
                  <a:lnTo>
                    <a:pt x="160034" y="6320"/>
                  </a:lnTo>
                  <a:lnTo>
                    <a:pt x="159947" y="6458"/>
                  </a:lnTo>
                  <a:lnTo>
                    <a:pt x="159852" y="6582"/>
                  </a:lnTo>
                  <a:lnTo>
                    <a:pt x="159749" y="6713"/>
                  </a:lnTo>
                  <a:lnTo>
                    <a:pt x="159645" y="6829"/>
                  </a:lnTo>
                  <a:lnTo>
                    <a:pt x="159533" y="6938"/>
                  </a:lnTo>
                  <a:lnTo>
                    <a:pt x="159412" y="7047"/>
                  </a:lnTo>
                  <a:lnTo>
                    <a:pt x="159283" y="7148"/>
                  </a:lnTo>
                  <a:lnTo>
                    <a:pt x="159153" y="7243"/>
                  </a:lnTo>
                  <a:lnTo>
                    <a:pt x="159015" y="7330"/>
                  </a:lnTo>
                  <a:lnTo>
                    <a:pt x="158877" y="7417"/>
                  </a:lnTo>
                  <a:lnTo>
                    <a:pt x="158731" y="7490"/>
                  </a:lnTo>
                  <a:lnTo>
                    <a:pt x="158584" y="7563"/>
                  </a:lnTo>
                  <a:lnTo>
                    <a:pt x="158429" y="7621"/>
                  </a:lnTo>
                  <a:lnTo>
                    <a:pt x="158273" y="7679"/>
                  </a:lnTo>
                  <a:lnTo>
                    <a:pt x="158109" y="7730"/>
                  </a:lnTo>
                  <a:lnTo>
                    <a:pt x="157945" y="7773"/>
                  </a:lnTo>
                  <a:lnTo>
                    <a:pt x="157781" y="7802"/>
                  </a:lnTo>
                  <a:lnTo>
                    <a:pt x="157609" y="7831"/>
                  </a:lnTo>
                  <a:lnTo>
                    <a:pt x="157436" y="7853"/>
                  </a:lnTo>
                  <a:lnTo>
                    <a:pt x="157272" y="7868"/>
                  </a:lnTo>
                  <a:lnTo>
                    <a:pt x="157091" y="7875"/>
                  </a:lnTo>
                  <a:lnTo>
                    <a:pt x="156919" y="7875"/>
                  </a:lnTo>
                  <a:lnTo>
                    <a:pt x="156746" y="7868"/>
                  </a:lnTo>
                  <a:lnTo>
                    <a:pt x="156573" y="7853"/>
                  </a:lnTo>
                  <a:lnTo>
                    <a:pt x="156392" y="7824"/>
                  </a:lnTo>
                  <a:lnTo>
                    <a:pt x="156220" y="7795"/>
                  </a:lnTo>
                  <a:lnTo>
                    <a:pt x="156047" y="7751"/>
                  </a:lnTo>
                  <a:lnTo>
                    <a:pt x="155874" y="7708"/>
                  </a:lnTo>
                  <a:lnTo>
                    <a:pt x="155702" y="7650"/>
                  </a:lnTo>
                  <a:lnTo>
                    <a:pt x="155581" y="7621"/>
                  </a:lnTo>
                  <a:lnTo>
                    <a:pt x="155460" y="7599"/>
                  </a:lnTo>
                  <a:lnTo>
                    <a:pt x="155348" y="7584"/>
                  </a:lnTo>
                  <a:lnTo>
                    <a:pt x="155236" y="7584"/>
                  </a:lnTo>
                  <a:lnTo>
                    <a:pt x="155132" y="7599"/>
                  </a:lnTo>
                  <a:lnTo>
                    <a:pt x="155037" y="7613"/>
                  </a:lnTo>
                  <a:lnTo>
                    <a:pt x="154942" y="7642"/>
                  </a:lnTo>
                  <a:lnTo>
                    <a:pt x="154848" y="7679"/>
                  </a:lnTo>
                  <a:lnTo>
                    <a:pt x="154727" y="7526"/>
                  </a:lnTo>
                  <a:lnTo>
                    <a:pt x="154615" y="7374"/>
                  </a:lnTo>
                  <a:lnTo>
                    <a:pt x="154502" y="7214"/>
                  </a:lnTo>
                  <a:lnTo>
                    <a:pt x="154407" y="7054"/>
                  </a:lnTo>
                  <a:lnTo>
                    <a:pt x="154321" y="6887"/>
                  </a:lnTo>
                  <a:lnTo>
                    <a:pt x="154244" y="6720"/>
                  </a:lnTo>
                  <a:lnTo>
                    <a:pt x="154174" y="6546"/>
                  </a:lnTo>
                  <a:lnTo>
                    <a:pt x="154114" y="6371"/>
                  </a:lnTo>
                  <a:lnTo>
                    <a:pt x="154062" y="6197"/>
                  </a:lnTo>
                  <a:lnTo>
                    <a:pt x="154028" y="6015"/>
                  </a:lnTo>
                  <a:lnTo>
                    <a:pt x="154011" y="5826"/>
                  </a:lnTo>
                  <a:lnTo>
                    <a:pt x="153993" y="5638"/>
                  </a:lnTo>
                  <a:lnTo>
                    <a:pt x="153993" y="5449"/>
                  </a:lnTo>
                  <a:lnTo>
                    <a:pt x="154011" y="5253"/>
                  </a:lnTo>
                  <a:lnTo>
                    <a:pt x="154045" y="5056"/>
                  </a:lnTo>
                  <a:lnTo>
                    <a:pt x="154088" y="4853"/>
                  </a:lnTo>
                  <a:lnTo>
                    <a:pt x="154123" y="4722"/>
                  </a:lnTo>
                  <a:lnTo>
                    <a:pt x="154166" y="4584"/>
                  </a:lnTo>
                  <a:lnTo>
                    <a:pt x="154218" y="4461"/>
                  </a:lnTo>
                  <a:lnTo>
                    <a:pt x="154278" y="4337"/>
                  </a:lnTo>
                  <a:lnTo>
                    <a:pt x="154347" y="4221"/>
                  </a:lnTo>
                  <a:lnTo>
                    <a:pt x="154416" y="4105"/>
                  </a:lnTo>
                  <a:lnTo>
                    <a:pt x="154494" y="3996"/>
                  </a:lnTo>
                  <a:lnTo>
                    <a:pt x="154580" y="3894"/>
                  </a:lnTo>
                  <a:lnTo>
                    <a:pt x="154666" y="3793"/>
                  </a:lnTo>
                  <a:lnTo>
                    <a:pt x="154761" y="3698"/>
                  </a:lnTo>
                  <a:lnTo>
                    <a:pt x="154856" y="3611"/>
                  </a:lnTo>
                  <a:lnTo>
                    <a:pt x="154960" y="3531"/>
                  </a:lnTo>
                  <a:lnTo>
                    <a:pt x="155072" y="3451"/>
                  </a:lnTo>
                  <a:lnTo>
                    <a:pt x="155184" y="3378"/>
                  </a:lnTo>
                  <a:lnTo>
                    <a:pt x="155305" y="3313"/>
                  </a:lnTo>
                  <a:lnTo>
                    <a:pt x="155426" y="3248"/>
                  </a:lnTo>
                  <a:lnTo>
                    <a:pt x="155555" y="3190"/>
                  </a:lnTo>
                  <a:lnTo>
                    <a:pt x="155685" y="3139"/>
                  </a:lnTo>
                  <a:lnTo>
                    <a:pt x="155814" y="3088"/>
                  </a:lnTo>
                  <a:lnTo>
                    <a:pt x="155952" y="3052"/>
                  </a:lnTo>
                  <a:lnTo>
                    <a:pt x="156090" y="3015"/>
                  </a:lnTo>
                  <a:lnTo>
                    <a:pt x="156237" y="2986"/>
                  </a:lnTo>
                  <a:lnTo>
                    <a:pt x="156384" y="2957"/>
                  </a:lnTo>
                  <a:lnTo>
                    <a:pt x="156530" y="2935"/>
                  </a:lnTo>
                  <a:lnTo>
                    <a:pt x="156677" y="2921"/>
                  </a:lnTo>
                  <a:lnTo>
                    <a:pt x="156832" y="2914"/>
                  </a:lnTo>
                  <a:close/>
                  <a:moveTo>
                    <a:pt x="159818" y="21589"/>
                  </a:moveTo>
                  <a:lnTo>
                    <a:pt x="160120" y="21596"/>
                  </a:lnTo>
                  <a:lnTo>
                    <a:pt x="160543" y="21618"/>
                  </a:lnTo>
                  <a:lnTo>
                    <a:pt x="160983" y="21625"/>
                  </a:lnTo>
                  <a:lnTo>
                    <a:pt x="161423" y="21640"/>
                  </a:lnTo>
                  <a:lnTo>
                    <a:pt x="161863" y="21662"/>
                  </a:lnTo>
                  <a:lnTo>
                    <a:pt x="162303" y="21684"/>
                  </a:lnTo>
                  <a:lnTo>
                    <a:pt x="162734" y="21720"/>
                  </a:lnTo>
                  <a:lnTo>
                    <a:pt x="162950" y="21742"/>
                  </a:lnTo>
                  <a:lnTo>
                    <a:pt x="163157" y="21771"/>
                  </a:lnTo>
                  <a:lnTo>
                    <a:pt x="163364" y="21807"/>
                  </a:lnTo>
                  <a:lnTo>
                    <a:pt x="163563" y="21843"/>
                  </a:lnTo>
                  <a:lnTo>
                    <a:pt x="163761" y="21887"/>
                  </a:lnTo>
                  <a:lnTo>
                    <a:pt x="163960" y="21938"/>
                  </a:lnTo>
                  <a:lnTo>
                    <a:pt x="164141" y="21996"/>
                  </a:lnTo>
                  <a:lnTo>
                    <a:pt x="164322" y="22061"/>
                  </a:lnTo>
                  <a:lnTo>
                    <a:pt x="164503" y="22134"/>
                  </a:lnTo>
                  <a:lnTo>
                    <a:pt x="164667" y="22214"/>
                  </a:lnTo>
                  <a:lnTo>
                    <a:pt x="164831" y="22308"/>
                  </a:lnTo>
                  <a:lnTo>
                    <a:pt x="164987" y="22403"/>
                  </a:lnTo>
                  <a:lnTo>
                    <a:pt x="165125" y="22512"/>
                  </a:lnTo>
                  <a:lnTo>
                    <a:pt x="165263" y="22628"/>
                  </a:lnTo>
                  <a:lnTo>
                    <a:pt x="165392" y="22759"/>
                  </a:lnTo>
                  <a:lnTo>
                    <a:pt x="165504" y="22897"/>
                  </a:lnTo>
                  <a:lnTo>
                    <a:pt x="165617" y="23049"/>
                  </a:lnTo>
                  <a:lnTo>
                    <a:pt x="165711" y="23209"/>
                  </a:lnTo>
                  <a:lnTo>
                    <a:pt x="165798" y="23383"/>
                  </a:lnTo>
                  <a:lnTo>
                    <a:pt x="165875" y="23572"/>
                  </a:lnTo>
                  <a:lnTo>
                    <a:pt x="165953" y="23819"/>
                  </a:lnTo>
                  <a:lnTo>
                    <a:pt x="166022" y="24059"/>
                  </a:lnTo>
                  <a:lnTo>
                    <a:pt x="166074" y="24291"/>
                  </a:lnTo>
                  <a:lnTo>
                    <a:pt x="166117" y="24517"/>
                  </a:lnTo>
                  <a:lnTo>
                    <a:pt x="166177" y="24952"/>
                  </a:lnTo>
                  <a:lnTo>
                    <a:pt x="166238" y="25366"/>
                  </a:lnTo>
                  <a:lnTo>
                    <a:pt x="165306" y="25345"/>
                  </a:lnTo>
                  <a:lnTo>
                    <a:pt x="164374" y="25337"/>
                  </a:lnTo>
                  <a:lnTo>
                    <a:pt x="163442" y="25330"/>
                  </a:lnTo>
                  <a:lnTo>
                    <a:pt x="162510" y="25330"/>
                  </a:lnTo>
                  <a:lnTo>
                    <a:pt x="161587" y="25337"/>
                  </a:lnTo>
                  <a:lnTo>
                    <a:pt x="160663" y="25359"/>
                  </a:lnTo>
                  <a:lnTo>
                    <a:pt x="159740" y="25381"/>
                  </a:lnTo>
                  <a:lnTo>
                    <a:pt x="158817" y="25410"/>
                  </a:lnTo>
                  <a:lnTo>
                    <a:pt x="157902" y="25454"/>
                  </a:lnTo>
                  <a:lnTo>
                    <a:pt x="156988" y="25504"/>
                  </a:lnTo>
                  <a:lnTo>
                    <a:pt x="156073" y="25555"/>
                  </a:lnTo>
                  <a:lnTo>
                    <a:pt x="155167" y="25621"/>
                  </a:lnTo>
                  <a:lnTo>
                    <a:pt x="154261" y="25693"/>
                  </a:lnTo>
                  <a:lnTo>
                    <a:pt x="153355" y="25773"/>
                  </a:lnTo>
                  <a:lnTo>
                    <a:pt x="152457" y="25860"/>
                  </a:lnTo>
                  <a:lnTo>
                    <a:pt x="151560" y="25955"/>
                  </a:lnTo>
                  <a:lnTo>
                    <a:pt x="151560" y="25817"/>
                  </a:lnTo>
                  <a:lnTo>
                    <a:pt x="151560" y="25679"/>
                  </a:lnTo>
                  <a:lnTo>
                    <a:pt x="151577" y="25541"/>
                  </a:lnTo>
                  <a:lnTo>
                    <a:pt x="151603" y="25410"/>
                  </a:lnTo>
                  <a:lnTo>
                    <a:pt x="151629" y="25279"/>
                  </a:lnTo>
                  <a:lnTo>
                    <a:pt x="151663" y="25148"/>
                  </a:lnTo>
                  <a:lnTo>
                    <a:pt x="151715" y="25018"/>
                  </a:lnTo>
                  <a:lnTo>
                    <a:pt x="151758" y="24894"/>
                  </a:lnTo>
                  <a:lnTo>
                    <a:pt x="151819" y="24771"/>
                  </a:lnTo>
                  <a:lnTo>
                    <a:pt x="151888" y="24655"/>
                  </a:lnTo>
                  <a:lnTo>
                    <a:pt x="151957" y="24538"/>
                  </a:lnTo>
                  <a:lnTo>
                    <a:pt x="152035" y="24422"/>
                  </a:lnTo>
                  <a:lnTo>
                    <a:pt x="152121" y="24306"/>
                  </a:lnTo>
                  <a:lnTo>
                    <a:pt x="152207" y="24197"/>
                  </a:lnTo>
                  <a:lnTo>
                    <a:pt x="152302" y="24088"/>
                  </a:lnTo>
                  <a:lnTo>
                    <a:pt x="152406" y="23979"/>
                  </a:lnTo>
                  <a:lnTo>
                    <a:pt x="152509" y="23877"/>
                  </a:lnTo>
                  <a:lnTo>
                    <a:pt x="152621" y="23776"/>
                  </a:lnTo>
                  <a:lnTo>
                    <a:pt x="152733" y="23674"/>
                  </a:lnTo>
                  <a:lnTo>
                    <a:pt x="152854" y="23572"/>
                  </a:lnTo>
                  <a:lnTo>
                    <a:pt x="153113" y="23391"/>
                  </a:lnTo>
                  <a:lnTo>
                    <a:pt x="153389" y="23209"/>
                  </a:lnTo>
                  <a:lnTo>
                    <a:pt x="153674" y="23042"/>
                  </a:lnTo>
                  <a:lnTo>
                    <a:pt x="153976" y="22882"/>
                  </a:lnTo>
                  <a:lnTo>
                    <a:pt x="154287" y="22730"/>
                  </a:lnTo>
                  <a:lnTo>
                    <a:pt x="154615" y="22584"/>
                  </a:lnTo>
                  <a:lnTo>
                    <a:pt x="154951" y="22454"/>
                  </a:lnTo>
                  <a:lnTo>
                    <a:pt x="155296" y="22330"/>
                  </a:lnTo>
                  <a:lnTo>
                    <a:pt x="155641" y="22214"/>
                  </a:lnTo>
                  <a:lnTo>
                    <a:pt x="155995" y="22112"/>
                  </a:lnTo>
                  <a:lnTo>
                    <a:pt x="156358" y="22018"/>
                  </a:lnTo>
                  <a:lnTo>
                    <a:pt x="156720" y="21931"/>
                  </a:lnTo>
                  <a:lnTo>
                    <a:pt x="157082" y="21858"/>
                  </a:lnTo>
                  <a:lnTo>
                    <a:pt x="157436" y="21793"/>
                  </a:lnTo>
                  <a:lnTo>
                    <a:pt x="157799" y="21734"/>
                  </a:lnTo>
                  <a:lnTo>
                    <a:pt x="158152" y="21684"/>
                  </a:lnTo>
                  <a:lnTo>
                    <a:pt x="158498" y="21647"/>
                  </a:lnTo>
                  <a:lnTo>
                    <a:pt x="158843" y="21618"/>
                  </a:lnTo>
                  <a:lnTo>
                    <a:pt x="159179" y="21596"/>
                  </a:lnTo>
                  <a:lnTo>
                    <a:pt x="159499" y="21589"/>
                  </a:lnTo>
                  <a:close/>
                  <a:moveTo>
                    <a:pt x="253071" y="64214"/>
                  </a:moveTo>
                  <a:lnTo>
                    <a:pt x="253511" y="64221"/>
                  </a:lnTo>
                  <a:lnTo>
                    <a:pt x="253952" y="64243"/>
                  </a:lnTo>
                  <a:lnTo>
                    <a:pt x="254383" y="64265"/>
                  </a:lnTo>
                  <a:lnTo>
                    <a:pt x="254814" y="64301"/>
                  </a:lnTo>
                  <a:lnTo>
                    <a:pt x="255246" y="64352"/>
                  </a:lnTo>
                  <a:lnTo>
                    <a:pt x="255677" y="64410"/>
                  </a:lnTo>
                  <a:lnTo>
                    <a:pt x="256109" y="64475"/>
                  </a:lnTo>
                  <a:lnTo>
                    <a:pt x="256532" y="64555"/>
                  </a:lnTo>
                  <a:lnTo>
                    <a:pt x="256946" y="64643"/>
                  </a:lnTo>
                  <a:lnTo>
                    <a:pt x="257369" y="64737"/>
                  </a:lnTo>
                  <a:lnTo>
                    <a:pt x="257783" y="64846"/>
                  </a:lnTo>
                  <a:lnTo>
                    <a:pt x="258188" y="64969"/>
                  </a:lnTo>
                  <a:lnTo>
                    <a:pt x="258594" y="65100"/>
                  </a:lnTo>
                  <a:lnTo>
                    <a:pt x="259000" y="65245"/>
                  </a:lnTo>
                  <a:lnTo>
                    <a:pt x="259396" y="65398"/>
                  </a:lnTo>
                  <a:lnTo>
                    <a:pt x="259785" y="65565"/>
                  </a:lnTo>
                  <a:lnTo>
                    <a:pt x="260173" y="65747"/>
                  </a:lnTo>
                  <a:lnTo>
                    <a:pt x="260553" y="65935"/>
                  </a:lnTo>
                  <a:lnTo>
                    <a:pt x="260924" y="66139"/>
                  </a:lnTo>
                  <a:lnTo>
                    <a:pt x="261295" y="66357"/>
                  </a:lnTo>
                  <a:lnTo>
                    <a:pt x="261657" y="66589"/>
                  </a:lnTo>
                  <a:lnTo>
                    <a:pt x="262011" y="66829"/>
                  </a:lnTo>
                  <a:lnTo>
                    <a:pt x="262365" y="67083"/>
                  </a:lnTo>
                  <a:lnTo>
                    <a:pt x="262589" y="67258"/>
                  </a:lnTo>
                  <a:lnTo>
                    <a:pt x="262805" y="67432"/>
                  </a:lnTo>
                  <a:lnTo>
                    <a:pt x="263003" y="67606"/>
                  </a:lnTo>
                  <a:lnTo>
                    <a:pt x="263193" y="67781"/>
                  </a:lnTo>
                  <a:lnTo>
                    <a:pt x="263374" y="67962"/>
                  </a:lnTo>
                  <a:lnTo>
                    <a:pt x="263547" y="68136"/>
                  </a:lnTo>
                  <a:lnTo>
                    <a:pt x="263702" y="68311"/>
                  </a:lnTo>
                  <a:lnTo>
                    <a:pt x="263849" y="68492"/>
                  </a:lnTo>
                  <a:lnTo>
                    <a:pt x="263996" y="68667"/>
                  </a:lnTo>
                  <a:lnTo>
                    <a:pt x="264117" y="68841"/>
                  </a:lnTo>
                  <a:lnTo>
                    <a:pt x="264237" y="69023"/>
                  </a:lnTo>
                  <a:lnTo>
                    <a:pt x="264349" y="69197"/>
                  </a:lnTo>
                  <a:lnTo>
                    <a:pt x="264453" y="69379"/>
                  </a:lnTo>
                  <a:lnTo>
                    <a:pt x="264539" y="69553"/>
                  </a:lnTo>
                  <a:lnTo>
                    <a:pt x="264626" y="69735"/>
                  </a:lnTo>
                  <a:lnTo>
                    <a:pt x="264695" y="69909"/>
                  </a:lnTo>
                  <a:lnTo>
                    <a:pt x="264755" y="70090"/>
                  </a:lnTo>
                  <a:lnTo>
                    <a:pt x="264815" y="70265"/>
                  </a:lnTo>
                  <a:lnTo>
                    <a:pt x="264859" y="70446"/>
                  </a:lnTo>
                  <a:lnTo>
                    <a:pt x="264902" y="70621"/>
                  </a:lnTo>
                  <a:lnTo>
                    <a:pt x="264928" y="70795"/>
                  </a:lnTo>
                  <a:lnTo>
                    <a:pt x="264954" y="70977"/>
                  </a:lnTo>
                  <a:lnTo>
                    <a:pt x="264962" y="71151"/>
                  </a:lnTo>
                  <a:lnTo>
                    <a:pt x="264971" y="71333"/>
                  </a:lnTo>
                  <a:lnTo>
                    <a:pt x="264971" y="71507"/>
                  </a:lnTo>
                  <a:lnTo>
                    <a:pt x="264962" y="71689"/>
                  </a:lnTo>
                  <a:lnTo>
                    <a:pt x="264945" y="71863"/>
                  </a:lnTo>
                  <a:lnTo>
                    <a:pt x="264928" y="72037"/>
                  </a:lnTo>
                  <a:lnTo>
                    <a:pt x="264893" y="72219"/>
                  </a:lnTo>
                  <a:lnTo>
                    <a:pt x="264859" y="72393"/>
                  </a:lnTo>
                  <a:lnTo>
                    <a:pt x="264815" y="72567"/>
                  </a:lnTo>
                  <a:lnTo>
                    <a:pt x="264764" y="72742"/>
                  </a:lnTo>
                  <a:lnTo>
                    <a:pt x="264712" y="72916"/>
                  </a:lnTo>
                  <a:lnTo>
                    <a:pt x="264652" y="73098"/>
                  </a:lnTo>
                  <a:lnTo>
                    <a:pt x="264582" y="73272"/>
                  </a:lnTo>
                  <a:lnTo>
                    <a:pt x="264505" y="73446"/>
                  </a:lnTo>
                  <a:lnTo>
                    <a:pt x="264427" y="73613"/>
                  </a:lnTo>
                  <a:lnTo>
                    <a:pt x="264341" y="73788"/>
                  </a:lnTo>
                  <a:lnTo>
                    <a:pt x="264160" y="74136"/>
                  </a:lnTo>
                  <a:lnTo>
                    <a:pt x="263953" y="74478"/>
                  </a:lnTo>
                  <a:lnTo>
                    <a:pt x="263728" y="74819"/>
                  </a:lnTo>
                  <a:lnTo>
                    <a:pt x="263495" y="75153"/>
                  </a:lnTo>
                  <a:lnTo>
                    <a:pt x="263236" y="75495"/>
                  </a:lnTo>
                  <a:lnTo>
                    <a:pt x="262960" y="75822"/>
                  </a:lnTo>
                  <a:lnTo>
                    <a:pt x="262675" y="76156"/>
                  </a:lnTo>
                  <a:lnTo>
                    <a:pt x="262382" y="76483"/>
                  </a:lnTo>
                  <a:lnTo>
                    <a:pt x="262071" y="76802"/>
                  </a:lnTo>
                  <a:lnTo>
                    <a:pt x="261752" y="77122"/>
                  </a:lnTo>
                  <a:lnTo>
                    <a:pt x="261424" y="77442"/>
                  </a:lnTo>
                  <a:lnTo>
                    <a:pt x="261088" y="77747"/>
                  </a:lnTo>
                  <a:lnTo>
                    <a:pt x="260751" y="78059"/>
                  </a:lnTo>
                  <a:lnTo>
                    <a:pt x="260052" y="78669"/>
                  </a:lnTo>
                  <a:lnTo>
                    <a:pt x="259612" y="79047"/>
                  </a:lnTo>
                  <a:lnTo>
                    <a:pt x="259129" y="79461"/>
                  </a:lnTo>
                  <a:lnTo>
                    <a:pt x="258603" y="79897"/>
                  </a:lnTo>
                  <a:lnTo>
                    <a:pt x="258033" y="80347"/>
                  </a:lnTo>
                  <a:lnTo>
                    <a:pt x="257438" y="80805"/>
                  </a:lnTo>
                  <a:lnTo>
                    <a:pt x="256825" y="81262"/>
                  </a:lnTo>
                  <a:lnTo>
                    <a:pt x="256790" y="80696"/>
                  </a:lnTo>
                  <a:lnTo>
                    <a:pt x="256739" y="80136"/>
                  </a:lnTo>
                  <a:lnTo>
                    <a:pt x="256670" y="79570"/>
                  </a:lnTo>
                  <a:lnTo>
                    <a:pt x="256583" y="79011"/>
                  </a:lnTo>
                  <a:lnTo>
                    <a:pt x="256488" y="78451"/>
                  </a:lnTo>
                  <a:lnTo>
                    <a:pt x="256376" y="77892"/>
                  </a:lnTo>
                  <a:lnTo>
                    <a:pt x="256247" y="77333"/>
                  </a:lnTo>
                  <a:lnTo>
                    <a:pt x="256100" y="76781"/>
                  </a:lnTo>
                  <a:lnTo>
                    <a:pt x="255945" y="76228"/>
                  </a:lnTo>
                  <a:lnTo>
                    <a:pt x="255772" y="75676"/>
                  </a:lnTo>
                  <a:lnTo>
                    <a:pt x="255582" y="75124"/>
                  </a:lnTo>
                  <a:lnTo>
                    <a:pt x="255384" y="74580"/>
                  </a:lnTo>
                  <a:lnTo>
                    <a:pt x="255177" y="74042"/>
                  </a:lnTo>
                  <a:lnTo>
                    <a:pt x="254953" y="73497"/>
                  </a:lnTo>
                  <a:lnTo>
                    <a:pt x="254711" y="72960"/>
                  </a:lnTo>
                  <a:lnTo>
                    <a:pt x="254461" y="72429"/>
                  </a:lnTo>
                  <a:lnTo>
                    <a:pt x="254202" y="71899"/>
                  </a:lnTo>
                  <a:lnTo>
                    <a:pt x="253934" y="71376"/>
                  </a:lnTo>
                  <a:lnTo>
                    <a:pt x="253650" y="70853"/>
                  </a:lnTo>
                  <a:lnTo>
                    <a:pt x="253356" y="70337"/>
                  </a:lnTo>
                  <a:lnTo>
                    <a:pt x="253054" y="69822"/>
                  </a:lnTo>
                  <a:lnTo>
                    <a:pt x="252735" y="69313"/>
                  </a:lnTo>
                  <a:lnTo>
                    <a:pt x="252416" y="68812"/>
                  </a:lnTo>
                  <a:lnTo>
                    <a:pt x="252079" y="68311"/>
                  </a:lnTo>
                  <a:lnTo>
                    <a:pt x="251734" y="67817"/>
                  </a:lnTo>
                  <a:lnTo>
                    <a:pt x="251389" y="67330"/>
                  </a:lnTo>
                  <a:lnTo>
                    <a:pt x="251026" y="66843"/>
                  </a:lnTo>
                  <a:lnTo>
                    <a:pt x="250655" y="66371"/>
                  </a:lnTo>
                  <a:lnTo>
                    <a:pt x="250284" y="65899"/>
                  </a:lnTo>
                  <a:lnTo>
                    <a:pt x="249905" y="65434"/>
                  </a:lnTo>
                  <a:lnTo>
                    <a:pt x="249508" y="64969"/>
                  </a:lnTo>
                  <a:lnTo>
                    <a:pt x="249119" y="64519"/>
                  </a:lnTo>
                  <a:lnTo>
                    <a:pt x="249551" y="64454"/>
                  </a:lnTo>
                  <a:lnTo>
                    <a:pt x="249991" y="64396"/>
                  </a:lnTo>
                  <a:lnTo>
                    <a:pt x="250431" y="64345"/>
                  </a:lnTo>
                  <a:lnTo>
                    <a:pt x="250871" y="64301"/>
                  </a:lnTo>
                  <a:lnTo>
                    <a:pt x="251311" y="64265"/>
                  </a:lnTo>
                  <a:lnTo>
                    <a:pt x="251751" y="64243"/>
                  </a:lnTo>
                  <a:lnTo>
                    <a:pt x="252191" y="64221"/>
                  </a:lnTo>
                  <a:lnTo>
                    <a:pt x="252631" y="64214"/>
                  </a:lnTo>
                  <a:close/>
                  <a:moveTo>
                    <a:pt x="69041" y="68216"/>
                  </a:moveTo>
                  <a:lnTo>
                    <a:pt x="69714" y="68224"/>
                  </a:lnTo>
                  <a:lnTo>
                    <a:pt x="70387" y="68253"/>
                  </a:lnTo>
                  <a:lnTo>
                    <a:pt x="71069" y="68282"/>
                  </a:lnTo>
                  <a:lnTo>
                    <a:pt x="71750" y="68333"/>
                  </a:lnTo>
                  <a:lnTo>
                    <a:pt x="72432" y="68383"/>
                  </a:lnTo>
                  <a:lnTo>
                    <a:pt x="73114" y="68449"/>
                  </a:lnTo>
                  <a:lnTo>
                    <a:pt x="73795" y="68521"/>
                  </a:lnTo>
                  <a:lnTo>
                    <a:pt x="73416" y="68892"/>
                  </a:lnTo>
                  <a:lnTo>
                    <a:pt x="73036" y="69277"/>
                  </a:lnTo>
                  <a:lnTo>
                    <a:pt x="72665" y="69676"/>
                  </a:lnTo>
                  <a:lnTo>
                    <a:pt x="72311" y="70076"/>
                  </a:lnTo>
                  <a:lnTo>
                    <a:pt x="71957" y="70497"/>
                  </a:lnTo>
                  <a:lnTo>
                    <a:pt x="71612" y="70919"/>
                  </a:lnTo>
                  <a:lnTo>
                    <a:pt x="71276" y="71354"/>
                  </a:lnTo>
                  <a:lnTo>
                    <a:pt x="70956" y="71790"/>
                  </a:lnTo>
                  <a:lnTo>
                    <a:pt x="70637" y="72241"/>
                  </a:lnTo>
                  <a:lnTo>
                    <a:pt x="70327" y="72698"/>
                  </a:lnTo>
                  <a:lnTo>
                    <a:pt x="70033" y="73163"/>
                  </a:lnTo>
                  <a:lnTo>
                    <a:pt x="69748" y="73628"/>
                  </a:lnTo>
                  <a:lnTo>
                    <a:pt x="69472" y="74100"/>
                  </a:lnTo>
                  <a:lnTo>
                    <a:pt x="69205" y="74580"/>
                  </a:lnTo>
                  <a:lnTo>
                    <a:pt x="68955" y="75066"/>
                  </a:lnTo>
                  <a:lnTo>
                    <a:pt x="68704" y="75553"/>
                  </a:lnTo>
                  <a:lnTo>
                    <a:pt x="68480" y="76040"/>
                  </a:lnTo>
                  <a:lnTo>
                    <a:pt x="68256" y="76534"/>
                  </a:lnTo>
                  <a:lnTo>
                    <a:pt x="68049" y="77035"/>
                  </a:lnTo>
                  <a:lnTo>
                    <a:pt x="67850" y="77529"/>
                  </a:lnTo>
                  <a:lnTo>
                    <a:pt x="67669" y="78030"/>
                  </a:lnTo>
                  <a:lnTo>
                    <a:pt x="67496" y="78531"/>
                  </a:lnTo>
                  <a:lnTo>
                    <a:pt x="67332" y="79032"/>
                  </a:lnTo>
                  <a:lnTo>
                    <a:pt x="67194" y="79534"/>
                  </a:lnTo>
                  <a:lnTo>
                    <a:pt x="67056" y="80028"/>
                  </a:lnTo>
                  <a:lnTo>
                    <a:pt x="66935" y="80529"/>
                  </a:lnTo>
                  <a:lnTo>
                    <a:pt x="66832" y="81030"/>
                  </a:lnTo>
                  <a:lnTo>
                    <a:pt x="66737" y="81524"/>
                  </a:lnTo>
                  <a:lnTo>
                    <a:pt x="66668" y="82011"/>
                  </a:lnTo>
                  <a:lnTo>
                    <a:pt x="66599" y="82505"/>
                  </a:lnTo>
                  <a:lnTo>
                    <a:pt x="66556" y="82984"/>
                  </a:lnTo>
                  <a:lnTo>
                    <a:pt x="66521" y="83471"/>
                  </a:lnTo>
                  <a:lnTo>
                    <a:pt x="66072" y="83325"/>
                  </a:lnTo>
                  <a:lnTo>
                    <a:pt x="65641" y="83180"/>
                  </a:lnTo>
                  <a:lnTo>
                    <a:pt x="65210" y="83028"/>
                  </a:lnTo>
                  <a:lnTo>
                    <a:pt x="64787" y="82868"/>
                  </a:lnTo>
                  <a:lnTo>
                    <a:pt x="64364" y="82701"/>
                  </a:lnTo>
                  <a:lnTo>
                    <a:pt x="63958" y="82526"/>
                  </a:lnTo>
                  <a:lnTo>
                    <a:pt x="63553" y="82337"/>
                  </a:lnTo>
                  <a:lnTo>
                    <a:pt x="63164" y="82149"/>
                  </a:lnTo>
                  <a:lnTo>
                    <a:pt x="62785" y="81945"/>
                  </a:lnTo>
                  <a:lnTo>
                    <a:pt x="62414" y="81742"/>
                  </a:lnTo>
                  <a:lnTo>
                    <a:pt x="62051" y="81524"/>
                  </a:lnTo>
                  <a:lnTo>
                    <a:pt x="61706" y="81299"/>
                  </a:lnTo>
                  <a:lnTo>
                    <a:pt x="61370" y="81059"/>
                  </a:lnTo>
                  <a:lnTo>
                    <a:pt x="61050" y="80819"/>
                  </a:lnTo>
                  <a:lnTo>
                    <a:pt x="60740" y="80565"/>
                  </a:lnTo>
                  <a:lnTo>
                    <a:pt x="60446" y="80296"/>
                  </a:lnTo>
                  <a:lnTo>
                    <a:pt x="60162" y="80020"/>
                  </a:lnTo>
                  <a:lnTo>
                    <a:pt x="59903" y="79737"/>
                  </a:lnTo>
                  <a:lnTo>
                    <a:pt x="59773" y="79592"/>
                  </a:lnTo>
                  <a:lnTo>
                    <a:pt x="59652" y="79439"/>
                  </a:lnTo>
                  <a:lnTo>
                    <a:pt x="59532" y="79287"/>
                  </a:lnTo>
                  <a:lnTo>
                    <a:pt x="59420" y="79134"/>
                  </a:lnTo>
                  <a:lnTo>
                    <a:pt x="59316" y="78974"/>
                  </a:lnTo>
                  <a:lnTo>
                    <a:pt x="59212" y="78814"/>
                  </a:lnTo>
                  <a:lnTo>
                    <a:pt x="59109" y="78655"/>
                  </a:lnTo>
                  <a:lnTo>
                    <a:pt x="59014" y="78488"/>
                  </a:lnTo>
                  <a:lnTo>
                    <a:pt x="58928" y="78313"/>
                  </a:lnTo>
                  <a:lnTo>
                    <a:pt x="58841" y="78146"/>
                  </a:lnTo>
                  <a:lnTo>
                    <a:pt x="58755" y="77965"/>
                  </a:lnTo>
                  <a:lnTo>
                    <a:pt x="58677" y="77790"/>
                  </a:lnTo>
                  <a:lnTo>
                    <a:pt x="58608" y="77609"/>
                  </a:lnTo>
                  <a:lnTo>
                    <a:pt x="58548" y="77420"/>
                  </a:lnTo>
                  <a:lnTo>
                    <a:pt x="58488" y="77238"/>
                  </a:lnTo>
                  <a:lnTo>
                    <a:pt x="58427" y="77042"/>
                  </a:lnTo>
                  <a:lnTo>
                    <a:pt x="58375" y="76853"/>
                  </a:lnTo>
                  <a:lnTo>
                    <a:pt x="58332" y="76650"/>
                  </a:lnTo>
                  <a:lnTo>
                    <a:pt x="58298" y="76454"/>
                  </a:lnTo>
                  <a:lnTo>
                    <a:pt x="58263" y="76250"/>
                  </a:lnTo>
                  <a:lnTo>
                    <a:pt x="58237" y="76040"/>
                  </a:lnTo>
                  <a:lnTo>
                    <a:pt x="58211" y="75829"/>
                  </a:lnTo>
                  <a:lnTo>
                    <a:pt x="58194" y="75618"/>
                  </a:lnTo>
                  <a:lnTo>
                    <a:pt x="58186" y="75400"/>
                  </a:lnTo>
                  <a:lnTo>
                    <a:pt x="58177" y="75175"/>
                  </a:lnTo>
                  <a:lnTo>
                    <a:pt x="58186" y="74950"/>
                  </a:lnTo>
                  <a:lnTo>
                    <a:pt x="58194" y="74725"/>
                  </a:lnTo>
                  <a:lnTo>
                    <a:pt x="58203" y="74492"/>
                  </a:lnTo>
                  <a:lnTo>
                    <a:pt x="58229" y="74195"/>
                  </a:lnTo>
                  <a:lnTo>
                    <a:pt x="58272" y="73911"/>
                  </a:lnTo>
                  <a:lnTo>
                    <a:pt x="58324" y="73635"/>
                  </a:lnTo>
                  <a:lnTo>
                    <a:pt x="58384" y="73359"/>
                  </a:lnTo>
                  <a:lnTo>
                    <a:pt x="58453" y="73098"/>
                  </a:lnTo>
                  <a:lnTo>
                    <a:pt x="58531" y="72843"/>
                  </a:lnTo>
                  <a:lnTo>
                    <a:pt x="58617" y="72604"/>
                  </a:lnTo>
                  <a:lnTo>
                    <a:pt x="58721" y="72364"/>
                  </a:lnTo>
                  <a:lnTo>
                    <a:pt x="58824" y="72132"/>
                  </a:lnTo>
                  <a:lnTo>
                    <a:pt x="58945" y="71914"/>
                  </a:lnTo>
                  <a:lnTo>
                    <a:pt x="59066" y="71703"/>
                  </a:lnTo>
                  <a:lnTo>
                    <a:pt x="59204" y="71492"/>
                  </a:lnTo>
                  <a:lnTo>
                    <a:pt x="59350" y="71296"/>
                  </a:lnTo>
                  <a:lnTo>
                    <a:pt x="59497" y="71107"/>
                  </a:lnTo>
                  <a:lnTo>
                    <a:pt x="59661" y="70919"/>
                  </a:lnTo>
                  <a:lnTo>
                    <a:pt x="59825" y="70744"/>
                  </a:lnTo>
                  <a:lnTo>
                    <a:pt x="60006" y="70577"/>
                  </a:lnTo>
                  <a:lnTo>
                    <a:pt x="60187" y="70410"/>
                  </a:lnTo>
                  <a:lnTo>
                    <a:pt x="60377" y="70258"/>
                  </a:lnTo>
                  <a:lnTo>
                    <a:pt x="60576" y="70105"/>
                  </a:lnTo>
                  <a:lnTo>
                    <a:pt x="60783" y="69967"/>
                  </a:lnTo>
                  <a:lnTo>
                    <a:pt x="60999" y="69829"/>
                  </a:lnTo>
                  <a:lnTo>
                    <a:pt x="61214" y="69698"/>
                  </a:lnTo>
                  <a:lnTo>
                    <a:pt x="61439" y="69575"/>
                  </a:lnTo>
                  <a:lnTo>
                    <a:pt x="61672" y="69459"/>
                  </a:lnTo>
                  <a:lnTo>
                    <a:pt x="61913" y="69350"/>
                  </a:lnTo>
                  <a:lnTo>
                    <a:pt x="62155" y="69248"/>
                  </a:lnTo>
                  <a:lnTo>
                    <a:pt x="62405" y="69146"/>
                  </a:lnTo>
                  <a:lnTo>
                    <a:pt x="62664" y="69052"/>
                  </a:lnTo>
                  <a:lnTo>
                    <a:pt x="62923" y="68965"/>
                  </a:lnTo>
                  <a:lnTo>
                    <a:pt x="63190" y="68885"/>
                  </a:lnTo>
                  <a:lnTo>
                    <a:pt x="63467" y="68805"/>
                  </a:lnTo>
                  <a:lnTo>
                    <a:pt x="63743" y="68732"/>
                  </a:lnTo>
                  <a:lnTo>
                    <a:pt x="64027" y="68667"/>
                  </a:lnTo>
                  <a:lnTo>
                    <a:pt x="64312" y="68609"/>
                  </a:lnTo>
                  <a:lnTo>
                    <a:pt x="64606" y="68551"/>
                  </a:lnTo>
                  <a:lnTo>
                    <a:pt x="64899" y="68500"/>
                  </a:lnTo>
                  <a:lnTo>
                    <a:pt x="65201" y="68449"/>
                  </a:lnTo>
                  <a:lnTo>
                    <a:pt x="65503" y="68405"/>
                  </a:lnTo>
                  <a:lnTo>
                    <a:pt x="65805" y="68369"/>
                  </a:lnTo>
                  <a:lnTo>
                    <a:pt x="66116" y="68340"/>
                  </a:lnTo>
                  <a:lnTo>
                    <a:pt x="66435" y="68311"/>
                  </a:lnTo>
                  <a:lnTo>
                    <a:pt x="67065" y="68260"/>
                  </a:lnTo>
                  <a:lnTo>
                    <a:pt x="67712" y="68231"/>
                  </a:lnTo>
                  <a:lnTo>
                    <a:pt x="68376" y="68216"/>
                  </a:lnTo>
                  <a:close/>
                  <a:moveTo>
                    <a:pt x="247074" y="64904"/>
                  </a:moveTo>
                  <a:lnTo>
                    <a:pt x="247445" y="65434"/>
                  </a:lnTo>
                  <a:lnTo>
                    <a:pt x="247808" y="65965"/>
                  </a:lnTo>
                  <a:lnTo>
                    <a:pt x="248153" y="66495"/>
                  </a:lnTo>
                  <a:lnTo>
                    <a:pt x="248481" y="67025"/>
                  </a:lnTo>
                  <a:lnTo>
                    <a:pt x="248800" y="67555"/>
                  </a:lnTo>
                  <a:lnTo>
                    <a:pt x="249102" y="68086"/>
                  </a:lnTo>
                  <a:lnTo>
                    <a:pt x="249395" y="68616"/>
                  </a:lnTo>
                  <a:lnTo>
                    <a:pt x="249672" y="69153"/>
                  </a:lnTo>
                  <a:lnTo>
                    <a:pt x="249939" y="69684"/>
                  </a:lnTo>
                  <a:lnTo>
                    <a:pt x="250189" y="70221"/>
                  </a:lnTo>
                  <a:lnTo>
                    <a:pt x="250431" y="70751"/>
                  </a:lnTo>
                  <a:lnTo>
                    <a:pt x="250664" y="71289"/>
                  </a:lnTo>
                  <a:lnTo>
                    <a:pt x="250880" y="71827"/>
                  </a:lnTo>
                  <a:lnTo>
                    <a:pt x="251087" y="72371"/>
                  </a:lnTo>
                  <a:lnTo>
                    <a:pt x="251294" y="72916"/>
                  </a:lnTo>
                  <a:lnTo>
                    <a:pt x="251484" y="73461"/>
                  </a:lnTo>
                  <a:lnTo>
                    <a:pt x="251656" y="74006"/>
                  </a:lnTo>
                  <a:lnTo>
                    <a:pt x="251829" y="74558"/>
                  </a:lnTo>
                  <a:lnTo>
                    <a:pt x="251993" y="75110"/>
                  </a:lnTo>
                  <a:lnTo>
                    <a:pt x="252148" y="75662"/>
                  </a:lnTo>
                  <a:lnTo>
                    <a:pt x="252295" y="76221"/>
                  </a:lnTo>
                  <a:lnTo>
                    <a:pt x="252441" y="76788"/>
                  </a:lnTo>
                  <a:lnTo>
                    <a:pt x="252571" y="77354"/>
                  </a:lnTo>
                  <a:lnTo>
                    <a:pt x="252700" y="77921"/>
                  </a:lnTo>
                  <a:lnTo>
                    <a:pt x="252821" y="78502"/>
                  </a:lnTo>
                  <a:lnTo>
                    <a:pt x="252933" y="79076"/>
                  </a:lnTo>
                  <a:lnTo>
                    <a:pt x="253046" y="79657"/>
                  </a:lnTo>
                  <a:lnTo>
                    <a:pt x="253149" y="80245"/>
                  </a:lnTo>
                  <a:lnTo>
                    <a:pt x="253348" y="81437"/>
                  </a:lnTo>
                  <a:lnTo>
                    <a:pt x="253529" y="82650"/>
                  </a:lnTo>
                  <a:lnTo>
                    <a:pt x="253563" y="82759"/>
                  </a:lnTo>
                  <a:lnTo>
                    <a:pt x="253598" y="82868"/>
                  </a:lnTo>
                  <a:lnTo>
                    <a:pt x="253684" y="83086"/>
                  </a:lnTo>
                  <a:lnTo>
                    <a:pt x="253451" y="83173"/>
                  </a:lnTo>
                  <a:lnTo>
                    <a:pt x="253218" y="83260"/>
                  </a:lnTo>
                  <a:lnTo>
                    <a:pt x="252994" y="83333"/>
                  </a:lnTo>
                  <a:lnTo>
                    <a:pt x="252761" y="83398"/>
                  </a:lnTo>
                  <a:lnTo>
                    <a:pt x="252536" y="83449"/>
                  </a:lnTo>
                  <a:lnTo>
                    <a:pt x="252321" y="83492"/>
                  </a:lnTo>
                  <a:lnTo>
                    <a:pt x="252096" y="83521"/>
                  </a:lnTo>
                  <a:lnTo>
                    <a:pt x="251889" y="83543"/>
                  </a:lnTo>
                  <a:lnTo>
                    <a:pt x="251682" y="83551"/>
                  </a:lnTo>
                  <a:lnTo>
                    <a:pt x="251475" y="83543"/>
                  </a:lnTo>
                  <a:lnTo>
                    <a:pt x="251277" y="83521"/>
                  </a:lnTo>
                  <a:lnTo>
                    <a:pt x="251078" y="83492"/>
                  </a:lnTo>
                  <a:lnTo>
                    <a:pt x="250888" y="83442"/>
                  </a:lnTo>
                  <a:lnTo>
                    <a:pt x="250707" y="83383"/>
                  </a:lnTo>
                  <a:lnTo>
                    <a:pt x="250534" y="83304"/>
                  </a:lnTo>
                  <a:lnTo>
                    <a:pt x="250362" y="83209"/>
                  </a:lnTo>
                  <a:lnTo>
                    <a:pt x="250293" y="83180"/>
                  </a:lnTo>
                  <a:lnTo>
                    <a:pt x="250215" y="83151"/>
                  </a:lnTo>
                  <a:lnTo>
                    <a:pt x="250060" y="83107"/>
                  </a:lnTo>
                  <a:lnTo>
                    <a:pt x="249706" y="82025"/>
                  </a:lnTo>
                  <a:lnTo>
                    <a:pt x="249326" y="80950"/>
                  </a:lnTo>
                  <a:lnTo>
                    <a:pt x="248938" y="79875"/>
                  </a:lnTo>
                  <a:lnTo>
                    <a:pt x="248524" y="78807"/>
                  </a:lnTo>
                  <a:lnTo>
                    <a:pt x="248101" y="77747"/>
                  </a:lnTo>
                  <a:lnTo>
                    <a:pt x="247652" y="76693"/>
                  </a:lnTo>
                  <a:lnTo>
                    <a:pt x="247195" y="75647"/>
                  </a:lnTo>
                  <a:lnTo>
                    <a:pt x="246720" y="74609"/>
                  </a:lnTo>
                  <a:lnTo>
                    <a:pt x="246220" y="73570"/>
                  </a:lnTo>
                  <a:lnTo>
                    <a:pt x="245711" y="72546"/>
                  </a:lnTo>
                  <a:lnTo>
                    <a:pt x="245184" y="71529"/>
                  </a:lnTo>
                  <a:lnTo>
                    <a:pt x="244649" y="70512"/>
                  </a:lnTo>
                  <a:lnTo>
                    <a:pt x="244089" y="69509"/>
                  </a:lnTo>
                  <a:lnTo>
                    <a:pt x="243519" y="68514"/>
                  </a:lnTo>
                  <a:lnTo>
                    <a:pt x="242924" y="67526"/>
                  </a:lnTo>
                  <a:lnTo>
                    <a:pt x="242320" y="66546"/>
                  </a:lnTo>
                  <a:lnTo>
                    <a:pt x="242889" y="66299"/>
                  </a:lnTo>
                  <a:lnTo>
                    <a:pt x="243467" y="66066"/>
                  </a:lnTo>
                  <a:lnTo>
                    <a:pt x="244045" y="65841"/>
                  </a:lnTo>
                  <a:lnTo>
                    <a:pt x="244641" y="65630"/>
                  </a:lnTo>
                  <a:lnTo>
                    <a:pt x="245245" y="65427"/>
                  </a:lnTo>
                  <a:lnTo>
                    <a:pt x="245849" y="65238"/>
                  </a:lnTo>
                  <a:lnTo>
                    <a:pt x="246462" y="65064"/>
                  </a:lnTo>
                  <a:lnTo>
                    <a:pt x="247074" y="64904"/>
                  </a:lnTo>
                  <a:close/>
                  <a:moveTo>
                    <a:pt x="77696" y="69030"/>
                  </a:moveTo>
                  <a:lnTo>
                    <a:pt x="79534" y="69342"/>
                  </a:lnTo>
                  <a:lnTo>
                    <a:pt x="80405" y="69495"/>
                  </a:lnTo>
                  <a:lnTo>
                    <a:pt x="81234" y="69647"/>
                  </a:lnTo>
                  <a:lnTo>
                    <a:pt x="80655" y="70621"/>
                  </a:lnTo>
                  <a:lnTo>
                    <a:pt x="80086" y="71601"/>
                  </a:lnTo>
                  <a:lnTo>
                    <a:pt x="79534" y="72582"/>
                  </a:lnTo>
                  <a:lnTo>
                    <a:pt x="78999" y="73577"/>
                  </a:lnTo>
                  <a:lnTo>
                    <a:pt x="78472" y="74580"/>
                  </a:lnTo>
                  <a:lnTo>
                    <a:pt x="77963" y="75582"/>
                  </a:lnTo>
                  <a:lnTo>
                    <a:pt x="77471" y="76599"/>
                  </a:lnTo>
                  <a:lnTo>
                    <a:pt x="76997" y="77623"/>
                  </a:lnTo>
                  <a:lnTo>
                    <a:pt x="76591" y="78538"/>
                  </a:lnTo>
                  <a:lnTo>
                    <a:pt x="76194" y="79461"/>
                  </a:lnTo>
                  <a:lnTo>
                    <a:pt x="75806" y="80383"/>
                  </a:lnTo>
                  <a:lnTo>
                    <a:pt x="75418" y="81313"/>
                  </a:lnTo>
                  <a:lnTo>
                    <a:pt x="75047" y="82250"/>
                  </a:lnTo>
                  <a:lnTo>
                    <a:pt x="74684" y="83187"/>
                  </a:lnTo>
                  <a:lnTo>
                    <a:pt x="74330" y="84132"/>
                  </a:lnTo>
                  <a:lnTo>
                    <a:pt x="73985" y="85083"/>
                  </a:lnTo>
                  <a:lnTo>
                    <a:pt x="72708" y="84865"/>
                  </a:lnTo>
                  <a:lnTo>
                    <a:pt x="71397" y="84633"/>
                  </a:lnTo>
                  <a:lnTo>
                    <a:pt x="70732" y="84502"/>
                  </a:lnTo>
                  <a:lnTo>
                    <a:pt x="70068" y="84371"/>
                  </a:lnTo>
                  <a:lnTo>
                    <a:pt x="69403" y="84233"/>
                  </a:lnTo>
                  <a:lnTo>
                    <a:pt x="68739" y="84081"/>
                  </a:lnTo>
                  <a:lnTo>
                    <a:pt x="69127" y="83028"/>
                  </a:lnTo>
                  <a:lnTo>
                    <a:pt x="69498" y="81974"/>
                  </a:lnTo>
                  <a:lnTo>
                    <a:pt x="69878" y="80928"/>
                  </a:lnTo>
                  <a:lnTo>
                    <a:pt x="70076" y="80405"/>
                  </a:lnTo>
                  <a:lnTo>
                    <a:pt x="70283" y="79882"/>
                  </a:lnTo>
                  <a:lnTo>
                    <a:pt x="70491" y="79367"/>
                  </a:lnTo>
                  <a:lnTo>
                    <a:pt x="70706" y="78851"/>
                  </a:lnTo>
                  <a:lnTo>
                    <a:pt x="70939" y="78335"/>
                  </a:lnTo>
                  <a:lnTo>
                    <a:pt x="71172" y="77827"/>
                  </a:lnTo>
                  <a:lnTo>
                    <a:pt x="71431" y="77311"/>
                  </a:lnTo>
                  <a:lnTo>
                    <a:pt x="71699" y="76810"/>
                  </a:lnTo>
                  <a:lnTo>
                    <a:pt x="71975" y="76301"/>
                  </a:lnTo>
                  <a:lnTo>
                    <a:pt x="72277" y="75800"/>
                  </a:lnTo>
                  <a:lnTo>
                    <a:pt x="72561" y="75342"/>
                  </a:lnTo>
                  <a:lnTo>
                    <a:pt x="72863" y="74892"/>
                  </a:lnTo>
                  <a:lnTo>
                    <a:pt x="73166" y="74456"/>
                  </a:lnTo>
                  <a:lnTo>
                    <a:pt x="73485" y="74020"/>
                  </a:lnTo>
                  <a:lnTo>
                    <a:pt x="73813" y="73592"/>
                  </a:lnTo>
                  <a:lnTo>
                    <a:pt x="74149" y="73163"/>
                  </a:lnTo>
                  <a:lnTo>
                    <a:pt x="74494" y="72749"/>
                  </a:lnTo>
                  <a:lnTo>
                    <a:pt x="74840" y="72328"/>
                  </a:lnTo>
                  <a:lnTo>
                    <a:pt x="75547" y="71507"/>
                  </a:lnTo>
                  <a:lnTo>
                    <a:pt x="76263" y="70686"/>
                  </a:lnTo>
                  <a:lnTo>
                    <a:pt x="76980" y="69865"/>
                  </a:lnTo>
                  <a:lnTo>
                    <a:pt x="77696" y="69030"/>
                  </a:lnTo>
                  <a:close/>
                  <a:moveTo>
                    <a:pt x="254814" y="164645"/>
                  </a:moveTo>
                  <a:lnTo>
                    <a:pt x="255453" y="164776"/>
                  </a:lnTo>
                  <a:lnTo>
                    <a:pt x="256092" y="164914"/>
                  </a:lnTo>
                  <a:lnTo>
                    <a:pt x="256721" y="165052"/>
                  </a:lnTo>
                  <a:lnTo>
                    <a:pt x="257351" y="165197"/>
                  </a:lnTo>
                  <a:lnTo>
                    <a:pt x="257973" y="165342"/>
                  </a:lnTo>
                  <a:lnTo>
                    <a:pt x="258594" y="165495"/>
                  </a:lnTo>
                  <a:lnTo>
                    <a:pt x="259215" y="165648"/>
                  </a:lnTo>
                  <a:lnTo>
                    <a:pt x="259828" y="165807"/>
                  </a:lnTo>
                  <a:lnTo>
                    <a:pt x="260441" y="165974"/>
                  </a:lnTo>
                  <a:lnTo>
                    <a:pt x="261045" y="166141"/>
                  </a:lnTo>
                  <a:lnTo>
                    <a:pt x="261649" y="166309"/>
                  </a:lnTo>
                  <a:lnTo>
                    <a:pt x="262244" y="166483"/>
                  </a:lnTo>
                  <a:lnTo>
                    <a:pt x="262839" y="166664"/>
                  </a:lnTo>
                  <a:lnTo>
                    <a:pt x="263435" y="166846"/>
                  </a:lnTo>
                  <a:lnTo>
                    <a:pt x="264022" y="167028"/>
                  </a:lnTo>
                  <a:lnTo>
                    <a:pt x="264600" y="167217"/>
                  </a:lnTo>
                  <a:lnTo>
                    <a:pt x="265187" y="167405"/>
                  </a:lnTo>
                  <a:lnTo>
                    <a:pt x="265765" y="167602"/>
                  </a:lnTo>
                  <a:lnTo>
                    <a:pt x="266904" y="168008"/>
                  </a:lnTo>
                  <a:lnTo>
                    <a:pt x="268034" y="168422"/>
                  </a:lnTo>
                  <a:lnTo>
                    <a:pt x="269147" y="168851"/>
                  </a:lnTo>
                  <a:lnTo>
                    <a:pt x="270252" y="169294"/>
                  </a:lnTo>
                  <a:lnTo>
                    <a:pt x="271339" y="169744"/>
                  </a:lnTo>
                  <a:lnTo>
                    <a:pt x="272418" y="170217"/>
                  </a:lnTo>
                  <a:lnTo>
                    <a:pt x="273479" y="170696"/>
                  </a:lnTo>
                  <a:lnTo>
                    <a:pt x="273367" y="170834"/>
                  </a:lnTo>
                  <a:lnTo>
                    <a:pt x="273255" y="170987"/>
                  </a:lnTo>
                  <a:lnTo>
                    <a:pt x="273142" y="171132"/>
                  </a:lnTo>
                  <a:lnTo>
                    <a:pt x="273039" y="171284"/>
                  </a:lnTo>
                  <a:lnTo>
                    <a:pt x="272840" y="171597"/>
                  </a:lnTo>
                  <a:lnTo>
                    <a:pt x="272651" y="171916"/>
                  </a:lnTo>
                  <a:lnTo>
                    <a:pt x="272478" y="172243"/>
                  </a:lnTo>
                  <a:lnTo>
                    <a:pt x="272314" y="172577"/>
                  </a:lnTo>
                  <a:lnTo>
                    <a:pt x="272159" y="172911"/>
                  </a:lnTo>
                  <a:lnTo>
                    <a:pt x="272012" y="173253"/>
                  </a:lnTo>
                  <a:lnTo>
                    <a:pt x="271710" y="173936"/>
                  </a:lnTo>
                  <a:lnTo>
                    <a:pt x="271417" y="174618"/>
                  </a:lnTo>
                  <a:lnTo>
                    <a:pt x="271253" y="174953"/>
                  </a:lnTo>
                  <a:lnTo>
                    <a:pt x="271097" y="175287"/>
                  </a:lnTo>
                  <a:lnTo>
                    <a:pt x="270925" y="175606"/>
                  </a:lnTo>
                  <a:lnTo>
                    <a:pt x="270744" y="175926"/>
                  </a:lnTo>
                  <a:lnTo>
                    <a:pt x="270442" y="176405"/>
                  </a:lnTo>
                  <a:lnTo>
                    <a:pt x="270122" y="176870"/>
                  </a:lnTo>
                  <a:lnTo>
                    <a:pt x="269803" y="177335"/>
                  </a:lnTo>
                  <a:lnTo>
                    <a:pt x="269466" y="177793"/>
                  </a:lnTo>
                  <a:lnTo>
                    <a:pt x="269130" y="178250"/>
                  </a:lnTo>
                  <a:lnTo>
                    <a:pt x="268776" y="178701"/>
                  </a:lnTo>
                  <a:lnTo>
                    <a:pt x="268422" y="179144"/>
                  </a:lnTo>
                  <a:lnTo>
                    <a:pt x="268060" y="179594"/>
                  </a:lnTo>
                  <a:lnTo>
                    <a:pt x="267283" y="179158"/>
                  </a:lnTo>
                  <a:lnTo>
                    <a:pt x="266489" y="178730"/>
                  </a:lnTo>
                  <a:lnTo>
                    <a:pt x="265704" y="178309"/>
                  </a:lnTo>
                  <a:lnTo>
                    <a:pt x="264902" y="177902"/>
                  </a:lnTo>
                  <a:lnTo>
                    <a:pt x="264091" y="177495"/>
                  </a:lnTo>
                  <a:lnTo>
                    <a:pt x="263280" y="177103"/>
                  </a:lnTo>
                  <a:lnTo>
                    <a:pt x="262460" y="176718"/>
                  </a:lnTo>
                  <a:lnTo>
                    <a:pt x="261631" y="176340"/>
                  </a:lnTo>
                  <a:lnTo>
                    <a:pt x="260794" y="175970"/>
                  </a:lnTo>
                  <a:lnTo>
                    <a:pt x="259949" y="175614"/>
                  </a:lnTo>
                  <a:lnTo>
                    <a:pt x="259094" y="175265"/>
                  </a:lnTo>
                  <a:lnTo>
                    <a:pt x="258240" y="174924"/>
                  </a:lnTo>
                  <a:lnTo>
                    <a:pt x="257369" y="174597"/>
                  </a:lnTo>
                  <a:lnTo>
                    <a:pt x="256497" y="174277"/>
                  </a:lnTo>
                  <a:lnTo>
                    <a:pt x="255608" y="173965"/>
                  </a:lnTo>
                  <a:lnTo>
                    <a:pt x="254720" y="173667"/>
                  </a:lnTo>
                  <a:lnTo>
                    <a:pt x="254814" y="164645"/>
                  </a:lnTo>
                  <a:close/>
                  <a:moveTo>
                    <a:pt x="67462" y="164311"/>
                  </a:moveTo>
                  <a:lnTo>
                    <a:pt x="67686" y="166396"/>
                  </a:lnTo>
                  <a:lnTo>
                    <a:pt x="67928" y="168473"/>
                  </a:lnTo>
                  <a:lnTo>
                    <a:pt x="68178" y="170551"/>
                  </a:lnTo>
                  <a:lnTo>
                    <a:pt x="68437" y="172614"/>
                  </a:lnTo>
                  <a:lnTo>
                    <a:pt x="68704" y="174684"/>
                  </a:lnTo>
                  <a:lnTo>
                    <a:pt x="68980" y="176740"/>
                  </a:lnTo>
                  <a:lnTo>
                    <a:pt x="69274" y="178795"/>
                  </a:lnTo>
                  <a:lnTo>
                    <a:pt x="69567" y="180851"/>
                  </a:lnTo>
                  <a:lnTo>
                    <a:pt x="69041" y="181003"/>
                  </a:lnTo>
                  <a:lnTo>
                    <a:pt x="68514" y="181171"/>
                  </a:lnTo>
                  <a:lnTo>
                    <a:pt x="67997" y="181338"/>
                  </a:lnTo>
                  <a:lnTo>
                    <a:pt x="67488" y="181519"/>
                  </a:lnTo>
                  <a:lnTo>
                    <a:pt x="66979" y="181701"/>
                  </a:lnTo>
                  <a:lnTo>
                    <a:pt x="66478" y="181897"/>
                  </a:lnTo>
                  <a:lnTo>
                    <a:pt x="65978" y="182093"/>
                  </a:lnTo>
                  <a:lnTo>
                    <a:pt x="65486" y="182296"/>
                  </a:lnTo>
                  <a:lnTo>
                    <a:pt x="65002" y="182507"/>
                  </a:lnTo>
                  <a:lnTo>
                    <a:pt x="64519" y="182718"/>
                  </a:lnTo>
                  <a:lnTo>
                    <a:pt x="64036" y="182943"/>
                  </a:lnTo>
                  <a:lnTo>
                    <a:pt x="63561" y="183168"/>
                  </a:lnTo>
                  <a:lnTo>
                    <a:pt x="63095" y="183401"/>
                  </a:lnTo>
                  <a:lnTo>
                    <a:pt x="62629" y="183640"/>
                  </a:lnTo>
                  <a:lnTo>
                    <a:pt x="62164" y="183880"/>
                  </a:lnTo>
                  <a:lnTo>
                    <a:pt x="61706" y="184127"/>
                  </a:lnTo>
                  <a:lnTo>
                    <a:pt x="61076" y="183568"/>
                  </a:lnTo>
                  <a:lnTo>
                    <a:pt x="60438" y="183008"/>
                  </a:lnTo>
                  <a:lnTo>
                    <a:pt x="59791" y="182449"/>
                  </a:lnTo>
                  <a:lnTo>
                    <a:pt x="59135" y="181890"/>
                  </a:lnTo>
                  <a:lnTo>
                    <a:pt x="58479" y="181330"/>
                  </a:lnTo>
                  <a:lnTo>
                    <a:pt x="57806" y="180778"/>
                  </a:lnTo>
                  <a:lnTo>
                    <a:pt x="57141" y="180226"/>
                  </a:lnTo>
                  <a:lnTo>
                    <a:pt x="56460" y="179681"/>
                  </a:lnTo>
                  <a:lnTo>
                    <a:pt x="55778" y="179137"/>
                  </a:lnTo>
                  <a:lnTo>
                    <a:pt x="55088" y="178599"/>
                  </a:lnTo>
                  <a:lnTo>
                    <a:pt x="54397" y="178062"/>
                  </a:lnTo>
                  <a:lnTo>
                    <a:pt x="53707" y="177531"/>
                  </a:lnTo>
                  <a:lnTo>
                    <a:pt x="53008" y="177008"/>
                  </a:lnTo>
                  <a:lnTo>
                    <a:pt x="52309" y="176485"/>
                  </a:lnTo>
                  <a:lnTo>
                    <a:pt x="51602" y="175970"/>
                  </a:lnTo>
                  <a:lnTo>
                    <a:pt x="50894" y="175461"/>
                  </a:lnTo>
                  <a:lnTo>
                    <a:pt x="51817" y="174691"/>
                  </a:lnTo>
                  <a:lnTo>
                    <a:pt x="52758" y="173921"/>
                  </a:lnTo>
                  <a:lnTo>
                    <a:pt x="53716" y="173166"/>
                  </a:lnTo>
                  <a:lnTo>
                    <a:pt x="54682" y="172425"/>
                  </a:lnTo>
                  <a:lnTo>
                    <a:pt x="55666" y="171684"/>
                  </a:lnTo>
                  <a:lnTo>
                    <a:pt x="56658" y="170957"/>
                  </a:lnTo>
                  <a:lnTo>
                    <a:pt x="57676" y="170246"/>
                  </a:lnTo>
                  <a:lnTo>
                    <a:pt x="58703" y="169541"/>
                  </a:lnTo>
                  <a:lnTo>
                    <a:pt x="59739" y="168844"/>
                  </a:lnTo>
                  <a:lnTo>
                    <a:pt x="60800" y="168161"/>
                  </a:lnTo>
                  <a:lnTo>
                    <a:pt x="61870" y="167493"/>
                  </a:lnTo>
                  <a:lnTo>
                    <a:pt x="62957" y="166832"/>
                  </a:lnTo>
                  <a:lnTo>
                    <a:pt x="64062" y="166185"/>
                  </a:lnTo>
                  <a:lnTo>
                    <a:pt x="64614" y="165865"/>
                  </a:lnTo>
                  <a:lnTo>
                    <a:pt x="65175" y="165546"/>
                  </a:lnTo>
                  <a:lnTo>
                    <a:pt x="65745" y="165233"/>
                  </a:lnTo>
                  <a:lnTo>
                    <a:pt x="66314" y="164921"/>
                  </a:lnTo>
                  <a:lnTo>
                    <a:pt x="66884" y="164616"/>
                  </a:lnTo>
                  <a:lnTo>
                    <a:pt x="67462" y="164311"/>
                  </a:lnTo>
                  <a:close/>
                  <a:moveTo>
                    <a:pt x="276163" y="171953"/>
                  </a:moveTo>
                  <a:lnTo>
                    <a:pt x="276982" y="172374"/>
                  </a:lnTo>
                  <a:lnTo>
                    <a:pt x="277802" y="172803"/>
                  </a:lnTo>
                  <a:lnTo>
                    <a:pt x="278605" y="173246"/>
                  </a:lnTo>
                  <a:lnTo>
                    <a:pt x="279398" y="173696"/>
                  </a:lnTo>
                  <a:lnTo>
                    <a:pt x="280192" y="174154"/>
                  </a:lnTo>
                  <a:lnTo>
                    <a:pt x="280969" y="174618"/>
                  </a:lnTo>
                  <a:lnTo>
                    <a:pt x="281737" y="175091"/>
                  </a:lnTo>
                  <a:lnTo>
                    <a:pt x="282496" y="175570"/>
                  </a:lnTo>
                  <a:lnTo>
                    <a:pt x="283247" y="176057"/>
                  </a:lnTo>
                  <a:lnTo>
                    <a:pt x="283998" y="176551"/>
                  </a:lnTo>
                  <a:lnTo>
                    <a:pt x="284731" y="177052"/>
                  </a:lnTo>
                  <a:lnTo>
                    <a:pt x="285456" y="177568"/>
                  </a:lnTo>
                  <a:lnTo>
                    <a:pt x="286172" y="178083"/>
                  </a:lnTo>
                  <a:lnTo>
                    <a:pt x="286888" y="178606"/>
                  </a:lnTo>
                  <a:lnTo>
                    <a:pt x="287587" y="179129"/>
                  </a:lnTo>
                  <a:lnTo>
                    <a:pt x="288286" y="179667"/>
                  </a:lnTo>
                  <a:lnTo>
                    <a:pt x="287708" y="180132"/>
                  </a:lnTo>
                  <a:lnTo>
                    <a:pt x="287147" y="180604"/>
                  </a:lnTo>
                  <a:lnTo>
                    <a:pt x="286578" y="181083"/>
                  </a:lnTo>
                  <a:lnTo>
                    <a:pt x="286026" y="181570"/>
                  </a:lnTo>
                  <a:lnTo>
                    <a:pt x="285473" y="182064"/>
                  </a:lnTo>
                  <a:lnTo>
                    <a:pt x="284930" y="182558"/>
                  </a:lnTo>
                  <a:lnTo>
                    <a:pt x="284386" y="183059"/>
                  </a:lnTo>
                  <a:lnTo>
                    <a:pt x="283851" y="183568"/>
                  </a:lnTo>
                  <a:lnTo>
                    <a:pt x="283316" y="184076"/>
                  </a:lnTo>
                  <a:lnTo>
                    <a:pt x="282790" y="184592"/>
                  </a:lnTo>
                  <a:lnTo>
                    <a:pt x="281737" y="185631"/>
                  </a:lnTo>
                  <a:lnTo>
                    <a:pt x="280693" y="186669"/>
                  </a:lnTo>
                  <a:lnTo>
                    <a:pt x="279666" y="187715"/>
                  </a:lnTo>
                  <a:lnTo>
                    <a:pt x="279114" y="187243"/>
                  </a:lnTo>
                  <a:lnTo>
                    <a:pt x="278553" y="186778"/>
                  </a:lnTo>
                  <a:lnTo>
                    <a:pt x="277992" y="186313"/>
                  </a:lnTo>
                  <a:lnTo>
                    <a:pt x="277422" y="185856"/>
                  </a:lnTo>
                  <a:lnTo>
                    <a:pt x="276853" y="185398"/>
                  </a:lnTo>
                  <a:lnTo>
                    <a:pt x="276275" y="184955"/>
                  </a:lnTo>
                  <a:lnTo>
                    <a:pt x="275688" y="184512"/>
                  </a:lnTo>
                  <a:lnTo>
                    <a:pt x="275101" y="184076"/>
                  </a:lnTo>
                  <a:lnTo>
                    <a:pt x="274506" y="183640"/>
                  </a:lnTo>
                  <a:lnTo>
                    <a:pt x="273902" y="183219"/>
                  </a:lnTo>
                  <a:lnTo>
                    <a:pt x="273298" y="182798"/>
                  </a:lnTo>
                  <a:lnTo>
                    <a:pt x="272685" y="182384"/>
                  </a:lnTo>
                  <a:lnTo>
                    <a:pt x="272072" y="181977"/>
                  </a:lnTo>
                  <a:lnTo>
                    <a:pt x="271451" y="181577"/>
                  </a:lnTo>
                  <a:lnTo>
                    <a:pt x="270821" y="181185"/>
                  </a:lnTo>
                  <a:lnTo>
                    <a:pt x="270191" y="180793"/>
                  </a:lnTo>
                  <a:lnTo>
                    <a:pt x="270649" y="180335"/>
                  </a:lnTo>
                  <a:lnTo>
                    <a:pt x="271089" y="179863"/>
                  </a:lnTo>
                  <a:lnTo>
                    <a:pt x="271529" y="179391"/>
                  </a:lnTo>
                  <a:lnTo>
                    <a:pt x="271960" y="178904"/>
                  </a:lnTo>
                  <a:lnTo>
                    <a:pt x="272374" y="178418"/>
                  </a:lnTo>
                  <a:lnTo>
                    <a:pt x="272780" y="177916"/>
                  </a:lnTo>
                  <a:lnTo>
                    <a:pt x="273168" y="177415"/>
                  </a:lnTo>
                  <a:lnTo>
                    <a:pt x="273539" y="176899"/>
                  </a:lnTo>
                  <a:lnTo>
                    <a:pt x="273936" y="176340"/>
                  </a:lnTo>
                  <a:lnTo>
                    <a:pt x="274342" y="175759"/>
                  </a:lnTo>
                  <a:lnTo>
                    <a:pt x="274540" y="175461"/>
                  </a:lnTo>
                  <a:lnTo>
                    <a:pt x="274739" y="175156"/>
                  </a:lnTo>
                  <a:lnTo>
                    <a:pt x="274929" y="174851"/>
                  </a:lnTo>
                  <a:lnTo>
                    <a:pt x="275118" y="174539"/>
                  </a:lnTo>
                  <a:lnTo>
                    <a:pt x="275291" y="174226"/>
                  </a:lnTo>
                  <a:lnTo>
                    <a:pt x="275455" y="173907"/>
                  </a:lnTo>
                  <a:lnTo>
                    <a:pt x="275610" y="173587"/>
                  </a:lnTo>
                  <a:lnTo>
                    <a:pt x="275757" y="173267"/>
                  </a:lnTo>
                  <a:lnTo>
                    <a:pt x="275886" y="172941"/>
                  </a:lnTo>
                  <a:lnTo>
                    <a:pt x="275999" y="172614"/>
                  </a:lnTo>
                  <a:lnTo>
                    <a:pt x="276085" y="172280"/>
                  </a:lnTo>
                  <a:lnTo>
                    <a:pt x="276128" y="172120"/>
                  </a:lnTo>
                  <a:lnTo>
                    <a:pt x="276163" y="171953"/>
                  </a:lnTo>
                  <a:close/>
                  <a:moveTo>
                    <a:pt x="49004" y="177081"/>
                  </a:moveTo>
                  <a:lnTo>
                    <a:pt x="49565" y="177662"/>
                  </a:lnTo>
                  <a:lnTo>
                    <a:pt x="50143" y="178236"/>
                  </a:lnTo>
                  <a:lnTo>
                    <a:pt x="50713" y="178817"/>
                  </a:lnTo>
                  <a:lnTo>
                    <a:pt x="51300" y="179391"/>
                  </a:lnTo>
                  <a:lnTo>
                    <a:pt x="51886" y="179965"/>
                  </a:lnTo>
                  <a:lnTo>
                    <a:pt x="52482" y="180539"/>
                  </a:lnTo>
                  <a:lnTo>
                    <a:pt x="53077" y="181105"/>
                  </a:lnTo>
                  <a:lnTo>
                    <a:pt x="53681" y="181665"/>
                  </a:lnTo>
                  <a:lnTo>
                    <a:pt x="54285" y="182231"/>
                  </a:lnTo>
                  <a:lnTo>
                    <a:pt x="54889" y="182783"/>
                  </a:lnTo>
                  <a:lnTo>
                    <a:pt x="55502" y="183335"/>
                  </a:lnTo>
                  <a:lnTo>
                    <a:pt x="56123" y="183887"/>
                  </a:lnTo>
                  <a:lnTo>
                    <a:pt x="56736" y="184432"/>
                  </a:lnTo>
                  <a:lnTo>
                    <a:pt x="57357" y="184970"/>
                  </a:lnTo>
                  <a:lnTo>
                    <a:pt x="57978" y="185500"/>
                  </a:lnTo>
                  <a:lnTo>
                    <a:pt x="58600" y="186030"/>
                  </a:lnTo>
                  <a:lnTo>
                    <a:pt x="58194" y="186313"/>
                  </a:lnTo>
                  <a:lnTo>
                    <a:pt x="57789" y="186597"/>
                  </a:lnTo>
                  <a:lnTo>
                    <a:pt x="57383" y="186895"/>
                  </a:lnTo>
                  <a:lnTo>
                    <a:pt x="56986" y="187185"/>
                  </a:lnTo>
                  <a:lnTo>
                    <a:pt x="56598" y="187490"/>
                  </a:lnTo>
                  <a:lnTo>
                    <a:pt x="56210" y="187795"/>
                  </a:lnTo>
                  <a:lnTo>
                    <a:pt x="55821" y="188108"/>
                  </a:lnTo>
                  <a:lnTo>
                    <a:pt x="55442" y="188420"/>
                  </a:lnTo>
                  <a:lnTo>
                    <a:pt x="55062" y="188740"/>
                  </a:lnTo>
                  <a:lnTo>
                    <a:pt x="54691" y="189066"/>
                  </a:lnTo>
                  <a:lnTo>
                    <a:pt x="54320" y="189393"/>
                  </a:lnTo>
                  <a:lnTo>
                    <a:pt x="53957" y="189720"/>
                  </a:lnTo>
                  <a:lnTo>
                    <a:pt x="53595" y="190054"/>
                  </a:lnTo>
                  <a:lnTo>
                    <a:pt x="53241" y="190396"/>
                  </a:lnTo>
                  <a:lnTo>
                    <a:pt x="52887" y="190737"/>
                  </a:lnTo>
                  <a:lnTo>
                    <a:pt x="52542" y="191086"/>
                  </a:lnTo>
                  <a:lnTo>
                    <a:pt x="52197" y="191442"/>
                  </a:lnTo>
                  <a:lnTo>
                    <a:pt x="51852" y="191790"/>
                  </a:lnTo>
                  <a:lnTo>
                    <a:pt x="51515" y="192154"/>
                  </a:lnTo>
                  <a:lnTo>
                    <a:pt x="51179" y="192517"/>
                  </a:lnTo>
                  <a:lnTo>
                    <a:pt x="50851" y="192880"/>
                  </a:lnTo>
                  <a:lnTo>
                    <a:pt x="50532" y="193250"/>
                  </a:lnTo>
                  <a:lnTo>
                    <a:pt x="50204" y="193621"/>
                  </a:lnTo>
                  <a:lnTo>
                    <a:pt x="49884" y="193999"/>
                  </a:lnTo>
                  <a:lnTo>
                    <a:pt x="49574" y="194376"/>
                  </a:lnTo>
                  <a:lnTo>
                    <a:pt x="49263" y="194761"/>
                  </a:lnTo>
                  <a:lnTo>
                    <a:pt x="48961" y="195146"/>
                  </a:lnTo>
                  <a:lnTo>
                    <a:pt x="48659" y="195539"/>
                  </a:lnTo>
                  <a:lnTo>
                    <a:pt x="48357" y="195931"/>
                  </a:lnTo>
                  <a:lnTo>
                    <a:pt x="48064" y="196330"/>
                  </a:lnTo>
                  <a:lnTo>
                    <a:pt x="47486" y="197129"/>
                  </a:lnTo>
                  <a:lnTo>
                    <a:pt x="45734" y="196468"/>
                  </a:lnTo>
                  <a:lnTo>
                    <a:pt x="44862" y="196142"/>
                  </a:lnTo>
                  <a:lnTo>
                    <a:pt x="43991" y="195800"/>
                  </a:lnTo>
                  <a:lnTo>
                    <a:pt x="43128" y="195451"/>
                  </a:lnTo>
                  <a:lnTo>
                    <a:pt x="42274" y="195088"/>
                  </a:lnTo>
                  <a:lnTo>
                    <a:pt x="41419" y="194718"/>
                  </a:lnTo>
                  <a:lnTo>
                    <a:pt x="40565" y="194333"/>
                  </a:lnTo>
                  <a:lnTo>
                    <a:pt x="40022" y="194057"/>
                  </a:lnTo>
                  <a:lnTo>
                    <a:pt x="39469" y="193759"/>
                  </a:lnTo>
                  <a:lnTo>
                    <a:pt x="38339" y="193134"/>
                  </a:lnTo>
                  <a:lnTo>
                    <a:pt x="37769" y="192822"/>
                  </a:lnTo>
                  <a:lnTo>
                    <a:pt x="37191" y="192524"/>
                  </a:lnTo>
                  <a:lnTo>
                    <a:pt x="36898" y="192379"/>
                  </a:lnTo>
                  <a:lnTo>
                    <a:pt x="36604" y="192241"/>
                  </a:lnTo>
                  <a:lnTo>
                    <a:pt x="36302" y="192103"/>
                  </a:lnTo>
                  <a:lnTo>
                    <a:pt x="36000" y="191972"/>
                  </a:lnTo>
                  <a:lnTo>
                    <a:pt x="36691" y="190977"/>
                  </a:lnTo>
                  <a:lnTo>
                    <a:pt x="37390" y="189982"/>
                  </a:lnTo>
                  <a:lnTo>
                    <a:pt x="38115" y="189001"/>
                  </a:lnTo>
                  <a:lnTo>
                    <a:pt x="38857" y="188028"/>
                  </a:lnTo>
                  <a:lnTo>
                    <a:pt x="39607" y="187062"/>
                  </a:lnTo>
                  <a:lnTo>
                    <a:pt x="40384" y="186103"/>
                  </a:lnTo>
                  <a:lnTo>
                    <a:pt x="41169" y="185158"/>
                  </a:lnTo>
                  <a:lnTo>
                    <a:pt x="41980" y="184221"/>
                  </a:lnTo>
                  <a:lnTo>
                    <a:pt x="42800" y="183292"/>
                  </a:lnTo>
                  <a:lnTo>
                    <a:pt x="43637" y="182376"/>
                  </a:lnTo>
                  <a:lnTo>
                    <a:pt x="44491" y="181468"/>
                  </a:lnTo>
                  <a:lnTo>
                    <a:pt x="45363" y="180568"/>
                  </a:lnTo>
                  <a:lnTo>
                    <a:pt x="46252" y="179681"/>
                  </a:lnTo>
                  <a:lnTo>
                    <a:pt x="47149" y="178803"/>
                  </a:lnTo>
                  <a:lnTo>
                    <a:pt x="48072" y="177938"/>
                  </a:lnTo>
                  <a:lnTo>
                    <a:pt x="49004" y="177081"/>
                  </a:lnTo>
                  <a:close/>
                  <a:moveTo>
                    <a:pt x="290875" y="181795"/>
                  </a:moveTo>
                  <a:lnTo>
                    <a:pt x="291522" y="182355"/>
                  </a:lnTo>
                  <a:lnTo>
                    <a:pt x="292152" y="182928"/>
                  </a:lnTo>
                  <a:lnTo>
                    <a:pt x="292782" y="183502"/>
                  </a:lnTo>
                  <a:lnTo>
                    <a:pt x="293403" y="184083"/>
                  </a:lnTo>
                  <a:lnTo>
                    <a:pt x="294007" y="184679"/>
                  </a:lnTo>
                  <a:lnTo>
                    <a:pt x="294611" y="185275"/>
                  </a:lnTo>
                  <a:lnTo>
                    <a:pt x="295207" y="185878"/>
                  </a:lnTo>
                  <a:lnTo>
                    <a:pt x="295785" y="186488"/>
                  </a:lnTo>
                  <a:lnTo>
                    <a:pt x="296363" y="187098"/>
                  </a:lnTo>
                  <a:lnTo>
                    <a:pt x="296933" y="187723"/>
                  </a:lnTo>
                  <a:lnTo>
                    <a:pt x="297502" y="188347"/>
                  </a:lnTo>
                  <a:lnTo>
                    <a:pt x="298054" y="188972"/>
                  </a:lnTo>
                  <a:lnTo>
                    <a:pt x="298607" y="189611"/>
                  </a:lnTo>
                  <a:lnTo>
                    <a:pt x="299150" y="190250"/>
                  </a:lnTo>
                  <a:lnTo>
                    <a:pt x="299694" y="190890"/>
                  </a:lnTo>
                  <a:lnTo>
                    <a:pt x="300220" y="191536"/>
                  </a:lnTo>
                  <a:lnTo>
                    <a:pt x="299806" y="191754"/>
                  </a:lnTo>
                  <a:lnTo>
                    <a:pt x="299392" y="191979"/>
                  </a:lnTo>
                  <a:lnTo>
                    <a:pt x="298986" y="192212"/>
                  </a:lnTo>
                  <a:lnTo>
                    <a:pt x="298589" y="192451"/>
                  </a:lnTo>
                  <a:lnTo>
                    <a:pt x="298192" y="192706"/>
                  </a:lnTo>
                  <a:lnTo>
                    <a:pt x="297795" y="192967"/>
                  </a:lnTo>
                  <a:lnTo>
                    <a:pt x="297416" y="193229"/>
                  </a:lnTo>
                  <a:lnTo>
                    <a:pt x="297027" y="193497"/>
                  </a:lnTo>
                  <a:lnTo>
                    <a:pt x="296277" y="194042"/>
                  </a:lnTo>
                  <a:lnTo>
                    <a:pt x="295526" y="194594"/>
                  </a:lnTo>
                  <a:lnTo>
                    <a:pt x="294784" y="195139"/>
                  </a:lnTo>
                  <a:lnTo>
                    <a:pt x="294042" y="195669"/>
                  </a:lnTo>
                  <a:lnTo>
                    <a:pt x="293041" y="196359"/>
                  </a:lnTo>
                  <a:lnTo>
                    <a:pt x="292023" y="197064"/>
                  </a:lnTo>
                  <a:lnTo>
                    <a:pt x="291514" y="197420"/>
                  </a:lnTo>
                  <a:lnTo>
                    <a:pt x="291013" y="197790"/>
                  </a:lnTo>
                  <a:lnTo>
                    <a:pt x="290530" y="198161"/>
                  </a:lnTo>
                  <a:lnTo>
                    <a:pt x="290047" y="198539"/>
                  </a:lnTo>
                  <a:lnTo>
                    <a:pt x="289572" y="197936"/>
                  </a:lnTo>
                  <a:lnTo>
                    <a:pt x="289080" y="197340"/>
                  </a:lnTo>
                  <a:lnTo>
                    <a:pt x="288588" y="196744"/>
                  </a:lnTo>
                  <a:lnTo>
                    <a:pt x="288088" y="196156"/>
                  </a:lnTo>
                  <a:lnTo>
                    <a:pt x="287587" y="195568"/>
                  </a:lnTo>
                  <a:lnTo>
                    <a:pt x="287078" y="194987"/>
                  </a:lnTo>
                  <a:lnTo>
                    <a:pt x="286561" y="194405"/>
                  </a:lnTo>
                  <a:lnTo>
                    <a:pt x="286034" y="193832"/>
                  </a:lnTo>
                  <a:lnTo>
                    <a:pt x="285508" y="193258"/>
                  </a:lnTo>
                  <a:lnTo>
                    <a:pt x="284973" y="192691"/>
                  </a:lnTo>
                  <a:lnTo>
                    <a:pt x="284429" y="192132"/>
                  </a:lnTo>
                  <a:lnTo>
                    <a:pt x="283886" y="191580"/>
                  </a:lnTo>
                  <a:lnTo>
                    <a:pt x="283325" y="191028"/>
                  </a:lnTo>
                  <a:lnTo>
                    <a:pt x="282764" y="190483"/>
                  </a:lnTo>
                  <a:lnTo>
                    <a:pt x="282194" y="189945"/>
                  </a:lnTo>
                  <a:lnTo>
                    <a:pt x="281616" y="189408"/>
                  </a:lnTo>
                  <a:lnTo>
                    <a:pt x="282824" y="188500"/>
                  </a:lnTo>
                  <a:lnTo>
                    <a:pt x="284032" y="187585"/>
                  </a:lnTo>
                  <a:lnTo>
                    <a:pt x="285223" y="186662"/>
                  </a:lnTo>
                  <a:lnTo>
                    <a:pt x="285818" y="186190"/>
                  </a:lnTo>
                  <a:lnTo>
                    <a:pt x="286405" y="185718"/>
                  </a:lnTo>
                  <a:lnTo>
                    <a:pt x="286983" y="185246"/>
                  </a:lnTo>
                  <a:lnTo>
                    <a:pt x="287561" y="184766"/>
                  </a:lnTo>
                  <a:lnTo>
                    <a:pt x="288131" y="184280"/>
                  </a:lnTo>
                  <a:lnTo>
                    <a:pt x="288701" y="183793"/>
                  </a:lnTo>
                  <a:lnTo>
                    <a:pt x="289253" y="183299"/>
                  </a:lnTo>
                  <a:lnTo>
                    <a:pt x="289805" y="182805"/>
                  </a:lnTo>
                  <a:lnTo>
                    <a:pt x="290340" y="182304"/>
                  </a:lnTo>
                  <a:lnTo>
                    <a:pt x="290875" y="181795"/>
                  </a:lnTo>
                  <a:close/>
                  <a:moveTo>
                    <a:pt x="164495" y="28984"/>
                  </a:moveTo>
                  <a:lnTo>
                    <a:pt x="165496" y="28998"/>
                  </a:lnTo>
                  <a:lnTo>
                    <a:pt x="166488" y="29020"/>
                  </a:lnTo>
                  <a:lnTo>
                    <a:pt x="167480" y="29056"/>
                  </a:lnTo>
                  <a:lnTo>
                    <a:pt x="168464" y="29100"/>
                  </a:lnTo>
                  <a:lnTo>
                    <a:pt x="169448" y="29151"/>
                  </a:lnTo>
                  <a:lnTo>
                    <a:pt x="170432" y="29216"/>
                  </a:lnTo>
                  <a:lnTo>
                    <a:pt x="171407" y="29289"/>
                  </a:lnTo>
                  <a:lnTo>
                    <a:pt x="172373" y="29376"/>
                  </a:lnTo>
                  <a:lnTo>
                    <a:pt x="173348" y="29471"/>
                  </a:lnTo>
                  <a:lnTo>
                    <a:pt x="174315" y="29572"/>
                  </a:lnTo>
                  <a:lnTo>
                    <a:pt x="175272" y="29688"/>
                  </a:lnTo>
                  <a:lnTo>
                    <a:pt x="176230" y="29805"/>
                  </a:lnTo>
                  <a:lnTo>
                    <a:pt x="177188" y="29943"/>
                  </a:lnTo>
                  <a:lnTo>
                    <a:pt x="178137" y="30081"/>
                  </a:lnTo>
                  <a:lnTo>
                    <a:pt x="179078" y="30233"/>
                  </a:lnTo>
                  <a:lnTo>
                    <a:pt x="180027" y="30393"/>
                  </a:lnTo>
                  <a:lnTo>
                    <a:pt x="180959" y="30567"/>
                  </a:lnTo>
                  <a:lnTo>
                    <a:pt x="181891" y="30742"/>
                  </a:lnTo>
                  <a:lnTo>
                    <a:pt x="182823" y="30931"/>
                  </a:lnTo>
                  <a:lnTo>
                    <a:pt x="183746" y="31127"/>
                  </a:lnTo>
                  <a:lnTo>
                    <a:pt x="184669" y="31337"/>
                  </a:lnTo>
                  <a:lnTo>
                    <a:pt x="185584" y="31555"/>
                  </a:lnTo>
                  <a:lnTo>
                    <a:pt x="186499" y="31780"/>
                  </a:lnTo>
                  <a:lnTo>
                    <a:pt x="187405" y="32013"/>
                  </a:lnTo>
                  <a:lnTo>
                    <a:pt x="188311" y="32253"/>
                  </a:lnTo>
                  <a:lnTo>
                    <a:pt x="189208" y="32507"/>
                  </a:lnTo>
                  <a:lnTo>
                    <a:pt x="190106" y="32768"/>
                  </a:lnTo>
                  <a:lnTo>
                    <a:pt x="190994" y="33037"/>
                  </a:lnTo>
                  <a:lnTo>
                    <a:pt x="191875" y="33313"/>
                  </a:lnTo>
                  <a:lnTo>
                    <a:pt x="192755" y="33596"/>
                  </a:lnTo>
                  <a:lnTo>
                    <a:pt x="193635" y="33894"/>
                  </a:lnTo>
                  <a:lnTo>
                    <a:pt x="194506" y="34192"/>
                  </a:lnTo>
                  <a:lnTo>
                    <a:pt x="195369" y="34504"/>
                  </a:lnTo>
                  <a:lnTo>
                    <a:pt x="196232" y="34824"/>
                  </a:lnTo>
                  <a:lnTo>
                    <a:pt x="197086" y="35151"/>
                  </a:lnTo>
                  <a:lnTo>
                    <a:pt x="197941" y="35485"/>
                  </a:lnTo>
                  <a:lnTo>
                    <a:pt x="198778" y="35834"/>
                  </a:lnTo>
                  <a:lnTo>
                    <a:pt x="199623" y="36182"/>
                  </a:lnTo>
                  <a:lnTo>
                    <a:pt x="200460" y="36538"/>
                  </a:lnTo>
                  <a:lnTo>
                    <a:pt x="201289" y="36909"/>
                  </a:lnTo>
                  <a:lnTo>
                    <a:pt x="202109" y="37287"/>
                  </a:lnTo>
                  <a:lnTo>
                    <a:pt x="202928" y="37664"/>
                  </a:lnTo>
                  <a:lnTo>
                    <a:pt x="203739" y="38057"/>
                  </a:lnTo>
                  <a:lnTo>
                    <a:pt x="204551" y="38456"/>
                  </a:lnTo>
                  <a:lnTo>
                    <a:pt x="205353" y="38863"/>
                  </a:lnTo>
                  <a:lnTo>
                    <a:pt x="206147" y="39277"/>
                  </a:lnTo>
                  <a:lnTo>
                    <a:pt x="206941" y="39698"/>
                  </a:lnTo>
                  <a:lnTo>
                    <a:pt x="207726" y="40127"/>
                  </a:lnTo>
                  <a:lnTo>
                    <a:pt x="208503" y="40563"/>
                  </a:lnTo>
                  <a:lnTo>
                    <a:pt x="209279" y="41006"/>
                  </a:lnTo>
                  <a:lnTo>
                    <a:pt x="210047" y="41449"/>
                  </a:lnTo>
                  <a:lnTo>
                    <a:pt x="210807" y="41906"/>
                  </a:lnTo>
                  <a:lnTo>
                    <a:pt x="211566" y="42371"/>
                  </a:lnTo>
                  <a:lnTo>
                    <a:pt x="212317" y="42843"/>
                  </a:lnTo>
                  <a:lnTo>
                    <a:pt x="213059" y="43323"/>
                  </a:lnTo>
                  <a:lnTo>
                    <a:pt x="213801" y="43810"/>
                  </a:lnTo>
                  <a:lnTo>
                    <a:pt x="214526" y="44296"/>
                  </a:lnTo>
                  <a:lnTo>
                    <a:pt x="215259" y="44797"/>
                  </a:lnTo>
                  <a:lnTo>
                    <a:pt x="215975" y="45299"/>
                  </a:lnTo>
                  <a:lnTo>
                    <a:pt x="216683" y="45814"/>
                  </a:lnTo>
                  <a:lnTo>
                    <a:pt x="217391" y="46330"/>
                  </a:lnTo>
                  <a:lnTo>
                    <a:pt x="218089" y="46853"/>
                  </a:lnTo>
                  <a:lnTo>
                    <a:pt x="218788" y="47391"/>
                  </a:lnTo>
                  <a:lnTo>
                    <a:pt x="219470" y="47928"/>
                  </a:lnTo>
                  <a:lnTo>
                    <a:pt x="220152" y="48466"/>
                  </a:lnTo>
                  <a:lnTo>
                    <a:pt x="220825" y="49018"/>
                  </a:lnTo>
                  <a:lnTo>
                    <a:pt x="221498" y="49577"/>
                  </a:lnTo>
                  <a:lnTo>
                    <a:pt x="222154" y="50136"/>
                  </a:lnTo>
                  <a:lnTo>
                    <a:pt x="222810" y="50703"/>
                  </a:lnTo>
                  <a:lnTo>
                    <a:pt x="223457" y="51277"/>
                  </a:lnTo>
                  <a:lnTo>
                    <a:pt x="224095" y="51858"/>
                  </a:lnTo>
                  <a:lnTo>
                    <a:pt x="224725" y="52446"/>
                  </a:lnTo>
                  <a:lnTo>
                    <a:pt x="225355" y="53035"/>
                  </a:lnTo>
                  <a:lnTo>
                    <a:pt x="225968" y="53638"/>
                  </a:lnTo>
                  <a:lnTo>
                    <a:pt x="226580" y="54241"/>
                  </a:lnTo>
                  <a:lnTo>
                    <a:pt x="227184" y="54851"/>
                  </a:lnTo>
                  <a:lnTo>
                    <a:pt x="227780" y="55461"/>
                  </a:lnTo>
                  <a:lnTo>
                    <a:pt x="228375" y="56078"/>
                  </a:lnTo>
                  <a:lnTo>
                    <a:pt x="228953" y="56710"/>
                  </a:lnTo>
                  <a:lnTo>
                    <a:pt x="229532" y="57335"/>
                  </a:lnTo>
                  <a:lnTo>
                    <a:pt x="230092" y="57974"/>
                  </a:lnTo>
                  <a:lnTo>
                    <a:pt x="230653" y="58613"/>
                  </a:lnTo>
                  <a:lnTo>
                    <a:pt x="231206" y="59260"/>
                  </a:lnTo>
                  <a:lnTo>
                    <a:pt x="231758" y="59914"/>
                  </a:lnTo>
                  <a:lnTo>
                    <a:pt x="232293" y="60567"/>
                  </a:lnTo>
                  <a:lnTo>
                    <a:pt x="232819" y="61228"/>
                  </a:lnTo>
                  <a:lnTo>
                    <a:pt x="233346" y="61897"/>
                  </a:lnTo>
                  <a:lnTo>
                    <a:pt x="233855" y="62565"/>
                  </a:lnTo>
                  <a:lnTo>
                    <a:pt x="234364" y="63241"/>
                  </a:lnTo>
                  <a:lnTo>
                    <a:pt x="234856" y="63923"/>
                  </a:lnTo>
                  <a:lnTo>
                    <a:pt x="235347" y="64606"/>
                  </a:lnTo>
                  <a:lnTo>
                    <a:pt x="235831" y="65296"/>
                  </a:lnTo>
                  <a:lnTo>
                    <a:pt x="236305" y="65994"/>
                  </a:lnTo>
                  <a:lnTo>
                    <a:pt x="236771" y="66691"/>
                  </a:lnTo>
                  <a:lnTo>
                    <a:pt x="237229" y="67396"/>
                  </a:lnTo>
                  <a:lnTo>
                    <a:pt x="237677" y="68100"/>
                  </a:lnTo>
                  <a:lnTo>
                    <a:pt x="238117" y="68812"/>
                  </a:lnTo>
                  <a:lnTo>
                    <a:pt x="238549" y="69531"/>
                  </a:lnTo>
                  <a:lnTo>
                    <a:pt x="238980" y="70250"/>
                  </a:lnTo>
                  <a:lnTo>
                    <a:pt x="239394" y="70969"/>
                  </a:lnTo>
                  <a:lnTo>
                    <a:pt x="239800" y="71703"/>
                  </a:lnTo>
                  <a:lnTo>
                    <a:pt x="240197" y="72429"/>
                  </a:lnTo>
                  <a:lnTo>
                    <a:pt x="240585" y="73170"/>
                  </a:lnTo>
                  <a:lnTo>
                    <a:pt x="240974" y="73904"/>
                  </a:lnTo>
                  <a:lnTo>
                    <a:pt x="241345" y="74652"/>
                  </a:lnTo>
                  <a:lnTo>
                    <a:pt x="241707" y="75400"/>
                  </a:lnTo>
                  <a:lnTo>
                    <a:pt x="242061" y="76149"/>
                  </a:lnTo>
                  <a:lnTo>
                    <a:pt x="242406" y="76904"/>
                  </a:lnTo>
                  <a:lnTo>
                    <a:pt x="242751" y="77659"/>
                  </a:lnTo>
                  <a:lnTo>
                    <a:pt x="243079" y="78422"/>
                  </a:lnTo>
                  <a:lnTo>
                    <a:pt x="243398" y="79185"/>
                  </a:lnTo>
                  <a:lnTo>
                    <a:pt x="243709" y="79955"/>
                  </a:lnTo>
                  <a:lnTo>
                    <a:pt x="244011" y="80725"/>
                  </a:lnTo>
                  <a:lnTo>
                    <a:pt x="244296" y="81502"/>
                  </a:lnTo>
                  <a:lnTo>
                    <a:pt x="244580" y="82279"/>
                  </a:lnTo>
                  <a:lnTo>
                    <a:pt x="244857" y="83057"/>
                  </a:lnTo>
                  <a:lnTo>
                    <a:pt x="245124" y="83841"/>
                  </a:lnTo>
                  <a:lnTo>
                    <a:pt x="245374" y="84626"/>
                  </a:lnTo>
                  <a:lnTo>
                    <a:pt x="245625" y="85417"/>
                  </a:lnTo>
                  <a:lnTo>
                    <a:pt x="245858" y="86209"/>
                  </a:lnTo>
                  <a:lnTo>
                    <a:pt x="246082" y="87008"/>
                  </a:lnTo>
                  <a:lnTo>
                    <a:pt x="246298" y="87800"/>
                  </a:lnTo>
                  <a:lnTo>
                    <a:pt x="246505" y="88606"/>
                  </a:lnTo>
                  <a:lnTo>
                    <a:pt x="246703" y="89405"/>
                  </a:lnTo>
                  <a:lnTo>
                    <a:pt x="246893" y="90212"/>
                  </a:lnTo>
                  <a:lnTo>
                    <a:pt x="247074" y="91040"/>
                  </a:lnTo>
                  <a:lnTo>
                    <a:pt x="247255" y="91868"/>
                  </a:lnTo>
                  <a:lnTo>
                    <a:pt x="247428" y="92696"/>
                  </a:lnTo>
                  <a:lnTo>
                    <a:pt x="247592" y="93524"/>
                  </a:lnTo>
                  <a:lnTo>
                    <a:pt x="247747" y="94352"/>
                  </a:lnTo>
                  <a:lnTo>
                    <a:pt x="247894" y="95187"/>
                  </a:lnTo>
                  <a:lnTo>
                    <a:pt x="248041" y="96015"/>
                  </a:lnTo>
                  <a:lnTo>
                    <a:pt x="248179" y="96851"/>
                  </a:lnTo>
                  <a:lnTo>
                    <a:pt x="248308" y="97686"/>
                  </a:lnTo>
                  <a:lnTo>
                    <a:pt x="248438" y="98514"/>
                  </a:lnTo>
                  <a:lnTo>
                    <a:pt x="248558" y="99350"/>
                  </a:lnTo>
                  <a:lnTo>
                    <a:pt x="248671" y="100185"/>
                  </a:lnTo>
                  <a:lnTo>
                    <a:pt x="248774" y="101020"/>
                  </a:lnTo>
                  <a:lnTo>
                    <a:pt x="248878" y="101856"/>
                  </a:lnTo>
                  <a:lnTo>
                    <a:pt x="248981" y="102698"/>
                  </a:lnTo>
                  <a:lnTo>
                    <a:pt x="249068" y="103534"/>
                  </a:lnTo>
                  <a:lnTo>
                    <a:pt x="249240" y="105212"/>
                  </a:lnTo>
                  <a:lnTo>
                    <a:pt x="249387" y="106890"/>
                  </a:lnTo>
                  <a:lnTo>
                    <a:pt x="249516" y="108568"/>
                  </a:lnTo>
                  <a:lnTo>
                    <a:pt x="249628" y="110245"/>
                  </a:lnTo>
                  <a:lnTo>
                    <a:pt x="249732" y="111931"/>
                  </a:lnTo>
                  <a:lnTo>
                    <a:pt x="249810" y="113616"/>
                  </a:lnTo>
                  <a:lnTo>
                    <a:pt x="249879" y="115301"/>
                  </a:lnTo>
                  <a:lnTo>
                    <a:pt x="249930" y="116986"/>
                  </a:lnTo>
                  <a:lnTo>
                    <a:pt x="249974" y="118672"/>
                  </a:lnTo>
                  <a:lnTo>
                    <a:pt x="249999" y="120357"/>
                  </a:lnTo>
                  <a:lnTo>
                    <a:pt x="250017" y="122049"/>
                  </a:lnTo>
                  <a:lnTo>
                    <a:pt x="250034" y="123735"/>
                  </a:lnTo>
                  <a:lnTo>
                    <a:pt x="250034" y="125420"/>
                  </a:lnTo>
                  <a:lnTo>
                    <a:pt x="250025" y="127112"/>
                  </a:lnTo>
                  <a:lnTo>
                    <a:pt x="250017" y="128798"/>
                  </a:lnTo>
                  <a:lnTo>
                    <a:pt x="249999" y="130483"/>
                  </a:lnTo>
                  <a:lnTo>
                    <a:pt x="249956" y="133861"/>
                  </a:lnTo>
                  <a:lnTo>
                    <a:pt x="249905" y="137231"/>
                  </a:lnTo>
                  <a:lnTo>
                    <a:pt x="249853" y="140594"/>
                  </a:lnTo>
                  <a:lnTo>
                    <a:pt x="249818" y="143950"/>
                  </a:lnTo>
                  <a:lnTo>
                    <a:pt x="249775" y="148032"/>
                  </a:lnTo>
                  <a:lnTo>
                    <a:pt x="249741" y="152115"/>
                  </a:lnTo>
                  <a:lnTo>
                    <a:pt x="249697" y="160287"/>
                  </a:lnTo>
                  <a:lnTo>
                    <a:pt x="249525" y="160345"/>
                  </a:lnTo>
                  <a:lnTo>
                    <a:pt x="249370" y="160418"/>
                  </a:lnTo>
                  <a:lnTo>
                    <a:pt x="249214" y="160497"/>
                  </a:lnTo>
                  <a:lnTo>
                    <a:pt x="249076" y="160585"/>
                  </a:lnTo>
                  <a:lnTo>
                    <a:pt x="248938" y="160686"/>
                  </a:lnTo>
                  <a:lnTo>
                    <a:pt x="248817" y="160788"/>
                  </a:lnTo>
                  <a:lnTo>
                    <a:pt x="248705" y="160897"/>
                  </a:lnTo>
                  <a:lnTo>
                    <a:pt x="248593" y="161013"/>
                  </a:lnTo>
                  <a:lnTo>
                    <a:pt x="248498" y="161137"/>
                  </a:lnTo>
                  <a:lnTo>
                    <a:pt x="248420" y="161267"/>
                  </a:lnTo>
                  <a:lnTo>
                    <a:pt x="248343" y="161398"/>
                  </a:lnTo>
                  <a:lnTo>
                    <a:pt x="248282" y="161529"/>
                  </a:lnTo>
                  <a:lnTo>
                    <a:pt x="248222" y="161667"/>
                  </a:lnTo>
                  <a:lnTo>
                    <a:pt x="248187" y="161798"/>
                  </a:lnTo>
                  <a:lnTo>
                    <a:pt x="248153" y="161936"/>
                  </a:lnTo>
                  <a:lnTo>
                    <a:pt x="248136" y="162074"/>
                  </a:lnTo>
                  <a:lnTo>
                    <a:pt x="248127" y="162212"/>
                  </a:lnTo>
                  <a:lnTo>
                    <a:pt x="248136" y="162350"/>
                  </a:lnTo>
                  <a:lnTo>
                    <a:pt x="248153" y="162480"/>
                  </a:lnTo>
                  <a:lnTo>
                    <a:pt x="248187" y="162611"/>
                  </a:lnTo>
                  <a:lnTo>
                    <a:pt x="248231" y="162742"/>
                  </a:lnTo>
                  <a:lnTo>
                    <a:pt x="248291" y="162865"/>
                  </a:lnTo>
                  <a:lnTo>
                    <a:pt x="248360" y="162982"/>
                  </a:lnTo>
                  <a:lnTo>
                    <a:pt x="248446" y="163091"/>
                  </a:lnTo>
                  <a:lnTo>
                    <a:pt x="248550" y="163200"/>
                  </a:lnTo>
                  <a:lnTo>
                    <a:pt x="248662" y="163294"/>
                  </a:lnTo>
                  <a:lnTo>
                    <a:pt x="248791" y="163388"/>
                  </a:lnTo>
                  <a:lnTo>
                    <a:pt x="248938" y="163468"/>
                  </a:lnTo>
                  <a:lnTo>
                    <a:pt x="249093" y="163541"/>
                  </a:lnTo>
                  <a:lnTo>
                    <a:pt x="249266" y="163606"/>
                  </a:lnTo>
                  <a:lnTo>
                    <a:pt x="249456" y="163657"/>
                  </a:lnTo>
                  <a:lnTo>
                    <a:pt x="249663" y="163694"/>
                  </a:lnTo>
                  <a:lnTo>
                    <a:pt x="249568" y="174204"/>
                  </a:lnTo>
                  <a:lnTo>
                    <a:pt x="249559" y="174633"/>
                  </a:lnTo>
                  <a:lnTo>
                    <a:pt x="249534" y="175163"/>
                  </a:lnTo>
                  <a:lnTo>
                    <a:pt x="249490" y="175795"/>
                  </a:lnTo>
                  <a:lnTo>
                    <a:pt x="249430" y="176514"/>
                  </a:lnTo>
                  <a:lnTo>
                    <a:pt x="249292" y="178200"/>
                  </a:lnTo>
                  <a:lnTo>
                    <a:pt x="249128" y="180154"/>
                  </a:lnTo>
                  <a:lnTo>
                    <a:pt x="248947" y="182333"/>
                  </a:lnTo>
                  <a:lnTo>
                    <a:pt x="248860" y="183480"/>
                  </a:lnTo>
                  <a:lnTo>
                    <a:pt x="248774" y="184665"/>
                  </a:lnTo>
                  <a:lnTo>
                    <a:pt x="248705" y="185870"/>
                  </a:lnTo>
                  <a:lnTo>
                    <a:pt x="248627" y="187098"/>
                  </a:lnTo>
                  <a:lnTo>
                    <a:pt x="248576" y="188333"/>
                  </a:lnTo>
                  <a:lnTo>
                    <a:pt x="248524" y="189568"/>
                  </a:lnTo>
                  <a:lnTo>
                    <a:pt x="248489" y="190803"/>
                  </a:lnTo>
                  <a:lnTo>
                    <a:pt x="248472" y="192023"/>
                  </a:lnTo>
                  <a:lnTo>
                    <a:pt x="248472" y="193221"/>
                  </a:lnTo>
                  <a:lnTo>
                    <a:pt x="248481" y="193810"/>
                  </a:lnTo>
                  <a:lnTo>
                    <a:pt x="248498" y="194398"/>
                  </a:lnTo>
                  <a:lnTo>
                    <a:pt x="248515" y="194972"/>
                  </a:lnTo>
                  <a:lnTo>
                    <a:pt x="248541" y="195539"/>
                  </a:lnTo>
                  <a:lnTo>
                    <a:pt x="248567" y="196091"/>
                  </a:lnTo>
                  <a:lnTo>
                    <a:pt x="248610" y="196635"/>
                  </a:lnTo>
                  <a:lnTo>
                    <a:pt x="248653" y="197166"/>
                  </a:lnTo>
                  <a:lnTo>
                    <a:pt x="248696" y="197681"/>
                  </a:lnTo>
                  <a:lnTo>
                    <a:pt x="248757" y="198190"/>
                  </a:lnTo>
                  <a:lnTo>
                    <a:pt x="248826" y="198677"/>
                  </a:lnTo>
                  <a:lnTo>
                    <a:pt x="248895" y="199149"/>
                  </a:lnTo>
                  <a:lnTo>
                    <a:pt x="248973" y="199606"/>
                  </a:lnTo>
                  <a:lnTo>
                    <a:pt x="249059" y="200050"/>
                  </a:lnTo>
                  <a:lnTo>
                    <a:pt x="249162" y="200464"/>
                  </a:lnTo>
                  <a:lnTo>
                    <a:pt x="249266" y="200870"/>
                  </a:lnTo>
                  <a:lnTo>
                    <a:pt x="249378" y="201248"/>
                  </a:lnTo>
                  <a:lnTo>
                    <a:pt x="249499" y="201604"/>
                  </a:lnTo>
                  <a:lnTo>
                    <a:pt x="249637" y="201945"/>
                  </a:lnTo>
                  <a:lnTo>
                    <a:pt x="249775" y="202258"/>
                  </a:lnTo>
                  <a:lnTo>
                    <a:pt x="249853" y="202403"/>
                  </a:lnTo>
                  <a:lnTo>
                    <a:pt x="249930" y="202541"/>
                  </a:lnTo>
                  <a:lnTo>
                    <a:pt x="250008" y="202679"/>
                  </a:lnTo>
                  <a:lnTo>
                    <a:pt x="250094" y="202810"/>
                  </a:lnTo>
                  <a:lnTo>
                    <a:pt x="250181" y="202933"/>
                  </a:lnTo>
                  <a:lnTo>
                    <a:pt x="250267" y="203042"/>
                  </a:lnTo>
                  <a:lnTo>
                    <a:pt x="250353" y="203151"/>
                  </a:lnTo>
                  <a:lnTo>
                    <a:pt x="250448" y="203253"/>
                  </a:lnTo>
                  <a:lnTo>
                    <a:pt x="250543" y="203355"/>
                  </a:lnTo>
                  <a:lnTo>
                    <a:pt x="250638" y="203442"/>
                  </a:lnTo>
                  <a:lnTo>
                    <a:pt x="250742" y="203522"/>
                  </a:lnTo>
                  <a:lnTo>
                    <a:pt x="250845" y="203594"/>
                  </a:lnTo>
                  <a:lnTo>
                    <a:pt x="250957" y="203660"/>
                  </a:lnTo>
                  <a:lnTo>
                    <a:pt x="251061" y="203718"/>
                  </a:lnTo>
                  <a:lnTo>
                    <a:pt x="251018" y="203711"/>
                  </a:lnTo>
                  <a:lnTo>
                    <a:pt x="250975" y="203703"/>
                  </a:lnTo>
                  <a:lnTo>
                    <a:pt x="250931" y="203696"/>
                  </a:lnTo>
                  <a:lnTo>
                    <a:pt x="250880" y="203689"/>
                  </a:lnTo>
                  <a:lnTo>
                    <a:pt x="250742" y="203645"/>
                  </a:lnTo>
                  <a:lnTo>
                    <a:pt x="250612" y="203609"/>
                  </a:lnTo>
                  <a:lnTo>
                    <a:pt x="250474" y="203580"/>
                  </a:lnTo>
                  <a:lnTo>
                    <a:pt x="250345" y="203558"/>
                  </a:lnTo>
                  <a:lnTo>
                    <a:pt x="250215" y="203543"/>
                  </a:lnTo>
                  <a:lnTo>
                    <a:pt x="250086" y="203536"/>
                  </a:lnTo>
                  <a:lnTo>
                    <a:pt x="249965" y="203536"/>
                  </a:lnTo>
                  <a:lnTo>
                    <a:pt x="249836" y="203543"/>
                  </a:lnTo>
                  <a:lnTo>
                    <a:pt x="249715" y="203551"/>
                  </a:lnTo>
                  <a:lnTo>
                    <a:pt x="249594" y="203573"/>
                  </a:lnTo>
                  <a:lnTo>
                    <a:pt x="249482" y="203594"/>
                  </a:lnTo>
                  <a:lnTo>
                    <a:pt x="249370" y="203623"/>
                  </a:lnTo>
                  <a:lnTo>
                    <a:pt x="249257" y="203660"/>
                  </a:lnTo>
                  <a:lnTo>
                    <a:pt x="249145" y="203696"/>
                  </a:lnTo>
                  <a:lnTo>
                    <a:pt x="249033" y="203747"/>
                  </a:lnTo>
                  <a:lnTo>
                    <a:pt x="248929" y="203798"/>
                  </a:lnTo>
                  <a:lnTo>
                    <a:pt x="246591" y="203870"/>
                  </a:lnTo>
                  <a:lnTo>
                    <a:pt x="246444" y="203885"/>
                  </a:lnTo>
                  <a:lnTo>
                    <a:pt x="246306" y="203907"/>
                  </a:lnTo>
                  <a:lnTo>
                    <a:pt x="246177" y="203943"/>
                  </a:lnTo>
                  <a:lnTo>
                    <a:pt x="246047" y="203979"/>
                  </a:lnTo>
                  <a:lnTo>
                    <a:pt x="245927" y="204023"/>
                  </a:lnTo>
                  <a:lnTo>
                    <a:pt x="245814" y="204074"/>
                  </a:lnTo>
                  <a:lnTo>
                    <a:pt x="245581" y="204183"/>
                  </a:lnTo>
                  <a:lnTo>
                    <a:pt x="242950" y="204415"/>
                  </a:lnTo>
                  <a:lnTo>
                    <a:pt x="240309" y="204640"/>
                  </a:lnTo>
                  <a:lnTo>
                    <a:pt x="237677" y="204858"/>
                  </a:lnTo>
                  <a:lnTo>
                    <a:pt x="235045" y="205062"/>
                  </a:lnTo>
                  <a:lnTo>
                    <a:pt x="232414" y="205265"/>
                  </a:lnTo>
                  <a:lnTo>
                    <a:pt x="229782" y="205461"/>
                  </a:lnTo>
                  <a:lnTo>
                    <a:pt x="227150" y="205643"/>
                  </a:lnTo>
                  <a:lnTo>
                    <a:pt x="224518" y="205824"/>
                  </a:lnTo>
                  <a:lnTo>
                    <a:pt x="221886" y="205991"/>
                  </a:lnTo>
                  <a:lnTo>
                    <a:pt x="219254" y="206151"/>
                  </a:lnTo>
                  <a:lnTo>
                    <a:pt x="216623" y="206304"/>
                  </a:lnTo>
                  <a:lnTo>
                    <a:pt x="213991" y="206449"/>
                  </a:lnTo>
                  <a:lnTo>
                    <a:pt x="211359" y="206587"/>
                  </a:lnTo>
                  <a:lnTo>
                    <a:pt x="208727" y="206718"/>
                  </a:lnTo>
                  <a:lnTo>
                    <a:pt x="206104" y="206841"/>
                  </a:lnTo>
                  <a:lnTo>
                    <a:pt x="203472" y="206958"/>
                  </a:lnTo>
                  <a:lnTo>
                    <a:pt x="200840" y="207066"/>
                  </a:lnTo>
                  <a:lnTo>
                    <a:pt x="198217" y="207168"/>
                  </a:lnTo>
                  <a:lnTo>
                    <a:pt x="195585" y="207270"/>
                  </a:lnTo>
                  <a:lnTo>
                    <a:pt x="192953" y="207357"/>
                  </a:lnTo>
                  <a:lnTo>
                    <a:pt x="190330" y="207437"/>
                  </a:lnTo>
                  <a:lnTo>
                    <a:pt x="187698" y="207510"/>
                  </a:lnTo>
                  <a:lnTo>
                    <a:pt x="185075" y="207575"/>
                  </a:lnTo>
                  <a:lnTo>
                    <a:pt x="182443" y="207633"/>
                  </a:lnTo>
                  <a:lnTo>
                    <a:pt x="179820" y="207684"/>
                  </a:lnTo>
                  <a:lnTo>
                    <a:pt x="177188" y="207735"/>
                  </a:lnTo>
                  <a:lnTo>
                    <a:pt x="174556" y="207771"/>
                  </a:lnTo>
                  <a:lnTo>
                    <a:pt x="171933" y="207807"/>
                  </a:lnTo>
                  <a:lnTo>
                    <a:pt x="169301" y="207836"/>
                  </a:lnTo>
                  <a:lnTo>
                    <a:pt x="166678" y="207851"/>
                  </a:lnTo>
                  <a:lnTo>
                    <a:pt x="164046" y="207866"/>
                  </a:lnTo>
                  <a:lnTo>
                    <a:pt x="161423" y="207873"/>
                  </a:lnTo>
                  <a:lnTo>
                    <a:pt x="156159" y="207873"/>
                  </a:lnTo>
                  <a:lnTo>
                    <a:pt x="153536" y="207858"/>
                  </a:lnTo>
                  <a:lnTo>
                    <a:pt x="150904" y="207844"/>
                  </a:lnTo>
                  <a:lnTo>
                    <a:pt x="148272" y="207822"/>
                  </a:lnTo>
                  <a:lnTo>
                    <a:pt x="145649" y="207793"/>
                  </a:lnTo>
                  <a:lnTo>
                    <a:pt x="143017" y="207757"/>
                  </a:lnTo>
                  <a:lnTo>
                    <a:pt x="140385" y="207720"/>
                  </a:lnTo>
                  <a:lnTo>
                    <a:pt x="137754" y="207669"/>
                  </a:lnTo>
                  <a:lnTo>
                    <a:pt x="135122" y="207619"/>
                  </a:lnTo>
                  <a:lnTo>
                    <a:pt x="132490" y="207560"/>
                  </a:lnTo>
                  <a:lnTo>
                    <a:pt x="129858" y="207502"/>
                  </a:lnTo>
                  <a:lnTo>
                    <a:pt x="127226" y="207430"/>
                  </a:lnTo>
                  <a:lnTo>
                    <a:pt x="124594" y="207357"/>
                  </a:lnTo>
                  <a:lnTo>
                    <a:pt x="121962" y="207284"/>
                  </a:lnTo>
                  <a:lnTo>
                    <a:pt x="119331" y="207197"/>
                  </a:lnTo>
                  <a:lnTo>
                    <a:pt x="116699" y="207110"/>
                  </a:lnTo>
                  <a:lnTo>
                    <a:pt x="114067" y="207016"/>
                  </a:lnTo>
                  <a:lnTo>
                    <a:pt x="111426" y="206914"/>
                  </a:lnTo>
                  <a:lnTo>
                    <a:pt x="108795" y="206812"/>
                  </a:lnTo>
                  <a:lnTo>
                    <a:pt x="106154" y="206703"/>
                  </a:lnTo>
                  <a:lnTo>
                    <a:pt x="103522" y="206587"/>
                  </a:lnTo>
                  <a:lnTo>
                    <a:pt x="100882" y="206471"/>
                  </a:lnTo>
                  <a:lnTo>
                    <a:pt x="98250" y="206347"/>
                  </a:lnTo>
                  <a:lnTo>
                    <a:pt x="95610" y="206224"/>
                  </a:lnTo>
                  <a:lnTo>
                    <a:pt x="92969" y="206086"/>
                  </a:lnTo>
                  <a:lnTo>
                    <a:pt x="90329" y="205955"/>
                  </a:lnTo>
                  <a:lnTo>
                    <a:pt x="87688" y="205810"/>
                  </a:lnTo>
                  <a:lnTo>
                    <a:pt x="82407" y="205519"/>
                  </a:lnTo>
                  <a:lnTo>
                    <a:pt x="77118" y="205207"/>
                  </a:lnTo>
                  <a:lnTo>
                    <a:pt x="76470" y="199367"/>
                  </a:lnTo>
                  <a:lnTo>
                    <a:pt x="75789" y="193250"/>
                  </a:lnTo>
                  <a:lnTo>
                    <a:pt x="75444" y="190098"/>
                  </a:lnTo>
                  <a:lnTo>
                    <a:pt x="75098" y="186887"/>
                  </a:lnTo>
                  <a:lnTo>
                    <a:pt x="74762" y="183619"/>
                  </a:lnTo>
                  <a:lnTo>
                    <a:pt x="74425" y="180306"/>
                  </a:lnTo>
                  <a:lnTo>
                    <a:pt x="74106" y="176943"/>
                  </a:lnTo>
                  <a:lnTo>
                    <a:pt x="73795" y="173536"/>
                  </a:lnTo>
                  <a:lnTo>
                    <a:pt x="73649" y="171815"/>
                  </a:lnTo>
                  <a:lnTo>
                    <a:pt x="73511" y="170093"/>
                  </a:lnTo>
                  <a:lnTo>
                    <a:pt x="73373" y="168357"/>
                  </a:lnTo>
                  <a:lnTo>
                    <a:pt x="73235" y="166614"/>
                  </a:lnTo>
                  <a:lnTo>
                    <a:pt x="73114" y="164856"/>
                  </a:lnTo>
                  <a:lnTo>
                    <a:pt x="72993" y="163098"/>
                  </a:lnTo>
                  <a:lnTo>
                    <a:pt x="72872" y="161333"/>
                  </a:lnTo>
                  <a:lnTo>
                    <a:pt x="72769" y="159560"/>
                  </a:lnTo>
                  <a:lnTo>
                    <a:pt x="72665" y="157781"/>
                  </a:lnTo>
                  <a:lnTo>
                    <a:pt x="72570" y="155994"/>
                  </a:lnTo>
                  <a:lnTo>
                    <a:pt x="72484" y="154200"/>
                  </a:lnTo>
                  <a:lnTo>
                    <a:pt x="72415" y="152405"/>
                  </a:lnTo>
                  <a:lnTo>
                    <a:pt x="72346" y="150604"/>
                  </a:lnTo>
                  <a:lnTo>
                    <a:pt x="72285" y="148802"/>
                  </a:lnTo>
                  <a:lnTo>
                    <a:pt x="72234" y="146994"/>
                  </a:lnTo>
                  <a:lnTo>
                    <a:pt x="72190" y="145185"/>
                  </a:lnTo>
                  <a:lnTo>
                    <a:pt x="72165" y="143376"/>
                  </a:lnTo>
                  <a:lnTo>
                    <a:pt x="72147" y="141560"/>
                  </a:lnTo>
                  <a:lnTo>
                    <a:pt x="72139" y="139744"/>
                  </a:lnTo>
                  <a:lnTo>
                    <a:pt x="72139" y="137928"/>
                  </a:lnTo>
                  <a:lnTo>
                    <a:pt x="72156" y="136112"/>
                  </a:lnTo>
                  <a:lnTo>
                    <a:pt x="72182" y="134296"/>
                  </a:lnTo>
                  <a:lnTo>
                    <a:pt x="72225" y="132480"/>
                  </a:lnTo>
                  <a:lnTo>
                    <a:pt x="72277" y="130664"/>
                  </a:lnTo>
                  <a:lnTo>
                    <a:pt x="72346" y="128856"/>
                  </a:lnTo>
                  <a:lnTo>
                    <a:pt x="72423" y="127040"/>
                  </a:lnTo>
                  <a:lnTo>
                    <a:pt x="72518" y="125231"/>
                  </a:lnTo>
                  <a:lnTo>
                    <a:pt x="72622" y="123422"/>
                  </a:lnTo>
                  <a:lnTo>
                    <a:pt x="72743" y="121621"/>
                  </a:lnTo>
                  <a:lnTo>
                    <a:pt x="72881" y="119819"/>
                  </a:lnTo>
                  <a:lnTo>
                    <a:pt x="73036" y="118025"/>
                  </a:lnTo>
                  <a:lnTo>
                    <a:pt x="73209" y="116231"/>
                  </a:lnTo>
                  <a:lnTo>
                    <a:pt x="73390" y="114444"/>
                  </a:lnTo>
                  <a:lnTo>
                    <a:pt x="73597" y="112664"/>
                  </a:lnTo>
                  <a:lnTo>
                    <a:pt x="73813" y="110892"/>
                  </a:lnTo>
                  <a:lnTo>
                    <a:pt x="74054" y="109120"/>
                  </a:lnTo>
                  <a:lnTo>
                    <a:pt x="74305" y="107362"/>
                  </a:lnTo>
                  <a:lnTo>
                    <a:pt x="74581" y="105604"/>
                  </a:lnTo>
                  <a:lnTo>
                    <a:pt x="74874" y="103861"/>
                  </a:lnTo>
                  <a:lnTo>
                    <a:pt x="75185" y="102124"/>
                  </a:lnTo>
                  <a:lnTo>
                    <a:pt x="75340" y="101253"/>
                  </a:lnTo>
                  <a:lnTo>
                    <a:pt x="75513" y="100388"/>
                  </a:lnTo>
                  <a:lnTo>
                    <a:pt x="75685" y="99531"/>
                  </a:lnTo>
                  <a:lnTo>
                    <a:pt x="75858" y="98674"/>
                  </a:lnTo>
                  <a:lnTo>
                    <a:pt x="76039" y="97817"/>
                  </a:lnTo>
                  <a:lnTo>
                    <a:pt x="76229" y="96960"/>
                  </a:lnTo>
                  <a:lnTo>
                    <a:pt x="76419" y="96110"/>
                  </a:lnTo>
                  <a:lnTo>
                    <a:pt x="76617" y="95260"/>
                  </a:lnTo>
                  <a:lnTo>
                    <a:pt x="76824" y="94417"/>
                  </a:lnTo>
                  <a:lnTo>
                    <a:pt x="77031" y="93575"/>
                  </a:lnTo>
                  <a:lnTo>
                    <a:pt x="77247" y="92732"/>
                  </a:lnTo>
                  <a:lnTo>
                    <a:pt x="77463" y="91897"/>
                  </a:lnTo>
                  <a:lnTo>
                    <a:pt x="77687" y="91061"/>
                  </a:lnTo>
                  <a:lnTo>
                    <a:pt x="77920" y="90226"/>
                  </a:lnTo>
                  <a:lnTo>
                    <a:pt x="78153" y="89398"/>
                  </a:lnTo>
                  <a:lnTo>
                    <a:pt x="78395" y="88577"/>
                  </a:lnTo>
                  <a:lnTo>
                    <a:pt x="78636" y="87749"/>
                  </a:lnTo>
                  <a:lnTo>
                    <a:pt x="78887" y="86936"/>
                  </a:lnTo>
                  <a:lnTo>
                    <a:pt x="79145" y="86115"/>
                  </a:lnTo>
                  <a:lnTo>
                    <a:pt x="79413" y="85301"/>
                  </a:lnTo>
                  <a:lnTo>
                    <a:pt x="79680" y="84495"/>
                  </a:lnTo>
                  <a:lnTo>
                    <a:pt x="79957" y="83689"/>
                  </a:lnTo>
                  <a:lnTo>
                    <a:pt x="80233" y="82882"/>
                  </a:lnTo>
                  <a:lnTo>
                    <a:pt x="80517" y="82083"/>
                  </a:lnTo>
                  <a:lnTo>
                    <a:pt x="80811" y="81291"/>
                  </a:lnTo>
                  <a:lnTo>
                    <a:pt x="81113" y="80500"/>
                  </a:lnTo>
                  <a:lnTo>
                    <a:pt x="81415" y="79708"/>
                  </a:lnTo>
                  <a:lnTo>
                    <a:pt x="81725" y="78923"/>
                  </a:lnTo>
                  <a:lnTo>
                    <a:pt x="82045" y="78146"/>
                  </a:lnTo>
                  <a:lnTo>
                    <a:pt x="82364" y="77369"/>
                  </a:lnTo>
                  <a:lnTo>
                    <a:pt x="82701" y="76599"/>
                  </a:lnTo>
                  <a:lnTo>
                    <a:pt x="83037" y="75829"/>
                  </a:lnTo>
                  <a:lnTo>
                    <a:pt x="83374" y="75066"/>
                  </a:lnTo>
                  <a:lnTo>
                    <a:pt x="83727" y="74304"/>
                  </a:lnTo>
                  <a:lnTo>
                    <a:pt x="84081" y="73548"/>
                  </a:lnTo>
                  <a:lnTo>
                    <a:pt x="84444" y="72793"/>
                  </a:lnTo>
                  <a:lnTo>
                    <a:pt x="84806" y="72044"/>
                  </a:lnTo>
                  <a:lnTo>
                    <a:pt x="85186" y="71304"/>
                  </a:lnTo>
                  <a:lnTo>
                    <a:pt x="85565" y="70563"/>
                  </a:lnTo>
                  <a:lnTo>
                    <a:pt x="85954" y="69829"/>
                  </a:lnTo>
                  <a:lnTo>
                    <a:pt x="86342" y="69103"/>
                  </a:lnTo>
                  <a:lnTo>
                    <a:pt x="86748" y="68376"/>
                  </a:lnTo>
                  <a:lnTo>
                    <a:pt x="87153" y="67657"/>
                  </a:lnTo>
                  <a:lnTo>
                    <a:pt x="87567" y="66938"/>
                  </a:lnTo>
                  <a:lnTo>
                    <a:pt x="87990" y="66226"/>
                  </a:lnTo>
                  <a:lnTo>
                    <a:pt x="88422" y="65521"/>
                  </a:lnTo>
                  <a:lnTo>
                    <a:pt x="88853" y="64824"/>
                  </a:lnTo>
                  <a:lnTo>
                    <a:pt x="89302" y="64127"/>
                  </a:lnTo>
                  <a:lnTo>
                    <a:pt x="89750" y="63429"/>
                  </a:lnTo>
                  <a:lnTo>
                    <a:pt x="90208" y="62747"/>
                  </a:lnTo>
                  <a:lnTo>
                    <a:pt x="90674" y="62064"/>
                  </a:lnTo>
                  <a:lnTo>
                    <a:pt x="91140" y="61388"/>
                  </a:lnTo>
                  <a:lnTo>
                    <a:pt x="91623" y="60720"/>
                  </a:lnTo>
                  <a:lnTo>
                    <a:pt x="92106" y="60052"/>
                  </a:lnTo>
                  <a:lnTo>
                    <a:pt x="92598" y="59391"/>
                  </a:lnTo>
                  <a:lnTo>
                    <a:pt x="93107" y="58737"/>
                  </a:lnTo>
                  <a:lnTo>
                    <a:pt x="93608" y="58090"/>
                  </a:lnTo>
                  <a:lnTo>
                    <a:pt x="94125" y="57444"/>
                  </a:lnTo>
                  <a:lnTo>
                    <a:pt x="94652" y="56805"/>
                  </a:lnTo>
                  <a:lnTo>
                    <a:pt x="95187" y="56173"/>
                  </a:lnTo>
                  <a:lnTo>
                    <a:pt x="95722" y="55548"/>
                  </a:lnTo>
                  <a:lnTo>
                    <a:pt x="96265" y="54923"/>
                  </a:lnTo>
                  <a:lnTo>
                    <a:pt x="96826" y="54306"/>
                  </a:lnTo>
                  <a:lnTo>
                    <a:pt x="97387" y="53696"/>
                  </a:lnTo>
                  <a:lnTo>
                    <a:pt x="97957" y="53093"/>
                  </a:lnTo>
                  <a:lnTo>
                    <a:pt x="98535" y="52497"/>
                  </a:lnTo>
                  <a:lnTo>
                    <a:pt x="99122" y="51909"/>
                  </a:lnTo>
                  <a:lnTo>
                    <a:pt x="99717" y="51320"/>
                  </a:lnTo>
                  <a:lnTo>
                    <a:pt x="100312" y="50739"/>
                  </a:lnTo>
                  <a:lnTo>
                    <a:pt x="100925" y="50165"/>
                  </a:lnTo>
                  <a:lnTo>
                    <a:pt x="101546" y="49599"/>
                  </a:lnTo>
                  <a:lnTo>
                    <a:pt x="102168" y="49040"/>
                  </a:lnTo>
                  <a:lnTo>
                    <a:pt x="102806" y="48488"/>
                  </a:lnTo>
                  <a:lnTo>
                    <a:pt x="103445" y="47935"/>
                  </a:lnTo>
                  <a:lnTo>
                    <a:pt x="104100" y="47398"/>
                  </a:lnTo>
                  <a:lnTo>
                    <a:pt x="104756" y="46860"/>
                  </a:lnTo>
                  <a:lnTo>
                    <a:pt x="105429" y="46337"/>
                  </a:lnTo>
                  <a:lnTo>
                    <a:pt x="106102" y="45814"/>
                  </a:lnTo>
                  <a:lnTo>
                    <a:pt x="106793" y="45299"/>
                  </a:lnTo>
                  <a:lnTo>
                    <a:pt x="107483" y="44790"/>
                  </a:lnTo>
                  <a:lnTo>
                    <a:pt x="108191" y="44289"/>
                  </a:lnTo>
                  <a:lnTo>
                    <a:pt x="108898" y="43795"/>
                  </a:lnTo>
                  <a:lnTo>
                    <a:pt x="109614" y="43308"/>
                  </a:lnTo>
                  <a:lnTo>
                    <a:pt x="110348" y="42829"/>
                  </a:lnTo>
                  <a:lnTo>
                    <a:pt x="111081" y="42357"/>
                  </a:lnTo>
                  <a:lnTo>
                    <a:pt x="111832" y="41892"/>
                  </a:lnTo>
                  <a:lnTo>
                    <a:pt x="112583" y="41434"/>
                  </a:lnTo>
                  <a:lnTo>
                    <a:pt x="113351" y="40984"/>
                  </a:lnTo>
                  <a:lnTo>
                    <a:pt x="114119" y="40534"/>
                  </a:lnTo>
                  <a:lnTo>
                    <a:pt x="114904" y="40098"/>
                  </a:lnTo>
                  <a:lnTo>
                    <a:pt x="115698" y="39669"/>
                  </a:lnTo>
                  <a:lnTo>
                    <a:pt x="116500" y="39248"/>
                  </a:lnTo>
                  <a:lnTo>
                    <a:pt x="117303" y="38834"/>
                  </a:lnTo>
                  <a:lnTo>
                    <a:pt x="118123" y="38427"/>
                  </a:lnTo>
                  <a:lnTo>
                    <a:pt x="118951" y="38027"/>
                  </a:lnTo>
                  <a:lnTo>
                    <a:pt x="119788" y="37642"/>
                  </a:lnTo>
                  <a:lnTo>
                    <a:pt x="120634" y="37257"/>
                  </a:lnTo>
                  <a:lnTo>
                    <a:pt x="121496" y="36880"/>
                  </a:lnTo>
                  <a:lnTo>
                    <a:pt x="122359" y="36509"/>
                  </a:lnTo>
                  <a:lnTo>
                    <a:pt x="123231" y="36153"/>
                  </a:lnTo>
                  <a:lnTo>
                    <a:pt x="124120" y="35805"/>
                  </a:lnTo>
                  <a:lnTo>
                    <a:pt x="125017" y="35456"/>
                  </a:lnTo>
                  <a:lnTo>
                    <a:pt x="125915" y="35122"/>
                  </a:lnTo>
                  <a:lnTo>
                    <a:pt x="126829" y="34795"/>
                  </a:lnTo>
                  <a:lnTo>
                    <a:pt x="127753" y="34475"/>
                  </a:lnTo>
                  <a:lnTo>
                    <a:pt x="128693" y="34170"/>
                  </a:lnTo>
                  <a:lnTo>
                    <a:pt x="129634" y="33865"/>
                  </a:lnTo>
                  <a:lnTo>
                    <a:pt x="130583" y="33575"/>
                  </a:lnTo>
                  <a:lnTo>
                    <a:pt x="131549" y="33284"/>
                  </a:lnTo>
                  <a:lnTo>
                    <a:pt x="132524" y="33008"/>
                  </a:lnTo>
                  <a:lnTo>
                    <a:pt x="133508" y="32739"/>
                  </a:lnTo>
                  <a:lnTo>
                    <a:pt x="134500" y="32485"/>
                  </a:lnTo>
                  <a:lnTo>
                    <a:pt x="135501" y="32231"/>
                  </a:lnTo>
                  <a:lnTo>
                    <a:pt x="136511" y="31991"/>
                  </a:lnTo>
                  <a:lnTo>
                    <a:pt x="137538" y="31759"/>
                  </a:lnTo>
                  <a:lnTo>
                    <a:pt x="138573" y="31533"/>
                  </a:lnTo>
                  <a:lnTo>
                    <a:pt x="139617" y="31316"/>
                  </a:lnTo>
                  <a:lnTo>
                    <a:pt x="140670" y="31112"/>
                  </a:lnTo>
                  <a:lnTo>
                    <a:pt x="141740" y="30916"/>
                  </a:lnTo>
                  <a:lnTo>
                    <a:pt x="142810" y="30727"/>
                  </a:lnTo>
                  <a:lnTo>
                    <a:pt x="143897" y="30546"/>
                  </a:lnTo>
                  <a:lnTo>
                    <a:pt x="144993" y="30379"/>
                  </a:lnTo>
                  <a:lnTo>
                    <a:pt x="146106" y="30219"/>
                  </a:lnTo>
                  <a:lnTo>
                    <a:pt x="147220" y="30066"/>
                  </a:lnTo>
                  <a:lnTo>
                    <a:pt x="148350" y="29928"/>
                  </a:lnTo>
                  <a:lnTo>
                    <a:pt x="149489" y="29790"/>
                  </a:lnTo>
                  <a:lnTo>
                    <a:pt x="150637" y="29674"/>
                  </a:lnTo>
                  <a:lnTo>
                    <a:pt x="151802" y="29558"/>
                  </a:lnTo>
                  <a:lnTo>
                    <a:pt x="152975" y="29456"/>
                  </a:lnTo>
                  <a:lnTo>
                    <a:pt x="154157" y="29362"/>
                  </a:lnTo>
                  <a:lnTo>
                    <a:pt x="155348" y="29282"/>
                  </a:lnTo>
                  <a:lnTo>
                    <a:pt x="156556" y="29202"/>
                  </a:lnTo>
                  <a:lnTo>
                    <a:pt x="157773" y="29144"/>
                  </a:lnTo>
                  <a:lnTo>
                    <a:pt x="158998" y="29086"/>
                  </a:lnTo>
                  <a:lnTo>
                    <a:pt x="160241" y="29042"/>
                  </a:lnTo>
                  <a:lnTo>
                    <a:pt x="161483" y="29006"/>
                  </a:lnTo>
                  <a:lnTo>
                    <a:pt x="162493" y="28991"/>
                  </a:lnTo>
                  <a:lnTo>
                    <a:pt x="163494" y="28984"/>
                  </a:lnTo>
                  <a:close/>
                  <a:moveTo>
                    <a:pt x="302291" y="194180"/>
                  </a:moveTo>
                  <a:lnTo>
                    <a:pt x="302723" y="194761"/>
                  </a:lnTo>
                  <a:lnTo>
                    <a:pt x="303154" y="195343"/>
                  </a:lnTo>
                  <a:lnTo>
                    <a:pt x="303568" y="195931"/>
                  </a:lnTo>
                  <a:lnTo>
                    <a:pt x="303982" y="196519"/>
                  </a:lnTo>
                  <a:lnTo>
                    <a:pt x="304388" y="197115"/>
                  </a:lnTo>
                  <a:lnTo>
                    <a:pt x="304785" y="197718"/>
                  </a:lnTo>
                  <a:lnTo>
                    <a:pt x="305182" y="198313"/>
                  </a:lnTo>
                  <a:lnTo>
                    <a:pt x="305570" y="198924"/>
                  </a:lnTo>
                  <a:lnTo>
                    <a:pt x="305959" y="199534"/>
                  </a:lnTo>
                  <a:lnTo>
                    <a:pt x="306338" y="200144"/>
                  </a:lnTo>
                  <a:lnTo>
                    <a:pt x="306709" y="200761"/>
                  </a:lnTo>
                  <a:lnTo>
                    <a:pt x="307080" y="201386"/>
                  </a:lnTo>
                  <a:lnTo>
                    <a:pt x="307443" y="202011"/>
                  </a:lnTo>
                  <a:lnTo>
                    <a:pt x="307805" y="202635"/>
                  </a:lnTo>
                  <a:lnTo>
                    <a:pt x="308159" y="203267"/>
                  </a:lnTo>
                  <a:lnTo>
                    <a:pt x="308504" y="203899"/>
                  </a:lnTo>
                  <a:lnTo>
                    <a:pt x="307149" y="204662"/>
                  </a:lnTo>
                  <a:lnTo>
                    <a:pt x="305795" y="205425"/>
                  </a:lnTo>
                  <a:lnTo>
                    <a:pt x="304448" y="206202"/>
                  </a:lnTo>
                  <a:lnTo>
                    <a:pt x="303111" y="206987"/>
                  </a:lnTo>
                  <a:lnTo>
                    <a:pt x="301782" y="207778"/>
                  </a:lnTo>
                  <a:lnTo>
                    <a:pt x="300453" y="208585"/>
                  </a:lnTo>
                  <a:lnTo>
                    <a:pt x="299142" y="209398"/>
                  </a:lnTo>
                  <a:lnTo>
                    <a:pt x="298494" y="209812"/>
                  </a:lnTo>
                  <a:lnTo>
                    <a:pt x="297847" y="210234"/>
                  </a:lnTo>
                  <a:lnTo>
                    <a:pt x="297511" y="209623"/>
                  </a:lnTo>
                  <a:lnTo>
                    <a:pt x="297166" y="209013"/>
                  </a:lnTo>
                  <a:lnTo>
                    <a:pt x="296812" y="208403"/>
                  </a:lnTo>
                  <a:lnTo>
                    <a:pt x="296458" y="207800"/>
                  </a:lnTo>
                  <a:lnTo>
                    <a:pt x="296096" y="207197"/>
                  </a:lnTo>
                  <a:lnTo>
                    <a:pt x="295725" y="206594"/>
                  </a:lnTo>
                  <a:lnTo>
                    <a:pt x="295353" y="205991"/>
                  </a:lnTo>
                  <a:lnTo>
                    <a:pt x="294974" y="205396"/>
                  </a:lnTo>
                  <a:lnTo>
                    <a:pt x="294585" y="204800"/>
                  </a:lnTo>
                  <a:lnTo>
                    <a:pt x="294197" y="204212"/>
                  </a:lnTo>
                  <a:lnTo>
                    <a:pt x="293809" y="203623"/>
                  </a:lnTo>
                  <a:lnTo>
                    <a:pt x="293403" y="203035"/>
                  </a:lnTo>
                  <a:lnTo>
                    <a:pt x="292998" y="202447"/>
                  </a:lnTo>
                  <a:lnTo>
                    <a:pt x="292592" y="201873"/>
                  </a:lnTo>
                  <a:lnTo>
                    <a:pt x="292178" y="201292"/>
                  </a:lnTo>
                  <a:lnTo>
                    <a:pt x="291755" y="200718"/>
                  </a:lnTo>
                  <a:lnTo>
                    <a:pt x="292049" y="200573"/>
                  </a:lnTo>
                  <a:lnTo>
                    <a:pt x="292342" y="200420"/>
                  </a:lnTo>
                  <a:lnTo>
                    <a:pt x="292635" y="200260"/>
                  </a:lnTo>
                  <a:lnTo>
                    <a:pt x="292920" y="200100"/>
                  </a:lnTo>
                  <a:lnTo>
                    <a:pt x="293490" y="199774"/>
                  </a:lnTo>
                  <a:lnTo>
                    <a:pt x="294050" y="199432"/>
                  </a:lnTo>
                  <a:lnTo>
                    <a:pt x="294603" y="199083"/>
                  </a:lnTo>
                  <a:lnTo>
                    <a:pt x="295155" y="198742"/>
                  </a:lnTo>
                  <a:lnTo>
                    <a:pt x="296234" y="198052"/>
                  </a:lnTo>
                  <a:lnTo>
                    <a:pt x="297002" y="197594"/>
                  </a:lnTo>
                  <a:lnTo>
                    <a:pt x="297778" y="197137"/>
                  </a:lnTo>
                  <a:lnTo>
                    <a:pt x="298563" y="196679"/>
                  </a:lnTo>
                  <a:lnTo>
                    <a:pt x="299340" y="196214"/>
                  </a:lnTo>
                  <a:lnTo>
                    <a:pt x="299728" y="195974"/>
                  </a:lnTo>
                  <a:lnTo>
                    <a:pt x="300117" y="195735"/>
                  </a:lnTo>
                  <a:lnTo>
                    <a:pt x="300496" y="195488"/>
                  </a:lnTo>
                  <a:lnTo>
                    <a:pt x="300876" y="195241"/>
                  </a:lnTo>
                  <a:lnTo>
                    <a:pt x="301238" y="194987"/>
                  </a:lnTo>
                  <a:lnTo>
                    <a:pt x="301601" y="194725"/>
                  </a:lnTo>
                  <a:lnTo>
                    <a:pt x="301955" y="194456"/>
                  </a:lnTo>
                  <a:lnTo>
                    <a:pt x="302291" y="194180"/>
                  </a:lnTo>
                  <a:close/>
                  <a:moveTo>
                    <a:pt x="34810" y="193824"/>
                  </a:moveTo>
                  <a:lnTo>
                    <a:pt x="35060" y="194013"/>
                  </a:lnTo>
                  <a:lnTo>
                    <a:pt x="35310" y="194209"/>
                  </a:lnTo>
                  <a:lnTo>
                    <a:pt x="35560" y="194391"/>
                  </a:lnTo>
                  <a:lnTo>
                    <a:pt x="35828" y="194580"/>
                  </a:lnTo>
                  <a:lnTo>
                    <a:pt x="36095" y="194754"/>
                  </a:lnTo>
                  <a:lnTo>
                    <a:pt x="36363" y="194928"/>
                  </a:lnTo>
                  <a:lnTo>
                    <a:pt x="36906" y="195270"/>
                  </a:lnTo>
                  <a:lnTo>
                    <a:pt x="37459" y="195597"/>
                  </a:lnTo>
                  <a:lnTo>
                    <a:pt x="38011" y="195902"/>
                  </a:lnTo>
                  <a:lnTo>
                    <a:pt x="38555" y="196200"/>
                  </a:lnTo>
                  <a:lnTo>
                    <a:pt x="39081" y="196490"/>
                  </a:lnTo>
                  <a:lnTo>
                    <a:pt x="39901" y="196912"/>
                  </a:lnTo>
                  <a:lnTo>
                    <a:pt x="40738" y="197326"/>
                  </a:lnTo>
                  <a:lnTo>
                    <a:pt x="41575" y="197732"/>
                  </a:lnTo>
                  <a:lnTo>
                    <a:pt x="42420" y="198117"/>
                  </a:lnTo>
                  <a:lnTo>
                    <a:pt x="43275" y="198488"/>
                  </a:lnTo>
                  <a:lnTo>
                    <a:pt x="43706" y="198669"/>
                  </a:lnTo>
                  <a:lnTo>
                    <a:pt x="44138" y="198844"/>
                  </a:lnTo>
                  <a:lnTo>
                    <a:pt x="44578" y="199018"/>
                  </a:lnTo>
                  <a:lnTo>
                    <a:pt x="45018" y="199185"/>
                  </a:lnTo>
                  <a:lnTo>
                    <a:pt x="45458" y="199352"/>
                  </a:lnTo>
                  <a:lnTo>
                    <a:pt x="45898" y="199512"/>
                  </a:lnTo>
                  <a:lnTo>
                    <a:pt x="45389" y="200347"/>
                  </a:lnTo>
                  <a:lnTo>
                    <a:pt x="44897" y="201183"/>
                  </a:lnTo>
                  <a:lnTo>
                    <a:pt x="44422" y="202033"/>
                  </a:lnTo>
                  <a:lnTo>
                    <a:pt x="43956" y="202890"/>
                  </a:lnTo>
                  <a:lnTo>
                    <a:pt x="43508" y="203761"/>
                  </a:lnTo>
                  <a:lnTo>
                    <a:pt x="43076" y="204633"/>
                  </a:lnTo>
                  <a:lnTo>
                    <a:pt x="42653" y="205512"/>
                  </a:lnTo>
                  <a:lnTo>
                    <a:pt x="42248" y="206398"/>
                  </a:lnTo>
                  <a:lnTo>
                    <a:pt x="41860" y="207292"/>
                  </a:lnTo>
                  <a:lnTo>
                    <a:pt x="41480" y="208185"/>
                  </a:lnTo>
                  <a:lnTo>
                    <a:pt x="41117" y="209093"/>
                  </a:lnTo>
                  <a:lnTo>
                    <a:pt x="40772" y="210001"/>
                  </a:lnTo>
                  <a:lnTo>
                    <a:pt x="40444" y="210909"/>
                  </a:lnTo>
                  <a:lnTo>
                    <a:pt x="40125" y="211824"/>
                  </a:lnTo>
                  <a:lnTo>
                    <a:pt x="39823" y="212747"/>
                  </a:lnTo>
                  <a:lnTo>
                    <a:pt x="39530" y="213669"/>
                  </a:lnTo>
                  <a:lnTo>
                    <a:pt x="39461" y="213626"/>
                  </a:lnTo>
                  <a:lnTo>
                    <a:pt x="39409" y="213590"/>
                  </a:lnTo>
                  <a:lnTo>
                    <a:pt x="39055" y="213444"/>
                  </a:lnTo>
                  <a:lnTo>
                    <a:pt x="38701" y="213299"/>
                  </a:lnTo>
                  <a:lnTo>
                    <a:pt x="38339" y="213161"/>
                  </a:lnTo>
                  <a:lnTo>
                    <a:pt x="37968" y="213023"/>
                  </a:lnTo>
                  <a:lnTo>
                    <a:pt x="37597" y="212892"/>
                  </a:lnTo>
                  <a:lnTo>
                    <a:pt x="37217" y="212769"/>
                  </a:lnTo>
                  <a:lnTo>
                    <a:pt x="36458" y="212522"/>
                  </a:lnTo>
                  <a:lnTo>
                    <a:pt x="35681" y="212297"/>
                  </a:lnTo>
                  <a:lnTo>
                    <a:pt x="34896" y="212071"/>
                  </a:lnTo>
                  <a:lnTo>
                    <a:pt x="34102" y="211868"/>
                  </a:lnTo>
                  <a:lnTo>
                    <a:pt x="33300" y="211665"/>
                  </a:lnTo>
                  <a:lnTo>
                    <a:pt x="32488" y="211476"/>
                  </a:lnTo>
                  <a:lnTo>
                    <a:pt x="31677" y="211294"/>
                  </a:lnTo>
                  <a:lnTo>
                    <a:pt x="30866" y="211113"/>
                  </a:lnTo>
                  <a:lnTo>
                    <a:pt x="30055" y="210945"/>
                  </a:lnTo>
                  <a:lnTo>
                    <a:pt x="28450" y="210611"/>
                  </a:lnTo>
                  <a:lnTo>
                    <a:pt x="26862" y="210284"/>
                  </a:lnTo>
                  <a:lnTo>
                    <a:pt x="27233" y="209209"/>
                  </a:lnTo>
                  <a:lnTo>
                    <a:pt x="27630" y="208142"/>
                  </a:lnTo>
                  <a:lnTo>
                    <a:pt x="28036" y="207074"/>
                  </a:lnTo>
                  <a:lnTo>
                    <a:pt x="28467" y="206020"/>
                  </a:lnTo>
                  <a:lnTo>
                    <a:pt x="28907" y="204967"/>
                  </a:lnTo>
                  <a:lnTo>
                    <a:pt x="29365" y="203921"/>
                  </a:lnTo>
                  <a:lnTo>
                    <a:pt x="29839" y="202882"/>
                  </a:lnTo>
                  <a:lnTo>
                    <a:pt x="30331" y="201851"/>
                  </a:lnTo>
                  <a:lnTo>
                    <a:pt x="30840" y="200820"/>
                  </a:lnTo>
                  <a:lnTo>
                    <a:pt x="31367" y="199803"/>
                  </a:lnTo>
                  <a:lnTo>
                    <a:pt x="31902" y="198786"/>
                  </a:lnTo>
                  <a:lnTo>
                    <a:pt x="32454" y="197783"/>
                  </a:lnTo>
                  <a:lnTo>
                    <a:pt x="33023" y="196781"/>
                  </a:lnTo>
                  <a:lnTo>
                    <a:pt x="33610" y="195786"/>
                  </a:lnTo>
                  <a:lnTo>
                    <a:pt x="34206" y="194798"/>
                  </a:lnTo>
                  <a:lnTo>
                    <a:pt x="34810" y="193824"/>
                  </a:lnTo>
                  <a:close/>
                  <a:moveTo>
                    <a:pt x="241897" y="208817"/>
                  </a:moveTo>
                  <a:lnTo>
                    <a:pt x="241914" y="208861"/>
                  </a:lnTo>
                  <a:lnTo>
                    <a:pt x="241931" y="208912"/>
                  </a:lnTo>
                  <a:lnTo>
                    <a:pt x="241949" y="208970"/>
                  </a:lnTo>
                  <a:lnTo>
                    <a:pt x="241992" y="209028"/>
                  </a:lnTo>
                  <a:lnTo>
                    <a:pt x="242458" y="209645"/>
                  </a:lnTo>
                  <a:lnTo>
                    <a:pt x="242915" y="210263"/>
                  </a:lnTo>
                  <a:lnTo>
                    <a:pt x="243355" y="210880"/>
                  </a:lnTo>
                  <a:lnTo>
                    <a:pt x="243787" y="211505"/>
                  </a:lnTo>
                  <a:lnTo>
                    <a:pt x="244209" y="212129"/>
                  </a:lnTo>
                  <a:lnTo>
                    <a:pt x="244615" y="212761"/>
                  </a:lnTo>
                  <a:lnTo>
                    <a:pt x="245021" y="213386"/>
                  </a:lnTo>
                  <a:lnTo>
                    <a:pt x="245400" y="214025"/>
                  </a:lnTo>
                  <a:lnTo>
                    <a:pt x="245780" y="214657"/>
                  </a:lnTo>
                  <a:lnTo>
                    <a:pt x="246142" y="215297"/>
                  </a:lnTo>
                  <a:lnTo>
                    <a:pt x="246496" y="215928"/>
                  </a:lnTo>
                  <a:lnTo>
                    <a:pt x="246841" y="216575"/>
                  </a:lnTo>
                  <a:lnTo>
                    <a:pt x="247178" y="217214"/>
                  </a:lnTo>
                  <a:lnTo>
                    <a:pt x="247497" y="217861"/>
                  </a:lnTo>
                  <a:lnTo>
                    <a:pt x="247808" y="218507"/>
                  </a:lnTo>
                  <a:lnTo>
                    <a:pt x="248110" y="219154"/>
                  </a:lnTo>
                  <a:lnTo>
                    <a:pt x="247437" y="219241"/>
                  </a:lnTo>
                  <a:lnTo>
                    <a:pt x="246755" y="219343"/>
                  </a:lnTo>
                  <a:lnTo>
                    <a:pt x="246073" y="219452"/>
                  </a:lnTo>
                  <a:lnTo>
                    <a:pt x="245374" y="219575"/>
                  </a:lnTo>
                  <a:lnTo>
                    <a:pt x="244675" y="219713"/>
                  </a:lnTo>
                  <a:lnTo>
                    <a:pt x="243976" y="219858"/>
                  </a:lnTo>
                  <a:lnTo>
                    <a:pt x="243277" y="220018"/>
                  </a:lnTo>
                  <a:lnTo>
                    <a:pt x="242579" y="220185"/>
                  </a:lnTo>
                  <a:lnTo>
                    <a:pt x="241871" y="220359"/>
                  </a:lnTo>
                  <a:lnTo>
                    <a:pt x="241172" y="220548"/>
                  </a:lnTo>
                  <a:lnTo>
                    <a:pt x="240473" y="220737"/>
                  </a:lnTo>
                  <a:lnTo>
                    <a:pt x="239783" y="220948"/>
                  </a:lnTo>
                  <a:lnTo>
                    <a:pt x="239101" y="221159"/>
                  </a:lnTo>
                  <a:lnTo>
                    <a:pt x="238419" y="221376"/>
                  </a:lnTo>
                  <a:lnTo>
                    <a:pt x="237746" y="221609"/>
                  </a:lnTo>
                  <a:lnTo>
                    <a:pt x="237082" y="221849"/>
                  </a:lnTo>
                  <a:lnTo>
                    <a:pt x="236788" y="221042"/>
                  </a:lnTo>
                  <a:lnTo>
                    <a:pt x="236486" y="220251"/>
                  </a:lnTo>
                  <a:lnTo>
                    <a:pt x="236159" y="219459"/>
                  </a:lnTo>
                  <a:lnTo>
                    <a:pt x="235822" y="218674"/>
                  </a:lnTo>
                  <a:lnTo>
                    <a:pt x="235468" y="217890"/>
                  </a:lnTo>
                  <a:lnTo>
                    <a:pt x="235106" y="217120"/>
                  </a:lnTo>
                  <a:lnTo>
                    <a:pt x="234718" y="216350"/>
                  </a:lnTo>
                  <a:lnTo>
                    <a:pt x="234321" y="215587"/>
                  </a:lnTo>
                  <a:lnTo>
                    <a:pt x="233915" y="214839"/>
                  </a:lnTo>
                  <a:lnTo>
                    <a:pt x="233484" y="214091"/>
                  </a:lnTo>
                  <a:lnTo>
                    <a:pt x="233044" y="213350"/>
                  </a:lnTo>
                  <a:lnTo>
                    <a:pt x="232595" y="212623"/>
                  </a:lnTo>
                  <a:lnTo>
                    <a:pt x="232120" y="211904"/>
                  </a:lnTo>
                  <a:lnTo>
                    <a:pt x="231637" y="211192"/>
                  </a:lnTo>
                  <a:lnTo>
                    <a:pt x="231136" y="210488"/>
                  </a:lnTo>
                  <a:lnTo>
                    <a:pt x="230627" y="209798"/>
                  </a:lnTo>
                  <a:lnTo>
                    <a:pt x="233458" y="209558"/>
                  </a:lnTo>
                  <a:lnTo>
                    <a:pt x="236271" y="209311"/>
                  </a:lnTo>
                  <a:lnTo>
                    <a:pt x="239084" y="209057"/>
                  </a:lnTo>
                  <a:lnTo>
                    <a:pt x="241897" y="208817"/>
                  </a:lnTo>
                  <a:close/>
                  <a:moveTo>
                    <a:pt x="310092" y="207001"/>
                  </a:moveTo>
                  <a:lnTo>
                    <a:pt x="310489" y="207807"/>
                  </a:lnTo>
                  <a:lnTo>
                    <a:pt x="310877" y="208614"/>
                  </a:lnTo>
                  <a:lnTo>
                    <a:pt x="311257" y="209427"/>
                  </a:lnTo>
                  <a:lnTo>
                    <a:pt x="311628" y="210241"/>
                  </a:lnTo>
                  <a:lnTo>
                    <a:pt x="311999" y="211062"/>
                  </a:lnTo>
                  <a:lnTo>
                    <a:pt x="312353" y="211890"/>
                  </a:lnTo>
                  <a:lnTo>
                    <a:pt x="312706" y="212718"/>
                  </a:lnTo>
                  <a:lnTo>
                    <a:pt x="313043" y="213553"/>
                  </a:lnTo>
                  <a:lnTo>
                    <a:pt x="313379" y="214389"/>
                  </a:lnTo>
                  <a:lnTo>
                    <a:pt x="313716" y="215224"/>
                  </a:lnTo>
                  <a:lnTo>
                    <a:pt x="314035" y="216067"/>
                  </a:lnTo>
                  <a:lnTo>
                    <a:pt x="314346" y="216916"/>
                  </a:lnTo>
                  <a:lnTo>
                    <a:pt x="314657" y="217766"/>
                  </a:lnTo>
                  <a:lnTo>
                    <a:pt x="314959" y="218616"/>
                  </a:lnTo>
                  <a:lnTo>
                    <a:pt x="315252" y="219473"/>
                  </a:lnTo>
                  <a:lnTo>
                    <a:pt x="315545" y="220330"/>
                  </a:lnTo>
                  <a:lnTo>
                    <a:pt x="315399" y="220338"/>
                  </a:lnTo>
                  <a:lnTo>
                    <a:pt x="315252" y="220359"/>
                  </a:lnTo>
                  <a:lnTo>
                    <a:pt x="315114" y="220389"/>
                  </a:lnTo>
                  <a:lnTo>
                    <a:pt x="314984" y="220432"/>
                  </a:lnTo>
                  <a:lnTo>
                    <a:pt x="314864" y="220490"/>
                  </a:lnTo>
                  <a:lnTo>
                    <a:pt x="314743" y="220563"/>
                  </a:lnTo>
                  <a:lnTo>
                    <a:pt x="314639" y="220643"/>
                  </a:lnTo>
                  <a:lnTo>
                    <a:pt x="314536" y="220744"/>
                  </a:lnTo>
                  <a:lnTo>
                    <a:pt x="314579" y="220723"/>
                  </a:lnTo>
                  <a:lnTo>
                    <a:pt x="314613" y="220723"/>
                  </a:lnTo>
                  <a:lnTo>
                    <a:pt x="314631" y="220730"/>
                  </a:lnTo>
                  <a:lnTo>
                    <a:pt x="314631" y="220752"/>
                  </a:lnTo>
                  <a:lnTo>
                    <a:pt x="314605" y="220774"/>
                  </a:lnTo>
                  <a:lnTo>
                    <a:pt x="314570" y="220810"/>
                  </a:lnTo>
                  <a:lnTo>
                    <a:pt x="314510" y="220839"/>
                  </a:lnTo>
                  <a:lnTo>
                    <a:pt x="314415" y="220868"/>
                  </a:lnTo>
                  <a:lnTo>
                    <a:pt x="314337" y="220897"/>
                  </a:lnTo>
                  <a:lnTo>
                    <a:pt x="314268" y="220919"/>
                  </a:lnTo>
                  <a:lnTo>
                    <a:pt x="314182" y="220933"/>
                  </a:lnTo>
                  <a:lnTo>
                    <a:pt x="314104" y="220948"/>
                  </a:lnTo>
                  <a:lnTo>
                    <a:pt x="313949" y="220991"/>
                  </a:lnTo>
                  <a:lnTo>
                    <a:pt x="313794" y="221050"/>
                  </a:lnTo>
                  <a:lnTo>
                    <a:pt x="313647" y="221108"/>
                  </a:lnTo>
                  <a:lnTo>
                    <a:pt x="313345" y="221246"/>
                  </a:lnTo>
                  <a:lnTo>
                    <a:pt x="313198" y="221304"/>
                  </a:lnTo>
                  <a:lnTo>
                    <a:pt x="313043" y="221355"/>
                  </a:lnTo>
                  <a:lnTo>
                    <a:pt x="312620" y="221500"/>
                  </a:lnTo>
                  <a:lnTo>
                    <a:pt x="312189" y="221638"/>
                  </a:lnTo>
                  <a:lnTo>
                    <a:pt x="311757" y="221769"/>
                  </a:lnTo>
                  <a:lnTo>
                    <a:pt x="311326" y="221899"/>
                  </a:lnTo>
                  <a:lnTo>
                    <a:pt x="310446" y="222146"/>
                  </a:lnTo>
                  <a:lnTo>
                    <a:pt x="309574" y="222386"/>
                  </a:lnTo>
                  <a:lnTo>
                    <a:pt x="308866" y="222568"/>
                  </a:lnTo>
                  <a:lnTo>
                    <a:pt x="308150" y="222742"/>
                  </a:lnTo>
                  <a:lnTo>
                    <a:pt x="307443" y="222902"/>
                  </a:lnTo>
                  <a:lnTo>
                    <a:pt x="306726" y="223062"/>
                  </a:lnTo>
                  <a:lnTo>
                    <a:pt x="306002" y="223207"/>
                  </a:lnTo>
                  <a:lnTo>
                    <a:pt x="305285" y="223352"/>
                  </a:lnTo>
                  <a:lnTo>
                    <a:pt x="303844" y="223643"/>
                  </a:lnTo>
                  <a:lnTo>
                    <a:pt x="303327" y="222219"/>
                  </a:lnTo>
                  <a:lnTo>
                    <a:pt x="303059" y="221514"/>
                  </a:lnTo>
                  <a:lnTo>
                    <a:pt x="302783" y="220803"/>
                  </a:lnTo>
                  <a:lnTo>
                    <a:pt x="302507" y="220098"/>
                  </a:lnTo>
                  <a:lnTo>
                    <a:pt x="302222" y="219393"/>
                  </a:lnTo>
                  <a:lnTo>
                    <a:pt x="301929" y="218696"/>
                  </a:lnTo>
                  <a:lnTo>
                    <a:pt x="301635" y="217991"/>
                  </a:lnTo>
                  <a:lnTo>
                    <a:pt x="301333" y="217294"/>
                  </a:lnTo>
                  <a:lnTo>
                    <a:pt x="301031" y="216597"/>
                  </a:lnTo>
                  <a:lnTo>
                    <a:pt x="300712" y="215899"/>
                  </a:lnTo>
                  <a:lnTo>
                    <a:pt x="300393" y="215209"/>
                  </a:lnTo>
                  <a:lnTo>
                    <a:pt x="300065" y="214519"/>
                  </a:lnTo>
                  <a:lnTo>
                    <a:pt x="299728" y="213829"/>
                  </a:lnTo>
                  <a:lnTo>
                    <a:pt x="299383" y="213146"/>
                  </a:lnTo>
                  <a:lnTo>
                    <a:pt x="299038" y="212464"/>
                  </a:lnTo>
                  <a:lnTo>
                    <a:pt x="299746" y="212144"/>
                  </a:lnTo>
                  <a:lnTo>
                    <a:pt x="300445" y="211824"/>
                  </a:lnTo>
                  <a:lnTo>
                    <a:pt x="301152" y="211505"/>
                  </a:lnTo>
                  <a:lnTo>
                    <a:pt x="301851" y="211178"/>
                  </a:lnTo>
                  <a:lnTo>
                    <a:pt x="303249" y="210510"/>
                  </a:lnTo>
                  <a:lnTo>
                    <a:pt x="304630" y="209827"/>
                  </a:lnTo>
                  <a:lnTo>
                    <a:pt x="306010" y="209137"/>
                  </a:lnTo>
                  <a:lnTo>
                    <a:pt x="307382" y="208432"/>
                  </a:lnTo>
                  <a:lnTo>
                    <a:pt x="308737" y="207720"/>
                  </a:lnTo>
                  <a:lnTo>
                    <a:pt x="310092" y="207001"/>
                  </a:lnTo>
                  <a:close/>
                  <a:moveTo>
                    <a:pt x="26284" y="211999"/>
                  </a:moveTo>
                  <a:lnTo>
                    <a:pt x="27760" y="212507"/>
                  </a:lnTo>
                  <a:lnTo>
                    <a:pt x="29261" y="213030"/>
                  </a:lnTo>
                  <a:lnTo>
                    <a:pt x="30021" y="213292"/>
                  </a:lnTo>
                  <a:lnTo>
                    <a:pt x="30780" y="213546"/>
                  </a:lnTo>
                  <a:lnTo>
                    <a:pt x="31548" y="213800"/>
                  </a:lnTo>
                  <a:lnTo>
                    <a:pt x="32316" y="214040"/>
                  </a:lnTo>
                  <a:lnTo>
                    <a:pt x="33084" y="214272"/>
                  </a:lnTo>
                  <a:lnTo>
                    <a:pt x="33852" y="214497"/>
                  </a:lnTo>
                  <a:lnTo>
                    <a:pt x="34620" y="214708"/>
                  </a:lnTo>
                  <a:lnTo>
                    <a:pt x="35388" y="214904"/>
                  </a:lnTo>
                  <a:lnTo>
                    <a:pt x="36156" y="215079"/>
                  </a:lnTo>
                  <a:lnTo>
                    <a:pt x="36535" y="215159"/>
                  </a:lnTo>
                  <a:lnTo>
                    <a:pt x="36924" y="215238"/>
                  </a:lnTo>
                  <a:lnTo>
                    <a:pt x="37303" y="215311"/>
                  </a:lnTo>
                  <a:lnTo>
                    <a:pt x="37683" y="215376"/>
                  </a:lnTo>
                  <a:lnTo>
                    <a:pt x="38063" y="215435"/>
                  </a:lnTo>
                  <a:lnTo>
                    <a:pt x="38434" y="215485"/>
                  </a:lnTo>
                  <a:lnTo>
                    <a:pt x="38511" y="215500"/>
                  </a:lnTo>
                  <a:lnTo>
                    <a:pt x="38589" y="215514"/>
                  </a:lnTo>
                  <a:lnTo>
                    <a:pt x="38736" y="215514"/>
                  </a:lnTo>
                  <a:lnTo>
                    <a:pt x="38805" y="215507"/>
                  </a:lnTo>
                  <a:lnTo>
                    <a:pt x="38883" y="215493"/>
                  </a:lnTo>
                  <a:lnTo>
                    <a:pt x="39012" y="215464"/>
                  </a:lnTo>
                  <a:lnTo>
                    <a:pt x="38822" y="216183"/>
                  </a:lnTo>
                  <a:lnTo>
                    <a:pt x="38632" y="216902"/>
                  </a:lnTo>
                  <a:lnTo>
                    <a:pt x="38451" y="217621"/>
                  </a:lnTo>
                  <a:lnTo>
                    <a:pt x="38287" y="218347"/>
                  </a:lnTo>
                  <a:lnTo>
                    <a:pt x="38123" y="219067"/>
                  </a:lnTo>
                  <a:lnTo>
                    <a:pt x="37968" y="219786"/>
                  </a:lnTo>
                  <a:lnTo>
                    <a:pt x="37830" y="220505"/>
                  </a:lnTo>
                  <a:lnTo>
                    <a:pt x="37692" y="221224"/>
                  </a:lnTo>
                  <a:lnTo>
                    <a:pt x="37562" y="221936"/>
                  </a:lnTo>
                  <a:lnTo>
                    <a:pt x="37441" y="222655"/>
                  </a:lnTo>
                  <a:lnTo>
                    <a:pt x="37338" y="223367"/>
                  </a:lnTo>
                  <a:lnTo>
                    <a:pt x="37234" y="224079"/>
                  </a:lnTo>
                  <a:lnTo>
                    <a:pt x="37139" y="224798"/>
                  </a:lnTo>
                  <a:lnTo>
                    <a:pt x="37053" y="225502"/>
                  </a:lnTo>
                  <a:lnTo>
                    <a:pt x="36984" y="226214"/>
                  </a:lnTo>
                  <a:lnTo>
                    <a:pt x="36915" y="226919"/>
                  </a:lnTo>
                  <a:lnTo>
                    <a:pt x="36121" y="226781"/>
                  </a:lnTo>
                  <a:lnTo>
                    <a:pt x="35327" y="226650"/>
                  </a:lnTo>
                  <a:lnTo>
                    <a:pt x="34525" y="226527"/>
                  </a:lnTo>
                  <a:lnTo>
                    <a:pt x="33731" y="226410"/>
                  </a:lnTo>
                  <a:lnTo>
                    <a:pt x="32117" y="226185"/>
                  </a:lnTo>
                  <a:lnTo>
                    <a:pt x="30521" y="225975"/>
                  </a:lnTo>
                  <a:lnTo>
                    <a:pt x="28778" y="225713"/>
                  </a:lnTo>
                  <a:lnTo>
                    <a:pt x="27906" y="225590"/>
                  </a:lnTo>
                  <a:lnTo>
                    <a:pt x="27466" y="225531"/>
                  </a:lnTo>
                  <a:lnTo>
                    <a:pt x="27026" y="225481"/>
                  </a:lnTo>
                  <a:lnTo>
                    <a:pt x="26586" y="225430"/>
                  </a:lnTo>
                  <a:lnTo>
                    <a:pt x="26146" y="225393"/>
                  </a:lnTo>
                  <a:lnTo>
                    <a:pt x="25715" y="225357"/>
                  </a:lnTo>
                  <a:lnTo>
                    <a:pt x="25275" y="225328"/>
                  </a:lnTo>
                  <a:lnTo>
                    <a:pt x="24835" y="225313"/>
                  </a:lnTo>
                  <a:lnTo>
                    <a:pt x="24394" y="225306"/>
                  </a:lnTo>
                  <a:lnTo>
                    <a:pt x="23954" y="225313"/>
                  </a:lnTo>
                  <a:lnTo>
                    <a:pt x="23514" y="225335"/>
                  </a:lnTo>
                  <a:lnTo>
                    <a:pt x="23488" y="225335"/>
                  </a:lnTo>
                  <a:lnTo>
                    <a:pt x="23471" y="225343"/>
                  </a:lnTo>
                  <a:lnTo>
                    <a:pt x="23437" y="225364"/>
                  </a:lnTo>
                  <a:lnTo>
                    <a:pt x="23402" y="225386"/>
                  </a:lnTo>
                  <a:lnTo>
                    <a:pt x="23359" y="225408"/>
                  </a:lnTo>
                  <a:lnTo>
                    <a:pt x="23471" y="224551"/>
                  </a:lnTo>
                  <a:lnTo>
                    <a:pt x="23592" y="223694"/>
                  </a:lnTo>
                  <a:lnTo>
                    <a:pt x="23730" y="222844"/>
                  </a:lnTo>
                  <a:lnTo>
                    <a:pt x="23868" y="221994"/>
                  </a:lnTo>
                  <a:lnTo>
                    <a:pt x="24015" y="221144"/>
                  </a:lnTo>
                  <a:lnTo>
                    <a:pt x="24179" y="220301"/>
                  </a:lnTo>
                  <a:lnTo>
                    <a:pt x="24351" y="219459"/>
                  </a:lnTo>
                  <a:lnTo>
                    <a:pt x="24524" y="218616"/>
                  </a:lnTo>
                  <a:lnTo>
                    <a:pt x="24714" y="217781"/>
                  </a:lnTo>
                  <a:lnTo>
                    <a:pt x="24912" y="216945"/>
                  </a:lnTo>
                  <a:lnTo>
                    <a:pt x="25119" y="216117"/>
                  </a:lnTo>
                  <a:lnTo>
                    <a:pt x="25326" y="215289"/>
                  </a:lnTo>
                  <a:lnTo>
                    <a:pt x="25559" y="214461"/>
                  </a:lnTo>
                  <a:lnTo>
                    <a:pt x="25792" y="213640"/>
                  </a:lnTo>
                  <a:lnTo>
                    <a:pt x="26034" y="212820"/>
                  </a:lnTo>
                  <a:lnTo>
                    <a:pt x="26284" y="211999"/>
                  </a:lnTo>
                  <a:close/>
                  <a:moveTo>
                    <a:pt x="249421" y="222255"/>
                  </a:moveTo>
                  <a:lnTo>
                    <a:pt x="249663" y="222909"/>
                  </a:lnTo>
                  <a:lnTo>
                    <a:pt x="249905" y="223570"/>
                  </a:lnTo>
                  <a:lnTo>
                    <a:pt x="250129" y="224231"/>
                  </a:lnTo>
                  <a:lnTo>
                    <a:pt x="250353" y="224892"/>
                  </a:lnTo>
                  <a:lnTo>
                    <a:pt x="250560" y="225553"/>
                  </a:lnTo>
                  <a:lnTo>
                    <a:pt x="250759" y="226221"/>
                  </a:lnTo>
                  <a:lnTo>
                    <a:pt x="250949" y="226890"/>
                  </a:lnTo>
                  <a:lnTo>
                    <a:pt x="251130" y="227565"/>
                  </a:lnTo>
                  <a:lnTo>
                    <a:pt x="251302" y="228234"/>
                  </a:lnTo>
                  <a:lnTo>
                    <a:pt x="251466" y="228916"/>
                  </a:lnTo>
                  <a:lnTo>
                    <a:pt x="251622" y="229592"/>
                  </a:lnTo>
                  <a:lnTo>
                    <a:pt x="251768" y="230275"/>
                  </a:lnTo>
                  <a:lnTo>
                    <a:pt x="251898" y="230958"/>
                  </a:lnTo>
                  <a:lnTo>
                    <a:pt x="252027" y="231648"/>
                  </a:lnTo>
                  <a:lnTo>
                    <a:pt x="252148" y="232330"/>
                  </a:lnTo>
                  <a:lnTo>
                    <a:pt x="252252" y="233028"/>
                  </a:lnTo>
                  <a:lnTo>
                    <a:pt x="250673" y="233129"/>
                  </a:lnTo>
                  <a:lnTo>
                    <a:pt x="249093" y="233238"/>
                  </a:lnTo>
                  <a:lnTo>
                    <a:pt x="247514" y="233369"/>
                  </a:lnTo>
                  <a:lnTo>
                    <a:pt x="245935" y="233507"/>
                  </a:lnTo>
                  <a:lnTo>
                    <a:pt x="244356" y="233652"/>
                  </a:lnTo>
                  <a:lnTo>
                    <a:pt x="242786" y="233820"/>
                  </a:lnTo>
                  <a:lnTo>
                    <a:pt x="241207" y="233994"/>
                  </a:lnTo>
                  <a:lnTo>
                    <a:pt x="239645" y="234175"/>
                  </a:lnTo>
                  <a:lnTo>
                    <a:pt x="239602" y="233573"/>
                  </a:lnTo>
                  <a:lnTo>
                    <a:pt x="239550" y="232970"/>
                  </a:lnTo>
                  <a:lnTo>
                    <a:pt x="239489" y="232360"/>
                  </a:lnTo>
                  <a:lnTo>
                    <a:pt x="239420" y="231757"/>
                  </a:lnTo>
                  <a:lnTo>
                    <a:pt x="239343" y="231154"/>
                  </a:lnTo>
                  <a:lnTo>
                    <a:pt x="239256" y="230551"/>
                  </a:lnTo>
                  <a:lnTo>
                    <a:pt x="239170" y="229948"/>
                  </a:lnTo>
                  <a:lnTo>
                    <a:pt x="239067" y="229345"/>
                  </a:lnTo>
                  <a:lnTo>
                    <a:pt x="238963" y="228742"/>
                  </a:lnTo>
                  <a:lnTo>
                    <a:pt x="238842" y="228139"/>
                  </a:lnTo>
                  <a:lnTo>
                    <a:pt x="238721" y="227536"/>
                  </a:lnTo>
                  <a:lnTo>
                    <a:pt x="238583" y="226941"/>
                  </a:lnTo>
                  <a:lnTo>
                    <a:pt x="238445" y="226345"/>
                  </a:lnTo>
                  <a:lnTo>
                    <a:pt x="238290" y="225749"/>
                  </a:lnTo>
                  <a:lnTo>
                    <a:pt x="238135" y="225154"/>
                  </a:lnTo>
                  <a:lnTo>
                    <a:pt x="237971" y="224565"/>
                  </a:lnTo>
                  <a:lnTo>
                    <a:pt x="238695" y="224456"/>
                  </a:lnTo>
                  <a:lnTo>
                    <a:pt x="239420" y="224347"/>
                  </a:lnTo>
                  <a:lnTo>
                    <a:pt x="240154" y="224231"/>
                  </a:lnTo>
                  <a:lnTo>
                    <a:pt x="240887" y="224108"/>
                  </a:lnTo>
                  <a:lnTo>
                    <a:pt x="241621" y="223977"/>
                  </a:lnTo>
                  <a:lnTo>
                    <a:pt x="242354" y="223846"/>
                  </a:lnTo>
                  <a:lnTo>
                    <a:pt x="243079" y="223708"/>
                  </a:lnTo>
                  <a:lnTo>
                    <a:pt x="243804" y="223563"/>
                  </a:lnTo>
                  <a:lnTo>
                    <a:pt x="244529" y="223418"/>
                  </a:lnTo>
                  <a:lnTo>
                    <a:pt x="245254" y="223258"/>
                  </a:lnTo>
                  <a:lnTo>
                    <a:pt x="245961" y="223105"/>
                  </a:lnTo>
                  <a:lnTo>
                    <a:pt x="246669" y="222938"/>
                  </a:lnTo>
                  <a:lnTo>
                    <a:pt x="247368" y="222771"/>
                  </a:lnTo>
                  <a:lnTo>
                    <a:pt x="248067" y="222604"/>
                  </a:lnTo>
                  <a:lnTo>
                    <a:pt x="248748" y="222430"/>
                  </a:lnTo>
                  <a:lnTo>
                    <a:pt x="249421" y="222255"/>
                  </a:lnTo>
                  <a:close/>
                  <a:moveTo>
                    <a:pt x="23238" y="226614"/>
                  </a:moveTo>
                  <a:lnTo>
                    <a:pt x="23609" y="226752"/>
                  </a:lnTo>
                  <a:lnTo>
                    <a:pt x="23989" y="226890"/>
                  </a:lnTo>
                  <a:lnTo>
                    <a:pt x="24377" y="227021"/>
                  </a:lnTo>
                  <a:lnTo>
                    <a:pt x="24765" y="227144"/>
                  </a:lnTo>
                  <a:lnTo>
                    <a:pt x="25162" y="227267"/>
                  </a:lnTo>
                  <a:lnTo>
                    <a:pt x="25568" y="227384"/>
                  </a:lnTo>
                  <a:lnTo>
                    <a:pt x="25974" y="227493"/>
                  </a:lnTo>
                  <a:lnTo>
                    <a:pt x="26388" y="227602"/>
                  </a:lnTo>
                  <a:lnTo>
                    <a:pt x="26802" y="227711"/>
                  </a:lnTo>
                  <a:lnTo>
                    <a:pt x="27225" y="227812"/>
                  </a:lnTo>
                  <a:lnTo>
                    <a:pt x="28070" y="228001"/>
                  </a:lnTo>
                  <a:lnTo>
                    <a:pt x="28933" y="228175"/>
                  </a:lnTo>
                  <a:lnTo>
                    <a:pt x="29805" y="228343"/>
                  </a:lnTo>
                  <a:lnTo>
                    <a:pt x="30685" y="228495"/>
                  </a:lnTo>
                  <a:lnTo>
                    <a:pt x="31565" y="228633"/>
                  </a:lnTo>
                  <a:lnTo>
                    <a:pt x="32445" y="228764"/>
                  </a:lnTo>
                  <a:lnTo>
                    <a:pt x="33325" y="228880"/>
                  </a:lnTo>
                  <a:lnTo>
                    <a:pt x="34197" y="228996"/>
                  </a:lnTo>
                  <a:lnTo>
                    <a:pt x="35068" y="229098"/>
                  </a:lnTo>
                  <a:lnTo>
                    <a:pt x="35923" y="229192"/>
                  </a:lnTo>
                  <a:lnTo>
                    <a:pt x="36760" y="229280"/>
                  </a:lnTo>
                  <a:lnTo>
                    <a:pt x="36717" y="230420"/>
                  </a:lnTo>
                  <a:lnTo>
                    <a:pt x="36691" y="231546"/>
                  </a:lnTo>
                  <a:lnTo>
                    <a:pt x="36682" y="232105"/>
                  </a:lnTo>
                  <a:lnTo>
                    <a:pt x="36682" y="232665"/>
                  </a:lnTo>
                  <a:lnTo>
                    <a:pt x="36691" y="233217"/>
                  </a:lnTo>
                  <a:lnTo>
                    <a:pt x="36699" y="233769"/>
                  </a:lnTo>
                  <a:lnTo>
                    <a:pt x="36717" y="234314"/>
                  </a:lnTo>
                  <a:lnTo>
                    <a:pt x="36734" y="234858"/>
                  </a:lnTo>
                  <a:lnTo>
                    <a:pt x="36760" y="235396"/>
                  </a:lnTo>
                  <a:lnTo>
                    <a:pt x="36794" y="235926"/>
                  </a:lnTo>
                  <a:lnTo>
                    <a:pt x="36829" y="236456"/>
                  </a:lnTo>
                  <a:lnTo>
                    <a:pt x="36872" y="236987"/>
                  </a:lnTo>
                  <a:lnTo>
                    <a:pt x="36924" y="237510"/>
                  </a:lnTo>
                  <a:lnTo>
                    <a:pt x="36976" y="238025"/>
                  </a:lnTo>
                  <a:lnTo>
                    <a:pt x="36604" y="237873"/>
                  </a:lnTo>
                  <a:lnTo>
                    <a:pt x="36225" y="237735"/>
                  </a:lnTo>
                  <a:lnTo>
                    <a:pt x="35845" y="237597"/>
                  </a:lnTo>
                  <a:lnTo>
                    <a:pt x="35465" y="237466"/>
                  </a:lnTo>
                  <a:lnTo>
                    <a:pt x="35077" y="237335"/>
                  </a:lnTo>
                  <a:lnTo>
                    <a:pt x="34689" y="237219"/>
                  </a:lnTo>
                  <a:lnTo>
                    <a:pt x="34301" y="237103"/>
                  </a:lnTo>
                  <a:lnTo>
                    <a:pt x="33904" y="236994"/>
                  </a:lnTo>
                  <a:lnTo>
                    <a:pt x="33507" y="236892"/>
                  </a:lnTo>
                  <a:lnTo>
                    <a:pt x="33110" y="236791"/>
                  </a:lnTo>
                  <a:lnTo>
                    <a:pt x="32713" y="236696"/>
                  </a:lnTo>
                  <a:lnTo>
                    <a:pt x="32307" y="236609"/>
                  </a:lnTo>
                  <a:lnTo>
                    <a:pt x="31902" y="236529"/>
                  </a:lnTo>
                  <a:lnTo>
                    <a:pt x="31496" y="236456"/>
                  </a:lnTo>
                  <a:lnTo>
                    <a:pt x="31091" y="236384"/>
                  </a:lnTo>
                  <a:lnTo>
                    <a:pt x="30685" y="236318"/>
                  </a:lnTo>
                  <a:lnTo>
                    <a:pt x="30271" y="236260"/>
                  </a:lnTo>
                  <a:lnTo>
                    <a:pt x="29865" y="236202"/>
                  </a:lnTo>
                  <a:lnTo>
                    <a:pt x="29451" y="236159"/>
                  </a:lnTo>
                  <a:lnTo>
                    <a:pt x="29037" y="236115"/>
                  </a:lnTo>
                  <a:lnTo>
                    <a:pt x="28623" y="236071"/>
                  </a:lnTo>
                  <a:lnTo>
                    <a:pt x="28208" y="236042"/>
                  </a:lnTo>
                  <a:lnTo>
                    <a:pt x="27803" y="236013"/>
                  </a:lnTo>
                  <a:lnTo>
                    <a:pt x="27389" y="235991"/>
                  </a:lnTo>
                  <a:lnTo>
                    <a:pt x="26975" y="235970"/>
                  </a:lnTo>
                  <a:lnTo>
                    <a:pt x="26560" y="235962"/>
                  </a:lnTo>
                  <a:lnTo>
                    <a:pt x="26146" y="235955"/>
                  </a:lnTo>
                  <a:lnTo>
                    <a:pt x="25318" y="235955"/>
                  </a:lnTo>
                  <a:lnTo>
                    <a:pt x="24912" y="235962"/>
                  </a:lnTo>
                  <a:lnTo>
                    <a:pt x="24498" y="235977"/>
                  </a:lnTo>
                  <a:lnTo>
                    <a:pt x="24092" y="235999"/>
                  </a:lnTo>
                  <a:lnTo>
                    <a:pt x="23747" y="236028"/>
                  </a:lnTo>
                  <a:lnTo>
                    <a:pt x="23393" y="236064"/>
                  </a:lnTo>
                  <a:lnTo>
                    <a:pt x="22695" y="236151"/>
                  </a:lnTo>
                  <a:lnTo>
                    <a:pt x="22686" y="235548"/>
                  </a:lnTo>
                  <a:lnTo>
                    <a:pt x="22686" y="234953"/>
                  </a:lnTo>
                  <a:lnTo>
                    <a:pt x="22695" y="234350"/>
                  </a:lnTo>
                  <a:lnTo>
                    <a:pt x="22712" y="233747"/>
                  </a:lnTo>
                  <a:lnTo>
                    <a:pt x="22755" y="232548"/>
                  </a:lnTo>
                  <a:lnTo>
                    <a:pt x="22815" y="231357"/>
                  </a:lnTo>
                  <a:lnTo>
                    <a:pt x="22893" y="230159"/>
                  </a:lnTo>
                  <a:lnTo>
                    <a:pt x="22997" y="228975"/>
                  </a:lnTo>
                  <a:lnTo>
                    <a:pt x="23109" y="227790"/>
                  </a:lnTo>
                  <a:lnTo>
                    <a:pt x="23238" y="226614"/>
                  </a:lnTo>
                  <a:close/>
                  <a:moveTo>
                    <a:pt x="316520" y="223432"/>
                  </a:moveTo>
                  <a:lnTo>
                    <a:pt x="316978" y="225016"/>
                  </a:lnTo>
                  <a:lnTo>
                    <a:pt x="317426" y="226606"/>
                  </a:lnTo>
                  <a:lnTo>
                    <a:pt x="317849" y="228197"/>
                  </a:lnTo>
                  <a:lnTo>
                    <a:pt x="318056" y="228996"/>
                  </a:lnTo>
                  <a:lnTo>
                    <a:pt x="318255" y="229803"/>
                  </a:lnTo>
                  <a:lnTo>
                    <a:pt x="318453" y="230602"/>
                  </a:lnTo>
                  <a:lnTo>
                    <a:pt x="318643" y="231408"/>
                  </a:lnTo>
                  <a:lnTo>
                    <a:pt x="318833" y="232214"/>
                  </a:lnTo>
                  <a:lnTo>
                    <a:pt x="319006" y="233028"/>
                  </a:lnTo>
                  <a:lnTo>
                    <a:pt x="319178" y="233834"/>
                  </a:lnTo>
                  <a:lnTo>
                    <a:pt x="319342" y="234648"/>
                  </a:lnTo>
                  <a:lnTo>
                    <a:pt x="319506" y="235461"/>
                  </a:lnTo>
                  <a:lnTo>
                    <a:pt x="319653" y="236282"/>
                  </a:lnTo>
                  <a:lnTo>
                    <a:pt x="319299" y="236253"/>
                  </a:lnTo>
                  <a:lnTo>
                    <a:pt x="318945" y="236231"/>
                  </a:lnTo>
                  <a:lnTo>
                    <a:pt x="318591" y="236217"/>
                  </a:lnTo>
                  <a:lnTo>
                    <a:pt x="318238" y="236202"/>
                  </a:lnTo>
                  <a:lnTo>
                    <a:pt x="317875" y="236195"/>
                  </a:lnTo>
                  <a:lnTo>
                    <a:pt x="317159" y="236195"/>
                  </a:lnTo>
                  <a:lnTo>
                    <a:pt x="316797" y="236202"/>
                  </a:lnTo>
                  <a:lnTo>
                    <a:pt x="316175" y="236224"/>
                  </a:lnTo>
                  <a:lnTo>
                    <a:pt x="315571" y="236260"/>
                  </a:lnTo>
                  <a:lnTo>
                    <a:pt x="314967" y="236311"/>
                  </a:lnTo>
                  <a:lnTo>
                    <a:pt x="314372" y="236369"/>
                  </a:lnTo>
                  <a:lnTo>
                    <a:pt x="313785" y="236442"/>
                  </a:lnTo>
                  <a:lnTo>
                    <a:pt x="313198" y="236529"/>
                  </a:lnTo>
                  <a:lnTo>
                    <a:pt x="312620" y="236631"/>
                  </a:lnTo>
                  <a:lnTo>
                    <a:pt x="312051" y="236740"/>
                  </a:lnTo>
                  <a:lnTo>
                    <a:pt x="311481" y="236863"/>
                  </a:lnTo>
                  <a:lnTo>
                    <a:pt x="310929" y="236994"/>
                  </a:lnTo>
                  <a:lnTo>
                    <a:pt x="310377" y="237139"/>
                  </a:lnTo>
                  <a:lnTo>
                    <a:pt x="309824" y="237299"/>
                  </a:lnTo>
                  <a:lnTo>
                    <a:pt x="309289" y="237466"/>
                  </a:lnTo>
                  <a:lnTo>
                    <a:pt x="308754" y="237640"/>
                  </a:lnTo>
                  <a:lnTo>
                    <a:pt x="308237" y="237829"/>
                  </a:lnTo>
                  <a:lnTo>
                    <a:pt x="307719" y="238025"/>
                  </a:lnTo>
                  <a:lnTo>
                    <a:pt x="307581" y="237277"/>
                  </a:lnTo>
                  <a:lnTo>
                    <a:pt x="307434" y="236529"/>
                  </a:lnTo>
                  <a:lnTo>
                    <a:pt x="307287" y="235788"/>
                  </a:lnTo>
                  <a:lnTo>
                    <a:pt x="307132" y="235040"/>
                  </a:lnTo>
                  <a:lnTo>
                    <a:pt x="306968" y="234292"/>
                  </a:lnTo>
                  <a:lnTo>
                    <a:pt x="306796" y="233544"/>
                  </a:lnTo>
                  <a:lnTo>
                    <a:pt x="306614" y="232795"/>
                  </a:lnTo>
                  <a:lnTo>
                    <a:pt x="306424" y="232047"/>
                  </a:lnTo>
                  <a:lnTo>
                    <a:pt x="306235" y="231299"/>
                  </a:lnTo>
                  <a:lnTo>
                    <a:pt x="306036" y="230558"/>
                  </a:lnTo>
                  <a:lnTo>
                    <a:pt x="305829" y="229810"/>
                  </a:lnTo>
                  <a:lnTo>
                    <a:pt x="305613" y="229062"/>
                  </a:lnTo>
                  <a:lnTo>
                    <a:pt x="305398" y="228314"/>
                  </a:lnTo>
                  <a:lnTo>
                    <a:pt x="305173" y="227565"/>
                  </a:lnTo>
                  <a:lnTo>
                    <a:pt x="304940" y="226824"/>
                  </a:lnTo>
                  <a:lnTo>
                    <a:pt x="304699" y="226076"/>
                  </a:lnTo>
                  <a:lnTo>
                    <a:pt x="305191" y="226062"/>
                  </a:lnTo>
                  <a:lnTo>
                    <a:pt x="305691" y="226033"/>
                  </a:lnTo>
                  <a:lnTo>
                    <a:pt x="306191" y="225989"/>
                  </a:lnTo>
                  <a:lnTo>
                    <a:pt x="306692" y="225938"/>
                  </a:lnTo>
                  <a:lnTo>
                    <a:pt x="307192" y="225873"/>
                  </a:lnTo>
                  <a:lnTo>
                    <a:pt x="307693" y="225800"/>
                  </a:lnTo>
                  <a:lnTo>
                    <a:pt x="308193" y="225720"/>
                  </a:lnTo>
                  <a:lnTo>
                    <a:pt x="308694" y="225640"/>
                  </a:lnTo>
                  <a:lnTo>
                    <a:pt x="309194" y="225546"/>
                  </a:lnTo>
                  <a:lnTo>
                    <a:pt x="309686" y="225444"/>
                  </a:lnTo>
                  <a:lnTo>
                    <a:pt x="310178" y="225343"/>
                  </a:lnTo>
                  <a:lnTo>
                    <a:pt x="310661" y="225234"/>
                  </a:lnTo>
                  <a:lnTo>
                    <a:pt x="311610" y="225016"/>
                  </a:lnTo>
                  <a:lnTo>
                    <a:pt x="312525" y="224790"/>
                  </a:lnTo>
                  <a:lnTo>
                    <a:pt x="313414" y="224580"/>
                  </a:lnTo>
                  <a:lnTo>
                    <a:pt x="313932" y="224449"/>
                  </a:lnTo>
                  <a:lnTo>
                    <a:pt x="314467" y="224297"/>
                  </a:lnTo>
                  <a:lnTo>
                    <a:pt x="314743" y="224217"/>
                  </a:lnTo>
                  <a:lnTo>
                    <a:pt x="315010" y="224122"/>
                  </a:lnTo>
                  <a:lnTo>
                    <a:pt x="315286" y="224028"/>
                  </a:lnTo>
                  <a:lnTo>
                    <a:pt x="315545" y="223926"/>
                  </a:lnTo>
                  <a:lnTo>
                    <a:pt x="315804" y="223817"/>
                  </a:lnTo>
                  <a:lnTo>
                    <a:pt x="316054" y="223694"/>
                  </a:lnTo>
                  <a:lnTo>
                    <a:pt x="316296" y="223570"/>
                  </a:lnTo>
                  <a:lnTo>
                    <a:pt x="316520" y="223432"/>
                  </a:lnTo>
                  <a:close/>
                  <a:moveTo>
                    <a:pt x="252554" y="235970"/>
                  </a:moveTo>
                  <a:lnTo>
                    <a:pt x="252623" y="236696"/>
                  </a:lnTo>
                  <a:lnTo>
                    <a:pt x="252683" y="237422"/>
                  </a:lnTo>
                  <a:lnTo>
                    <a:pt x="252735" y="238149"/>
                  </a:lnTo>
                  <a:lnTo>
                    <a:pt x="252778" y="238883"/>
                  </a:lnTo>
                  <a:lnTo>
                    <a:pt x="252804" y="239616"/>
                  </a:lnTo>
                  <a:lnTo>
                    <a:pt x="252830" y="240357"/>
                  </a:lnTo>
                  <a:lnTo>
                    <a:pt x="252838" y="241098"/>
                  </a:lnTo>
                  <a:lnTo>
                    <a:pt x="252830" y="241846"/>
                  </a:lnTo>
                  <a:lnTo>
                    <a:pt x="252165" y="241832"/>
                  </a:lnTo>
                  <a:lnTo>
                    <a:pt x="251492" y="241824"/>
                  </a:lnTo>
                  <a:lnTo>
                    <a:pt x="250802" y="241824"/>
                  </a:lnTo>
                  <a:lnTo>
                    <a:pt x="250112" y="241832"/>
                  </a:lnTo>
                  <a:lnTo>
                    <a:pt x="249413" y="241853"/>
                  </a:lnTo>
                  <a:lnTo>
                    <a:pt x="248705" y="241890"/>
                  </a:lnTo>
                  <a:lnTo>
                    <a:pt x="247980" y="241941"/>
                  </a:lnTo>
                  <a:lnTo>
                    <a:pt x="247255" y="241999"/>
                  </a:lnTo>
                  <a:lnTo>
                    <a:pt x="246764" y="242042"/>
                  </a:lnTo>
                  <a:lnTo>
                    <a:pt x="246272" y="242086"/>
                  </a:lnTo>
                  <a:lnTo>
                    <a:pt x="245771" y="242144"/>
                  </a:lnTo>
                  <a:lnTo>
                    <a:pt x="245279" y="242202"/>
                  </a:lnTo>
                  <a:lnTo>
                    <a:pt x="244779" y="242275"/>
                  </a:lnTo>
                  <a:lnTo>
                    <a:pt x="244278" y="242347"/>
                  </a:lnTo>
                  <a:lnTo>
                    <a:pt x="243778" y="242427"/>
                  </a:lnTo>
                  <a:lnTo>
                    <a:pt x="243277" y="242514"/>
                  </a:lnTo>
                  <a:lnTo>
                    <a:pt x="242768" y="242609"/>
                  </a:lnTo>
                  <a:lnTo>
                    <a:pt x="242268" y="242703"/>
                  </a:lnTo>
                  <a:lnTo>
                    <a:pt x="241767" y="242812"/>
                  </a:lnTo>
                  <a:lnTo>
                    <a:pt x="241258" y="242921"/>
                  </a:lnTo>
                  <a:lnTo>
                    <a:pt x="240758" y="243045"/>
                  </a:lnTo>
                  <a:lnTo>
                    <a:pt x="240257" y="243168"/>
                  </a:lnTo>
                  <a:lnTo>
                    <a:pt x="239748" y="243299"/>
                  </a:lnTo>
                  <a:lnTo>
                    <a:pt x="239248" y="243437"/>
                  </a:lnTo>
                  <a:lnTo>
                    <a:pt x="239317" y="242987"/>
                  </a:lnTo>
                  <a:lnTo>
                    <a:pt x="239386" y="242536"/>
                  </a:lnTo>
                  <a:lnTo>
                    <a:pt x="239438" y="242086"/>
                  </a:lnTo>
                  <a:lnTo>
                    <a:pt x="239498" y="241636"/>
                  </a:lnTo>
                  <a:lnTo>
                    <a:pt x="239541" y="241178"/>
                  </a:lnTo>
                  <a:lnTo>
                    <a:pt x="239584" y="240720"/>
                  </a:lnTo>
                  <a:lnTo>
                    <a:pt x="239619" y="240263"/>
                  </a:lnTo>
                  <a:lnTo>
                    <a:pt x="239645" y="239805"/>
                  </a:lnTo>
                  <a:lnTo>
                    <a:pt x="239671" y="239347"/>
                  </a:lnTo>
                  <a:lnTo>
                    <a:pt x="239688" y="238883"/>
                  </a:lnTo>
                  <a:lnTo>
                    <a:pt x="239714" y="237960"/>
                  </a:lnTo>
                  <a:lnTo>
                    <a:pt x="239714" y="237030"/>
                  </a:lnTo>
                  <a:lnTo>
                    <a:pt x="239705" y="236100"/>
                  </a:lnTo>
                  <a:lnTo>
                    <a:pt x="241301" y="236129"/>
                  </a:lnTo>
                  <a:lnTo>
                    <a:pt x="242915" y="236144"/>
                  </a:lnTo>
                  <a:lnTo>
                    <a:pt x="244520" y="236144"/>
                  </a:lnTo>
                  <a:lnTo>
                    <a:pt x="246134" y="236129"/>
                  </a:lnTo>
                  <a:lnTo>
                    <a:pt x="247739" y="236108"/>
                  </a:lnTo>
                  <a:lnTo>
                    <a:pt x="249352" y="236071"/>
                  </a:lnTo>
                  <a:lnTo>
                    <a:pt x="250957" y="236028"/>
                  </a:lnTo>
                  <a:lnTo>
                    <a:pt x="252554" y="235970"/>
                  </a:lnTo>
                  <a:close/>
                  <a:moveTo>
                    <a:pt x="26241" y="239500"/>
                  </a:moveTo>
                  <a:lnTo>
                    <a:pt x="26880" y="239514"/>
                  </a:lnTo>
                  <a:lnTo>
                    <a:pt x="27527" y="239536"/>
                  </a:lnTo>
                  <a:lnTo>
                    <a:pt x="28174" y="239580"/>
                  </a:lnTo>
                  <a:lnTo>
                    <a:pt x="28821" y="239638"/>
                  </a:lnTo>
                  <a:lnTo>
                    <a:pt x="29460" y="239703"/>
                  </a:lnTo>
                  <a:lnTo>
                    <a:pt x="30098" y="239791"/>
                  </a:lnTo>
                  <a:lnTo>
                    <a:pt x="30737" y="239892"/>
                  </a:lnTo>
                  <a:lnTo>
                    <a:pt x="31367" y="240008"/>
                  </a:lnTo>
                  <a:lnTo>
                    <a:pt x="31997" y="240139"/>
                  </a:lnTo>
                  <a:lnTo>
                    <a:pt x="32609" y="240292"/>
                  </a:lnTo>
                  <a:lnTo>
                    <a:pt x="32920" y="240372"/>
                  </a:lnTo>
                  <a:lnTo>
                    <a:pt x="33222" y="240459"/>
                  </a:lnTo>
                  <a:lnTo>
                    <a:pt x="33533" y="240546"/>
                  </a:lnTo>
                  <a:lnTo>
                    <a:pt x="33826" y="240640"/>
                  </a:lnTo>
                  <a:lnTo>
                    <a:pt x="34128" y="240735"/>
                  </a:lnTo>
                  <a:lnTo>
                    <a:pt x="34430" y="240837"/>
                  </a:lnTo>
                  <a:lnTo>
                    <a:pt x="34723" y="240945"/>
                  </a:lnTo>
                  <a:lnTo>
                    <a:pt x="35008" y="241054"/>
                  </a:lnTo>
                  <a:lnTo>
                    <a:pt x="35301" y="241171"/>
                  </a:lnTo>
                  <a:lnTo>
                    <a:pt x="35586" y="241287"/>
                  </a:lnTo>
                  <a:lnTo>
                    <a:pt x="35871" y="241410"/>
                  </a:lnTo>
                  <a:lnTo>
                    <a:pt x="36156" y="241541"/>
                  </a:lnTo>
                  <a:lnTo>
                    <a:pt x="36432" y="241672"/>
                  </a:lnTo>
                  <a:lnTo>
                    <a:pt x="36708" y="241810"/>
                  </a:lnTo>
                  <a:lnTo>
                    <a:pt x="36976" y="241948"/>
                  </a:lnTo>
                  <a:lnTo>
                    <a:pt x="37243" y="242100"/>
                  </a:lnTo>
                  <a:lnTo>
                    <a:pt x="37511" y="242246"/>
                  </a:lnTo>
                  <a:lnTo>
                    <a:pt x="37769" y="242406"/>
                  </a:lnTo>
                  <a:lnTo>
                    <a:pt x="38028" y="242565"/>
                  </a:lnTo>
                  <a:lnTo>
                    <a:pt x="38278" y="242732"/>
                  </a:lnTo>
                  <a:lnTo>
                    <a:pt x="38529" y="242899"/>
                  </a:lnTo>
                  <a:lnTo>
                    <a:pt x="38770" y="243074"/>
                  </a:lnTo>
                  <a:lnTo>
                    <a:pt x="39012" y="243255"/>
                  </a:lnTo>
                  <a:lnTo>
                    <a:pt x="39254" y="243437"/>
                  </a:lnTo>
                  <a:lnTo>
                    <a:pt x="39487" y="243626"/>
                  </a:lnTo>
                  <a:lnTo>
                    <a:pt x="39711" y="243822"/>
                  </a:lnTo>
                  <a:lnTo>
                    <a:pt x="39935" y="244025"/>
                  </a:lnTo>
                  <a:lnTo>
                    <a:pt x="40151" y="244229"/>
                  </a:lnTo>
                  <a:lnTo>
                    <a:pt x="40367" y="244439"/>
                  </a:lnTo>
                  <a:lnTo>
                    <a:pt x="40574" y="244650"/>
                  </a:lnTo>
                  <a:lnTo>
                    <a:pt x="40781" y="244875"/>
                  </a:lnTo>
                  <a:lnTo>
                    <a:pt x="40979" y="245093"/>
                  </a:lnTo>
                  <a:lnTo>
                    <a:pt x="41169" y="245326"/>
                  </a:lnTo>
                  <a:lnTo>
                    <a:pt x="41359" y="245565"/>
                  </a:lnTo>
                  <a:lnTo>
                    <a:pt x="41506" y="245747"/>
                  </a:lnTo>
                  <a:lnTo>
                    <a:pt x="41644" y="245936"/>
                  </a:lnTo>
                  <a:lnTo>
                    <a:pt x="41773" y="246125"/>
                  </a:lnTo>
                  <a:lnTo>
                    <a:pt x="41903" y="246321"/>
                  </a:lnTo>
                  <a:lnTo>
                    <a:pt x="42023" y="246510"/>
                  </a:lnTo>
                  <a:lnTo>
                    <a:pt x="42144" y="246706"/>
                  </a:lnTo>
                  <a:lnTo>
                    <a:pt x="42256" y="246902"/>
                  </a:lnTo>
                  <a:lnTo>
                    <a:pt x="42360" y="247105"/>
                  </a:lnTo>
                  <a:lnTo>
                    <a:pt x="42567" y="247505"/>
                  </a:lnTo>
                  <a:lnTo>
                    <a:pt x="42748" y="247912"/>
                  </a:lnTo>
                  <a:lnTo>
                    <a:pt x="42912" y="248326"/>
                  </a:lnTo>
                  <a:lnTo>
                    <a:pt x="43059" y="248747"/>
                  </a:lnTo>
                  <a:lnTo>
                    <a:pt x="43197" y="249168"/>
                  </a:lnTo>
                  <a:lnTo>
                    <a:pt x="43318" y="249597"/>
                  </a:lnTo>
                  <a:lnTo>
                    <a:pt x="43413" y="250033"/>
                  </a:lnTo>
                  <a:lnTo>
                    <a:pt x="43508" y="250469"/>
                  </a:lnTo>
                  <a:lnTo>
                    <a:pt x="43577" y="250904"/>
                  </a:lnTo>
                  <a:lnTo>
                    <a:pt x="43646" y="251347"/>
                  </a:lnTo>
                  <a:lnTo>
                    <a:pt x="43697" y="251798"/>
                  </a:lnTo>
                  <a:lnTo>
                    <a:pt x="43732" y="252241"/>
                  </a:lnTo>
                  <a:lnTo>
                    <a:pt x="43758" y="252691"/>
                  </a:lnTo>
                  <a:lnTo>
                    <a:pt x="43775" y="253149"/>
                  </a:lnTo>
                  <a:lnTo>
                    <a:pt x="43784" y="253599"/>
                  </a:lnTo>
                  <a:lnTo>
                    <a:pt x="43784" y="254050"/>
                  </a:lnTo>
                  <a:lnTo>
                    <a:pt x="43784" y="254507"/>
                  </a:lnTo>
                  <a:lnTo>
                    <a:pt x="43767" y="254958"/>
                  </a:lnTo>
                  <a:lnTo>
                    <a:pt x="43741" y="255408"/>
                  </a:lnTo>
                  <a:lnTo>
                    <a:pt x="43715" y="255866"/>
                  </a:lnTo>
                  <a:lnTo>
                    <a:pt x="43637" y="256766"/>
                  </a:lnTo>
                  <a:lnTo>
                    <a:pt x="43551" y="257660"/>
                  </a:lnTo>
                  <a:lnTo>
                    <a:pt x="43447" y="258539"/>
                  </a:lnTo>
                  <a:lnTo>
                    <a:pt x="43344" y="259410"/>
                  </a:lnTo>
                  <a:lnTo>
                    <a:pt x="43154" y="259352"/>
                  </a:lnTo>
                  <a:lnTo>
                    <a:pt x="42947" y="259301"/>
                  </a:lnTo>
                  <a:lnTo>
                    <a:pt x="42843" y="259280"/>
                  </a:lnTo>
                  <a:lnTo>
                    <a:pt x="42731" y="259265"/>
                  </a:lnTo>
                  <a:lnTo>
                    <a:pt x="42610" y="259258"/>
                  </a:lnTo>
                  <a:lnTo>
                    <a:pt x="42489" y="259251"/>
                  </a:lnTo>
                  <a:lnTo>
                    <a:pt x="40030" y="259163"/>
                  </a:lnTo>
                  <a:lnTo>
                    <a:pt x="37562" y="259062"/>
                  </a:lnTo>
                  <a:lnTo>
                    <a:pt x="32583" y="258866"/>
                  </a:lnTo>
                  <a:lnTo>
                    <a:pt x="30081" y="258778"/>
                  </a:lnTo>
                  <a:lnTo>
                    <a:pt x="27579" y="258691"/>
                  </a:lnTo>
                  <a:lnTo>
                    <a:pt x="25067" y="258626"/>
                  </a:lnTo>
                  <a:lnTo>
                    <a:pt x="23816" y="258597"/>
                  </a:lnTo>
                  <a:lnTo>
                    <a:pt x="22565" y="258568"/>
                  </a:lnTo>
                  <a:lnTo>
                    <a:pt x="21305" y="258553"/>
                  </a:lnTo>
                  <a:lnTo>
                    <a:pt x="20054" y="258539"/>
                  </a:lnTo>
                  <a:lnTo>
                    <a:pt x="18794" y="258531"/>
                  </a:lnTo>
                  <a:lnTo>
                    <a:pt x="17543" y="258531"/>
                  </a:lnTo>
                  <a:lnTo>
                    <a:pt x="16292" y="258546"/>
                  </a:lnTo>
                  <a:lnTo>
                    <a:pt x="15041" y="258561"/>
                  </a:lnTo>
                  <a:lnTo>
                    <a:pt x="13798" y="258582"/>
                  </a:lnTo>
                  <a:lnTo>
                    <a:pt x="12547" y="258619"/>
                  </a:lnTo>
                  <a:lnTo>
                    <a:pt x="11304" y="258655"/>
                  </a:lnTo>
                  <a:lnTo>
                    <a:pt x="10062" y="258713"/>
                  </a:lnTo>
                  <a:lnTo>
                    <a:pt x="8828" y="258771"/>
                  </a:lnTo>
                  <a:lnTo>
                    <a:pt x="7585" y="258844"/>
                  </a:lnTo>
                  <a:lnTo>
                    <a:pt x="6351" y="258931"/>
                  </a:lnTo>
                  <a:lnTo>
                    <a:pt x="5126" y="259025"/>
                  </a:lnTo>
                  <a:lnTo>
                    <a:pt x="3901" y="259134"/>
                  </a:lnTo>
                  <a:lnTo>
                    <a:pt x="2675" y="259251"/>
                  </a:lnTo>
                  <a:lnTo>
                    <a:pt x="2925" y="258364"/>
                  </a:lnTo>
                  <a:lnTo>
                    <a:pt x="3176" y="257478"/>
                  </a:lnTo>
                  <a:lnTo>
                    <a:pt x="3452" y="256599"/>
                  </a:lnTo>
                  <a:lnTo>
                    <a:pt x="3737" y="255728"/>
                  </a:lnTo>
                  <a:lnTo>
                    <a:pt x="4047" y="254870"/>
                  </a:lnTo>
                  <a:lnTo>
                    <a:pt x="4203" y="254442"/>
                  </a:lnTo>
                  <a:lnTo>
                    <a:pt x="4367" y="254013"/>
                  </a:lnTo>
                  <a:lnTo>
                    <a:pt x="4530" y="253592"/>
                  </a:lnTo>
                  <a:lnTo>
                    <a:pt x="4712" y="253178"/>
                  </a:lnTo>
                  <a:lnTo>
                    <a:pt x="4884" y="252764"/>
                  </a:lnTo>
                  <a:lnTo>
                    <a:pt x="5074" y="252350"/>
                  </a:lnTo>
                  <a:lnTo>
                    <a:pt x="5264" y="251943"/>
                  </a:lnTo>
                  <a:lnTo>
                    <a:pt x="5454" y="251536"/>
                  </a:lnTo>
                  <a:lnTo>
                    <a:pt x="5652" y="251137"/>
                  </a:lnTo>
                  <a:lnTo>
                    <a:pt x="5859" y="250737"/>
                  </a:lnTo>
                  <a:lnTo>
                    <a:pt x="6075" y="250345"/>
                  </a:lnTo>
                  <a:lnTo>
                    <a:pt x="6291" y="249953"/>
                  </a:lnTo>
                  <a:lnTo>
                    <a:pt x="6524" y="249575"/>
                  </a:lnTo>
                  <a:lnTo>
                    <a:pt x="6748" y="249190"/>
                  </a:lnTo>
                  <a:lnTo>
                    <a:pt x="6990" y="248820"/>
                  </a:lnTo>
                  <a:lnTo>
                    <a:pt x="7240" y="248449"/>
                  </a:lnTo>
                  <a:lnTo>
                    <a:pt x="7490" y="248086"/>
                  </a:lnTo>
                  <a:lnTo>
                    <a:pt x="7749" y="247723"/>
                  </a:lnTo>
                  <a:lnTo>
                    <a:pt x="8017" y="247367"/>
                  </a:lnTo>
                  <a:lnTo>
                    <a:pt x="8284" y="247018"/>
                  </a:lnTo>
                  <a:lnTo>
                    <a:pt x="8569" y="246677"/>
                  </a:lnTo>
                  <a:lnTo>
                    <a:pt x="8862" y="246343"/>
                  </a:lnTo>
                  <a:lnTo>
                    <a:pt x="9156" y="246008"/>
                  </a:lnTo>
                  <a:lnTo>
                    <a:pt x="9458" y="245689"/>
                  </a:lnTo>
                  <a:lnTo>
                    <a:pt x="9777" y="245369"/>
                  </a:lnTo>
                  <a:lnTo>
                    <a:pt x="10096" y="245057"/>
                  </a:lnTo>
                  <a:lnTo>
                    <a:pt x="10424" y="244752"/>
                  </a:lnTo>
                  <a:lnTo>
                    <a:pt x="10761" y="244454"/>
                  </a:lnTo>
                  <a:lnTo>
                    <a:pt x="11114" y="244163"/>
                  </a:lnTo>
                  <a:lnTo>
                    <a:pt x="11468" y="243880"/>
                  </a:lnTo>
                  <a:lnTo>
                    <a:pt x="11831" y="243604"/>
                  </a:lnTo>
                  <a:lnTo>
                    <a:pt x="12202" y="243335"/>
                  </a:lnTo>
                  <a:lnTo>
                    <a:pt x="12590" y="243074"/>
                  </a:lnTo>
                  <a:lnTo>
                    <a:pt x="12978" y="242820"/>
                  </a:lnTo>
                  <a:lnTo>
                    <a:pt x="13384" y="242573"/>
                  </a:lnTo>
                  <a:lnTo>
                    <a:pt x="13798" y="242333"/>
                  </a:lnTo>
                  <a:lnTo>
                    <a:pt x="14221" y="242108"/>
                  </a:lnTo>
                  <a:lnTo>
                    <a:pt x="14652" y="241883"/>
                  </a:lnTo>
                  <a:lnTo>
                    <a:pt x="15092" y="241672"/>
                  </a:lnTo>
                  <a:lnTo>
                    <a:pt x="15550" y="241468"/>
                  </a:lnTo>
                  <a:lnTo>
                    <a:pt x="16007" y="241280"/>
                  </a:lnTo>
                  <a:lnTo>
                    <a:pt x="16482" y="241091"/>
                  </a:lnTo>
                  <a:lnTo>
                    <a:pt x="16965" y="240916"/>
                  </a:lnTo>
                  <a:lnTo>
                    <a:pt x="17465" y="240749"/>
                  </a:lnTo>
                  <a:lnTo>
                    <a:pt x="17974" y="240590"/>
                  </a:lnTo>
                  <a:lnTo>
                    <a:pt x="18492" y="240444"/>
                  </a:lnTo>
                  <a:lnTo>
                    <a:pt x="19019" y="240306"/>
                  </a:lnTo>
                  <a:lnTo>
                    <a:pt x="19562" y="240183"/>
                  </a:lnTo>
                  <a:lnTo>
                    <a:pt x="20114" y="240067"/>
                  </a:lnTo>
                  <a:lnTo>
                    <a:pt x="20675" y="239958"/>
                  </a:lnTo>
                  <a:lnTo>
                    <a:pt x="21253" y="239863"/>
                  </a:lnTo>
                  <a:lnTo>
                    <a:pt x="21840" y="239776"/>
                  </a:lnTo>
                  <a:lnTo>
                    <a:pt x="22444" y="239703"/>
                  </a:lnTo>
                  <a:lnTo>
                    <a:pt x="23057" y="239638"/>
                  </a:lnTo>
                  <a:lnTo>
                    <a:pt x="23687" y="239587"/>
                  </a:lnTo>
                  <a:lnTo>
                    <a:pt x="24317" y="239544"/>
                  </a:lnTo>
                  <a:lnTo>
                    <a:pt x="24955" y="239514"/>
                  </a:lnTo>
                  <a:lnTo>
                    <a:pt x="25594" y="239500"/>
                  </a:lnTo>
                  <a:close/>
                  <a:moveTo>
                    <a:pt x="317418" y="239442"/>
                  </a:moveTo>
                  <a:lnTo>
                    <a:pt x="318005" y="239456"/>
                  </a:lnTo>
                  <a:lnTo>
                    <a:pt x="318591" y="239485"/>
                  </a:lnTo>
                  <a:lnTo>
                    <a:pt x="319169" y="239529"/>
                  </a:lnTo>
                  <a:lnTo>
                    <a:pt x="319748" y="239580"/>
                  </a:lnTo>
                  <a:lnTo>
                    <a:pt x="320309" y="239653"/>
                  </a:lnTo>
                  <a:lnTo>
                    <a:pt x="320869" y="239732"/>
                  </a:lnTo>
                  <a:lnTo>
                    <a:pt x="321422" y="239834"/>
                  </a:lnTo>
                  <a:lnTo>
                    <a:pt x="321965" y="239943"/>
                  </a:lnTo>
                  <a:lnTo>
                    <a:pt x="322500" y="240059"/>
                  </a:lnTo>
                  <a:lnTo>
                    <a:pt x="323035" y="240197"/>
                  </a:lnTo>
                  <a:lnTo>
                    <a:pt x="323553" y="240343"/>
                  </a:lnTo>
                  <a:lnTo>
                    <a:pt x="324071" y="240502"/>
                  </a:lnTo>
                  <a:lnTo>
                    <a:pt x="324571" y="240669"/>
                  </a:lnTo>
                  <a:lnTo>
                    <a:pt x="325072" y="240858"/>
                  </a:lnTo>
                  <a:lnTo>
                    <a:pt x="325564" y="241047"/>
                  </a:lnTo>
                  <a:lnTo>
                    <a:pt x="326038" y="241258"/>
                  </a:lnTo>
                  <a:lnTo>
                    <a:pt x="326513" y="241468"/>
                  </a:lnTo>
                  <a:lnTo>
                    <a:pt x="326979" y="241701"/>
                  </a:lnTo>
                  <a:lnTo>
                    <a:pt x="327427" y="241933"/>
                  </a:lnTo>
                  <a:lnTo>
                    <a:pt x="327876" y="242180"/>
                  </a:lnTo>
                  <a:lnTo>
                    <a:pt x="328308" y="242442"/>
                  </a:lnTo>
                  <a:lnTo>
                    <a:pt x="328739" y="242711"/>
                  </a:lnTo>
                  <a:lnTo>
                    <a:pt x="329153" y="242987"/>
                  </a:lnTo>
                  <a:lnTo>
                    <a:pt x="329559" y="243277"/>
                  </a:lnTo>
                  <a:lnTo>
                    <a:pt x="329956" y="243575"/>
                  </a:lnTo>
                  <a:lnTo>
                    <a:pt x="330344" y="243880"/>
                  </a:lnTo>
                  <a:lnTo>
                    <a:pt x="330715" y="244192"/>
                  </a:lnTo>
                  <a:lnTo>
                    <a:pt x="331086" y="244519"/>
                  </a:lnTo>
                  <a:lnTo>
                    <a:pt x="331440" y="244853"/>
                  </a:lnTo>
                  <a:lnTo>
                    <a:pt x="331785" y="245188"/>
                  </a:lnTo>
                  <a:lnTo>
                    <a:pt x="332113" y="245536"/>
                  </a:lnTo>
                  <a:lnTo>
                    <a:pt x="332441" y="245899"/>
                  </a:lnTo>
                  <a:lnTo>
                    <a:pt x="332752" y="246263"/>
                  </a:lnTo>
                  <a:lnTo>
                    <a:pt x="333045" y="246633"/>
                  </a:lnTo>
                  <a:lnTo>
                    <a:pt x="333338" y="247011"/>
                  </a:lnTo>
                  <a:lnTo>
                    <a:pt x="333614" y="247396"/>
                  </a:lnTo>
                  <a:lnTo>
                    <a:pt x="333873" y="247788"/>
                  </a:lnTo>
                  <a:lnTo>
                    <a:pt x="334124" y="248188"/>
                  </a:lnTo>
                  <a:lnTo>
                    <a:pt x="334365" y="248594"/>
                  </a:lnTo>
                  <a:lnTo>
                    <a:pt x="334590" y="249008"/>
                  </a:lnTo>
                  <a:lnTo>
                    <a:pt x="334805" y="249422"/>
                  </a:lnTo>
                  <a:lnTo>
                    <a:pt x="335012" y="249851"/>
                  </a:lnTo>
                  <a:lnTo>
                    <a:pt x="335194" y="250280"/>
                  </a:lnTo>
                  <a:lnTo>
                    <a:pt x="335375" y="250715"/>
                  </a:lnTo>
                  <a:lnTo>
                    <a:pt x="335539" y="251151"/>
                  </a:lnTo>
                  <a:lnTo>
                    <a:pt x="335685" y="251594"/>
                  </a:lnTo>
                  <a:lnTo>
                    <a:pt x="335815" y="252045"/>
                  </a:lnTo>
                  <a:lnTo>
                    <a:pt x="335944" y="252502"/>
                  </a:lnTo>
                  <a:lnTo>
                    <a:pt x="336048" y="252960"/>
                  </a:lnTo>
                  <a:lnTo>
                    <a:pt x="336143" y="253425"/>
                  </a:lnTo>
                  <a:lnTo>
                    <a:pt x="336220" y="253890"/>
                  </a:lnTo>
                  <a:lnTo>
                    <a:pt x="336289" y="254355"/>
                  </a:lnTo>
                  <a:lnTo>
                    <a:pt x="336333" y="254834"/>
                  </a:lnTo>
                  <a:lnTo>
                    <a:pt x="336367" y="255306"/>
                  </a:lnTo>
                  <a:lnTo>
                    <a:pt x="336393" y="255786"/>
                  </a:lnTo>
                  <a:lnTo>
                    <a:pt x="336402" y="256272"/>
                  </a:lnTo>
                  <a:lnTo>
                    <a:pt x="336384" y="256752"/>
                  </a:lnTo>
                  <a:lnTo>
                    <a:pt x="336367" y="257238"/>
                  </a:lnTo>
                  <a:lnTo>
                    <a:pt x="336324" y="257732"/>
                  </a:lnTo>
                  <a:lnTo>
                    <a:pt x="336264" y="258219"/>
                  </a:lnTo>
                  <a:lnTo>
                    <a:pt x="336195" y="258713"/>
                  </a:lnTo>
                  <a:lnTo>
                    <a:pt x="335849" y="258655"/>
                  </a:lnTo>
                  <a:lnTo>
                    <a:pt x="335504" y="258611"/>
                  </a:lnTo>
                  <a:lnTo>
                    <a:pt x="335150" y="258568"/>
                  </a:lnTo>
                  <a:lnTo>
                    <a:pt x="334797" y="258531"/>
                  </a:lnTo>
                  <a:lnTo>
                    <a:pt x="334434" y="258510"/>
                  </a:lnTo>
                  <a:lnTo>
                    <a:pt x="334080" y="258488"/>
                  </a:lnTo>
                  <a:lnTo>
                    <a:pt x="333381" y="258459"/>
                  </a:lnTo>
                  <a:lnTo>
                    <a:pt x="332708" y="258437"/>
                  </a:lnTo>
                  <a:lnTo>
                    <a:pt x="332087" y="258430"/>
                  </a:lnTo>
                  <a:lnTo>
                    <a:pt x="331526" y="258423"/>
                  </a:lnTo>
                  <a:lnTo>
                    <a:pt x="331043" y="258408"/>
                  </a:lnTo>
                  <a:lnTo>
                    <a:pt x="330025" y="258364"/>
                  </a:lnTo>
                  <a:lnTo>
                    <a:pt x="328998" y="258328"/>
                  </a:lnTo>
                  <a:lnTo>
                    <a:pt x="327971" y="258299"/>
                  </a:lnTo>
                  <a:lnTo>
                    <a:pt x="326944" y="258284"/>
                  </a:lnTo>
                  <a:lnTo>
                    <a:pt x="325917" y="258270"/>
                  </a:lnTo>
                  <a:lnTo>
                    <a:pt x="323855" y="258270"/>
                  </a:lnTo>
                  <a:lnTo>
                    <a:pt x="322820" y="258277"/>
                  </a:lnTo>
                  <a:lnTo>
                    <a:pt x="321793" y="258292"/>
                  </a:lnTo>
                  <a:lnTo>
                    <a:pt x="320757" y="258314"/>
                  </a:lnTo>
                  <a:lnTo>
                    <a:pt x="319722" y="258343"/>
                  </a:lnTo>
                  <a:lnTo>
                    <a:pt x="318686" y="258379"/>
                  </a:lnTo>
                  <a:lnTo>
                    <a:pt x="317651" y="258415"/>
                  </a:lnTo>
                  <a:lnTo>
                    <a:pt x="316615" y="258452"/>
                  </a:lnTo>
                  <a:lnTo>
                    <a:pt x="314544" y="258553"/>
                  </a:lnTo>
                  <a:lnTo>
                    <a:pt x="312473" y="258662"/>
                  </a:lnTo>
                  <a:lnTo>
                    <a:pt x="310411" y="258786"/>
                  </a:lnTo>
                  <a:lnTo>
                    <a:pt x="308340" y="258916"/>
                  </a:lnTo>
                  <a:lnTo>
                    <a:pt x="306278" y="259062"/>
                  </a:lnTo>
                  <a:lnTo>
                    <a:pt x="302170" y="259352"/>
                  </a:lnTo>
                  <a:lnTo>
                    <a:pt x="298089" y="259636"/>
                  </a:lnTo>
                  <a:lnTo>
                    <a:pt x="298046" y="259192"/>
                  </a:lnTo>
                  <a:lnTo>
                    <a:pt x="298011" y="258749"/>
                  </a:lnTo>
                  <a:lnTo>
                    <a:pt x="297985" y="258299"/>
                  </a:lnTo>
                  <a:lnTo>
                    <a:pt x="297977" y="257856"/>
                  </a:lnTo>
                  <a:lnTo>
                    <a:pt x="297977" y="257413"/>
                  </a:lnTo>
                  <a:lnTo>
                    <a:pt x="297977" y="256970"/>
                  </a:lnTo>
                  <a:lnTo>
                    <a:pt x="298003" y="256519"/>
                  </a:lnTo>
                  <a:lnTo>
                    <a:pt x="298028" y="256076"/>
                  </a:lnTo>
                  <a:lnTo>
                    <a:pt x="298063" y="255640"/>
                  </a:lnTo>
                  <a:lnTo>
                    <a:pt x="298115" y="255197"/>
                  </a:lnTo>
                  <a:lnTo>
                    <a:pt x="298175" y="254754"/>
                  </a:lnTo>
                  <a:lnTo>
                    <a:pt x="298244" y="254318"/>
                  </a:lnTo>
                  <a:lnTo>
                    <a:pt x="298322" y="253883"/>
                  </a:lnTo>
                  <a:lnTo>
                    <a:pt x="298417" y="253454"/>
                  </a:lnTo>
                  <a:lnTo>
                    <a:pt x="298512" y="253018"/>
                  </a:lnTo>
                  <a:lnTo>
                    <a:pt x="298624" y="252590"/>
                  </a:lnTo>
                  <a:lnTo>
                    <a:pt x="298745" y="252168"/>
                  </a:lnTo>
                  <a:lnTo>
                    <a:pt x="298883" y="251747"/>
                  </a:lnTo>
                  <a:lnTo>
                    <a:pt x="299021" y="251326"/>
                  </a:lnTo>
                  <a:lnTo>
                    <a:pt x="299176" y="250912"/>
                  </a:lnTo>
                  <a:lnTo>
                    <a:pt x="299331" y="250498"/>
                  </a:lnTo>
                  <a:lnTo>
                    <a:pt x="299504" y="250091"/>
                  </a:lnTo>
                  <a:lnTo>
                    <a:pt x="299685" y="249691"/>
                  </a:lnTo>
                  <a:lnTo>
                    <a:pt x="299884" y="249292"/>
                  </a:lnTo>
                  <a:lnTo>
                    <a:pt x="300082" y="248892"/>
                  </a:lnTo>
                  <a:lnTo>
                    <a:pt x="300298" y="248507"/>
                  </a:lnTo>
                  <a:lnTo>
                    <a:pt x="300514" y="248122"/>
                  </a:lnTo>
                  <a:lnTo>
                    <a:pt x="300747" y="247745"/>
                  </a:lnTo>
                  <a:lnTo>
                    <a:pt x="300988" y="247367"/>
                  </a:lnTo>
                  <a:lnTo>
                    <a:pt x="301247" y="247004"/>
                  </a:lnTo>
                  <a:lnTo>
                    <a:pt x="301506" y="246640"/>
                  </a:lnTo>
                  <a:lnTo>
                    <a:pt x="301773" y="246284"/>
                  </a:lnTo>
                  <a:lnTo>
                    <a:pt x="302058" y="245936"/>
                  </a:lnTo>
                  <a:lnTo>
                    <a:pt x="302352" y="245594"/>
                  </a:lnTo>
                  <a:lnTo>
                    <a:pt x="302654" y="245253"/>
                  </a:lnTo>
                  <a:lnTo>
                    <a:pt x="302964" y="244926"/>
                  </a:lnTo>
                  <a:lnTo>
                    <a:pt x="303284" y="244607"/>
                  </a:lnTo>
                  <a:lnTo>
                    <a:pt x="303620" y="244294"/>
                  </a:lnTo>
                  <a:lnTo>
                    <a:pt x="303957" y="243989"/>
                  </a:lnTo>
                  <a:lnTo>
                    <a:pt x="304310" y="243684"/>
                  </a:lnTo>
                  <a:lnTo>
                    <a:pt x="304673" y="243401"/>
                  </a:lnTo>
                  <a:lnTo>
                    <a:pt x="305035" y="243117"/>
                  </a:lnTo>
                  <a:lnTo>
                    <a:pt x="305415" y="242841"/>
                  </a:lnTo>
                  <a:lnTo>
                    <a:pt x="305812" y="242580"/>
                  </a:lnTo>
                  <a:lnTo>
                    <a:pt x="306209" y="242326"/>
                  </a:lnTo>
                  <a:lnTo>
                    <a:pt x="306614" y="242079"/>
                  </a:lnTo>
                  <a:lnTo>
                    <a:pt x="307037" y="241839"/>
                  </a:lnTo>
                  <a:lnTo>
                    <a:pt x="307460" y="241614"/>
                  </a:lnTo>
                  <a:lnTo>
                    <a:pt x="307900" y="241396"/>
                  </a:lnTo>
                  <a:lnTo>
                    <a:pt x="308349" y="241192"/>
                  </a:lnTo>
                  <a:lnTo>
                    <a:pt x="308806" y="240996"/>
                  </a:lnTo>
                  <a:lnTo>
                    <a:pt x="309272" y="240807"/>
                  </a:lnTo>
                  <a:lnTo>
                    <a:pt x="309747" y="240633"/>
                  </a:lnTo>
                  <a:lnTo>
                    <a:pt x="310230" y="240466"/>
                  </a:lnTo>
                  <a:lnTo>
                    <a:pt x="310730" y="240314"/>
                  </a:lnTo>
                  <a:lnTo>
                    <a:pt x="311231" y="240176"/>
                  </a:lnTo>
                  <a:lnTo>
                    <a:pt x="311749" y="240045"/>
                  </a:lnTo>
                  <a:lnTo>
                    <a:pt x="312266" y="239929"/>
                  </a:lnTo>
                  <a:lnTo>
                    <a:pt x="312801" y="239827"/>
                  </a:lnTo>
                  <a:lnTo>
                    <a:pt x="313345" y="239732"/>
                  </a:lnTo>
                  <a:lnTo>
                    <a:pt x="313897" y="239653"/>
                  </a:lnTo>
                  <a:lnTo>
                    <a:pt x="314458" y="239580"/>
                  </a:lnTo>
                  <a:lnTo>
                    <a:pt x="315028" y="239529"/>
                  </a:lnTo>
                  <a:lnTo>
                    <a:pt x="315606" y="239485"/>
                  </a:lnTo>
                  <a:lnTo>
                    <a:pt x="316218" y="239456"/>
                  </a:lnTo>
                  <a:lnTo>
                    <a:pt x="316822" y="239442"/>
                  </a:lnTo>
                  <a:close/>
                  <a:moveTo>
                    <a:pt x="252252" y="245297"/>
                  </a:moveTo>
                  <a:lnTo>
                    <a:pt x="252761" y="245304"/>
                  </a:lnTo>
                  <a:lnTo>
                    <a:pt x="253270" y="245304"/>
                  </a:lnTo>
                  <a:lnTo>
                    <a:pt x="253788" y="245318"/>
                  </a:lnTo>
                  <a:lnTo>
                    <a:pt x="254297" y="245340"/>
                  </a:lnTo>
                  <a:lnTo>
                    <a:pt x="254806" y="245362"/>
                  </a:lnTo>
                  <a:lnTo>
                    <a:pt x="255324" y="245391"/>
                  </a:lnTo>
                  <a:lnTo>
                    <a:pt x="255833" y="245427"/>
                  </a:lnTo>
                  <a:lnTo>
                    <a:pt x="256342" y="245478"/>
                  </a:lnTo>
                  <a:lnTo>
                    <a:pt x="256860" y="245529"/>
                  </a:lnTo>
                  <a:lnTo>
                    <a:pt x="257360" y="245594"/>
                  </a:lnTo>
                  <a:lnTo>
                    <a:pt x="257869" y="245660"/>
                  </a:lnTo>
                  <a:lnTo>
                    <a:pt x="258370" y="245740"/>
                  </a:lnTo>
                  <a:lnTo>
                    <a:pt x="258870" y="245834"/>
                  </a:lnTo>
                  <a:lnTo>
                    <a:pt x="259362" y="245929"/>
                  </a:lnTo>
                  <a:lnTo>
                    <a:pt x="259854" y="246038"/>
                  </a:lnTo>
                  <a:lnTo>
                    <a:pt x="260337" y="246161"/>
                  </a:lnTo>
                  <a:lnTo>
                    <a:pt x="260820" y="246284"/>
                  </a:lnTo>
                  <a:lnTo>
                    <a:pt x="261286" y="246430"/>
                  </a:lnTo>
                  <a:lnTo>
                    <a:pt x="261752" y="246582"/>
                  </a:lnTo>
                  <a:lnTo>
                    <a:pt x="262210" y="246749"/>
                  </a:lnTo>
                  <a:lnTo>
                    <a:pt x="262667" y="246924"/>
                  </a:lnTo>
                  <a:lnTo>
                    <a:pt x="263107" y="247113"/>
                  </a:lnTo>
                  <a:lnTo>
                    <a:pt x="263538" y="247316"/>
                  </a:lnTo>
                  <a:lnTo>
                    <a:pt x="263961" y="247534"/>
                  </a:lnTo>
                  <a:lnTo>
                    <a:pt x="264375" y="247766"/>
                  </a:lnTo>
                  <a:lnTo>
                    <a:pt x="264660" y="247941"/>
                  </a:lnTo>
                  <a:lnTo>
                    <a:pt x="264936" y="248115"/>
                  </a:lnTo>
                  <a:lnTo>
                    <a:pt x="265212" y="248289"/>
                  </a:lnTo>
                  <a:lnTo>
                    <a:pt x="265471" y="248471"/>
                  </a:lnTo>
                  <a:lnTo>
                    <a:pt x="265713" y="248653"/>
                  </a:lnTo>
                  <a:lnTo>
                    <a:pt x="265954" y="248834"/>
                  </a:lnTo>
                  <a:lnTo>
                    <a:pt x="266187" y="249023"/>
                  </a:lnTo>
                  <a:lnTo>
                    <a:pt x="266412" y="249212"/>
                  </a:lnTo>
                  <a:lnTo>
                    <a:pt x="266628" y="249408"/>
                  </a:lnTo>
                  <a:lnTo>
                    <a:pt x="266826" y="249604"/>
                  </a:lnTo>
                  <a:lnTo>
                    <a:pt x="267024" y="249800"/>
                  </a:lnTo>
                  <a:lnTo>
                    <a:pt x="267214" y="250004"/>
                  </a:lnTo>
                  <a:lnTo>
                    <a:pt x="267396" y="250207"/>
                  </a:lnTo>
                  <a:lnTo>
                    <a:pt x="267568" y="250410"/>
                  </a:lnTo>
                  <a:lnTo>
                    <a:pt x="267732" y="250621"/>
                  </a:lnTo>
                  <a:lnTo>
                    <a:pt x="267887" y="250832"/>
                  </a:lnTo>
                  <a:lnTo>
                    <a:pt x="268043" y="251042"/>
                  </a:lnTo>
                  <a:lnTo>
                    <a:pt x="268181" y="251253"/>
                  </a:lnTo>
                  <a:lnTo>
                    <a:pt x="268319" y="251471"/>
                  </a:lnTo>
                  <a:lnTo>
                    <a:pt x="268448" y="251689"/>
                  </a:lnTo>
                  <a:lnTo>
                    <a:pt x="268569" y="251907"/>
                  </a:lnTo>
                  <a:lnTo>
                    <a:pt x="268681" y="252132"/>
                  </a:lnTo>
                  <a:lnTo>
                    <a:pt x="268793" y="252357"/>
                  </a:lnTo>
                  <a:lnTo>
                    <a:pt x="268888" y="252582"/>
                  </a:lnTo>
                  <a:lnTo>
                    <a:pt x="268983" y="252807"/>
                  </a:lnTo>
                  <a:lnTo>
                    <a:pt x="269078" y="253033"/>
                  </a:lnTo>
                  <a:lnTo>
                    <a:pt x="269164" y="253265"/>
                  </a:lnTo>
                  <a:lnTo>
                    <a:pt x="269242" y="253498"/>
                  </a:lnTo>
                  <a:lnTo>
                    <a:pt x="269311" y="253730"/>
                  </a:lnTo>
                  <a:lnTo>
                    <a:pt x="269380" y="253970"/>
                  </a:lnTo>
                  <a:lnTo>
                    <a:pt x="269441" y="254202"/>
                  </a:lnTo>
                  <a:lnTo>
                    <a:pt x="269492" y="254442"/>
                  </a:lnTo>
                  <a:lnTo>
                    <a:pt x="269596" y="254921"/>
                  </a:lnTo>
                  <a:lnTo>
                    <a:pt x="269674" y="255401"/>
                  </a:lnTo>
                  <a:lnTo>
                    <a:pt x="269734" y="255887"/>
                  </a:lnTo>
                  <a:lnTo>
                    <a:pt x="269777" y="256381"/>
                  </a:lnTo>
                  <a:lnTo>
                    <a:pt x="269812" y="256875"/>
                  </a:lnTo>
                  <a:lnTo>
                    <a:pt x="269829" y="257369"/>
                  </a:lnTo>
                  <a:lnTo>
                    <a:pt x="269838" y="257870"/>
                  </a:lnTo>
                  <a:lnTo>
                    <a:pt x="269829" y="258364"/>
                  </a:lnTo>
                  <a:lnTo>
                    <a:pt x="269812" y="258866"/>
                  </a:lnTo>
                  <a:lnTo>
                    <a:pt x="269786" y="259374"/>
                  </a:lnTo>
                  <a:lnTo>
                    <a:pt x="269751" y="259875"/>
                  </a:lnTo>
                  <a:lnTo>
                    <a:pt x="269717" y="260377"/>
                  </a:lnTo>
                  <a:lnTo>
                    <a:pt x="269622" y="261386"/>
                  </a:lnTo>
                  <a:lnTo>
                    <a:pt x="269518" y="262381"/>
                  </a:lnTo>
                  <a:lnTo>
                    <a:pt x="269466" y="262301"/>
                  </a:lnTo>
                  <a:lnTo>
                    <a:pt x="269406" y="262222"/>
                  </a:lnTo>
                  <a:lnTo>
                    <a:pt x="269346" y="262149"/>
                  </a:lnTo>
                  <a:lnTo>
                    <a:pt x="269268" y="262076"/>
                  </a:lnTo>
                  <a:lnTo>
                    <a:pt x="269190" y="262011"/>
                  </a:lnTo>
                  <a:lnTo>
                    <a:pt x="269104" y="261946"/>
                  </a:lnTo>
                  <a:lnTo>
                    <a:pt x="269018" y="261887"/>
                  </a:lnTo>
                  <a:lnTo>
                    <a:pt x="268914" y="261837"/>
                  </a:lnTo>
                  <a:lnTo>
                    <a:pt x="268811" y="261786"/>
                  </a:lnTo>
                  <a:lnTo>
                    <a:pt x="268699" y="261742"/>
                  </a:lnTo>
                  <a:lnTo>
                    <a:pt x="268578" y="261706"/>
                  </a:lnTo>
                  <a:lnTo>
                    <a:pt x="268457" y="261669"/>
                  </a:lnTo>
                  <a:lnTo>
                    <a:pt x="268319" y="261648"/>
                  </a:lnTo>
                  <a:lnTo>
                    <a:pt x="268181" y="261626"/>
                  </a:lnTo>
                  <a:lnTo>
                    <a:pt x="268034" y="261619"/>
                  </a:lnTo>
                  <a:lnTo>
                    <a:pt x="267879" y="261611"/>
                  </a:lnTo>
                  <a:lnTo>
                    <a:pt x="265117" y="261640"/>
                  </a:lnTo>
                  <a:lnTo>
                    <a:pt x="262356" y="261684"/>
                  </a:lnTo>
                  <a:lnTo>
                    <a:pt x="259578" y="261735"/>
                  </a:lnTo>
                  <a:lnTo>
                    <a:pt x="256799" y="261808"/>
                  </a:lnTo>
                  <a:lnTo>
                    <a:pt x="254012" y="261880"/>
                  </a:lnTo>
                  <a:lnTo>
                    <a:pt x="251216" y="261967"/>
                  </a:lnTo>
                  <a:lnTo>
                    <a:pt x="248429" y="262069"/>
                  </a:lnTo>
                  <a:lnTo>
                    <a:pt x="245633" y="262185"/>
                  </a:lnTo>
                  <a:lnTo>
                    <a:pt x="242837" y="262309"/>
                  </a:lnTo>
                  <a:lnTo>
                    <a:pt x="240050" y="262439"/>
                  </a:lnTo>
                  <a:lnTo>
                    <a:pt x="237254" y="262585"/>
                  </a:lnTo>
                  <a:lnTo>
                    <a:pt x="234476" y="262745"/>
                  </a:lnTo>
                  <a:lnTo>
                    <a:pt x="231697" y="262912"/>
                  </a:lnTo>
                  <a:lnTo>
                    <a:pt x="228927" y="263093"/>
                  </a:lnTo>
                  <a:lnTo>
                    <a:pt x="226158" y="263282"/>
                  </a:lnTo>
                  <a:lnTo>
                    <a:pt x="223405" y="263485"/>
                  </a:lnTo>
                  <a:lnTo>
                    <a:pt x="223508" y="262955"/>
                  </a:lnTo>
                  <a:lnTo>
                    <a:pt x="223629" y="262439"/>
                  </a:lnTo>
                  <a:lnTo>
                    <a:pt x="223750" y="261924"/>
                  </a:lnTo>
                  <a:lnTo>
                    <a:pt x="223888" y="261423"/>
                  </a:lnTo>
                  <a:lnTo>
                    <a:pt x="224035" y="260929"/>
                  </a:lnTo>
                  <a:lnTo>
                    <a:pt x="224190" y="260435"/>
                  </a:lnTo>
                  <a:lnTo>
                    <a:pt x="224363" y="259955"/>
                  </a:lnTo>
                  <a:lnTo>
                    <a:pt x="224544" y="259483"/>
                  </a:lnTo>
                  <a:lnTo>
                    <a:pt x="224734" y="259018"/>
                  </a:lnTo>
                  <a:lnTo>
                    <a:pt x="224932" y="258561"/>
                  </a:lnTo>
                  <a:lnTo>
                    <a:pt x="225148" y="258117"/>
                  </a:lnTo>
                  <a:lnTo>
                    <a:pt x="225372" y="257674"/>
                  </a:lnTo>
                  <a:lnTo>
                    <a:pt x="225597" y="257238"/>
                  </a:lnTo>
                  <a:lnTo>
                    <a:pt x="225847" y="256817"/>
                  </a:lnTo>
                  <a:lnTo>
                    <a:pt x="226097" y="256396"/>
                  </a:lnTo>
                  <a:lnTo>
                    <a:pt x="226356" y="255989"/>
                  </a:lnTo>
                  <a:lnTo>
                    <a:pt x="226632" y="255582"/>
                  </a:lnTo>
                  <a:lnTo>
                    <a:pt x="226917" y="255190"/>
                  </a:lnTo>
                  <a:lnTo>
                    <a:pt x="227202" y="254805"/>
                  </a:lnTo>
                  <a:lnTo>
                    <a:pt x="227504" y="254427"/>
                  </a:lnTo>
                  <a:lnTo>
                    <a:pt x="227814" y="254057"/>
                  </a:lnTo>
                  <a:lnTo>
                    <a:pt x="228134" y="253694"/>
                  </a:lnTo>
                  <a:lnTo>
                    <a:pt x="228470" y="253338"/>
                  </a:lnTo>
                  <a:lnTo>
                    <a:pt x="228807" y="252989"/>
                  </a:lnTo>
                  <a:lnTo>
                    <a:pt x="229152" y="252648"/>
                  </a:lnTo>
                  <a:lnTo>
                    <a:pt x="229514" y="252314"/>
                  </a:lnTo>
                  <a:lnTo>
                    <a:pt x="229877" y="251994"/>
                  </a:lnTo>
                  <a:lnTo>
                    <a:pt x="230256" y="251674"/>
                  </a:lnTo>
                  <a:lnTo>
                    <a:pt x="230636" y="251362"/>
                  </a:lnTo>
                  <a:lnTo>
                    <a:pt x="231024" y="251064"/>
                  </a:lnTo>
                  <a:lnTo>
                    <a:pt x="231430" y="250774"/>
                  </a:lnTo>
                  <a:lnTo>
                    <a:pt x="231835" y="250483"/>
                  </a:lnTo>
                  <a:lnTo>
                    <a:pt x="232258" y="250207"/>
                  </a:lnTo>
                  <a:lnTo>
                    <a:pt x="232681" y="249938"/>
                  </a:lnTo>
                  <a:lnTo>
                    <a:pt x="233113" y="249677"/>
                  </a:lnTo>
                  <a:lnTo>
                    <a:pt x="233553" y="249422"/>
                  </a:lnTo>
                  <a:lnTo>
                    <a:pt x="234010" y="249176"/>
                  </a:lnTo>
                  <a:lnTo>
                    <a:pt x="234467" y="248936"/>
                  </a:lnTo>
                  <a:lnTo>
                    <a:pt x="234933" y="248703"/>
                  </a:lnTo>
                  <a:lnTo>
                    <a:pt x="235399" y="248478"/>
                  </a:lnTo>
                  <a:lnTo>
                    <a:pt x="235882" y="248260"/>
                  </a:lnTo>
                  <a:lnTo>
                    <a:pt x="236374" y="248050"/>
                  </a:lnTo>
                  <a:lnTo>
                    <a:pt x="236866" y="247853"/>
                  </a:lnTo>
                  <a:lnTo>
                    <a:pt x="237367" y="247657"/>
                  </a:lnTo>
                  <a:lnTo>
                    <a:pt x="237884" y="247476"/>
                  </a:lnTo>
                  <a:lnTo>
                    <a:pt x="238402" y="247294"/>
                  </a:lnTo>
                  <a:lnTo>
                    <a:pt x="238920" y="247127"/>
                  </a:lnTo>
                  <a:lnTo>
                    <a:pt x="239455" y="246960"/>
                  </a:lnTo>
                  <a:lnTo>
                    <a:pt x="239990" y="246807"/>
                  </a:lnTo>
                  <a:lnTo>
                    <a:pt x="240533" y="246662"/>
                  </a:lnTo>
                  <a:lnTo>
                    <a:pt x="241086" y="246524"/>
                  </a:lnTo>
                  <a:lnTo>
                    <a:pt x="241647" y="246393"/>
                  </a:lnTo>
                  <a:lnTo>
                    <a:pt x="242207" y="246270"/>
                  </a:lnTo>
                  <a:lnTo>
                    <a:pt x="242777" y="246154"/>
                  </a:lnTo>
                  <a:lnTo>
                    <a:pt x="243355" y="246045"/>
                  </a:lnTo>
                  <a:lnTo>
                    <a:pt x="243942" y="245943"/>
                  </a:lnTo>
                  <a:lnTo>
                    <a:pt x="244529" y="245849"/>
                  </a:lnTo>
                  <a:lnTo>
                    <a:pt x="245124" y="245761"/>
                  </a:lnTo>
                  <a:lnTo>
                    <a:pt x="245719" y="245682"/>
                  </a:lnTo>
                  <a:lnTo>
                    <a:pt x="246332" y="245616"/>
                  </a:lnTo>
                  <a:lnTo>
                    <a:pt x="246945" y="245551"/>
                  </a:lnTo>
                  <a:lnTo>
                    <a:pt x="247557" y="245493"/>
                  </a:lnTo>
                  <a:lnTo>
                    <a:pt x="248179" y="245449"/>
                  </a:lnTo>
                  <a:lnTo>
                    <a:pt x="248809" y="245406"/>
                  </a:lnTo>
                  <a:lnTo>
                    <a:pt x="249775" y="245362"/>
                  </a:lnTo>
                  <a:lnTo>
                    <a:pt x="250750" y="245326"/>
                  </a:lnTo>
                  <a:lnTo>
                    <a:pt x="251751" y="245304"/>
                  </a:lnTo>
                  <a:lnTo>
                    <a:pt x="252252" y="245297"/>
                  </a:lnTo>
                  <a:close/>
                  <a:moveTo>
                    <a:pt x="157151" y="1"/>
                  </a:moveTo>
                  <a:lnTo>
                    <a:pt x="156832" y="8"/>
                  </a:lnTo>
                  <a:lnTo>
                    <a:pt x="156513" y="23"/>
                  </a:lnTo>
                  <a:lnTo>
                    <a:pt x="156202" y="52"/>
                  </a:lnTo>
                  <a:lnTo>
                    <a:pt x="155892" y="95"/>
                  </a:lnTo>
                  <a:lnTo>
                    <a:pt x="155581" y="146"/>
                  </a:lnTo>
                  <a:lnTo>
                    <a:pt x="155279" y="211"/>
                  </a:lnTo>
                  <a:lnTo>
                    <a:pt x="154986" y="291"/>
                  </a:lnTo>
                  <a:lnTo>
                    <a:pt x="154692" y="378"/>
                  </a:lnTo>
                  <a:lnTo>
                    <a:pt x="154399" y="473"/>
                  </a:lnTo>
                  <a:lnTo>
                    <a:pt x="154123" y="589"/>
                  </a:lnTo>
                  <a:lnTo>
                    <a:pt x="153847" y="713"/>
                  </a:lnTo>
                  <a:lnTo>
                    <a:pt x="153579" y="843"/>
                  </a:lnTo>
                  <a:lnTo>
                    <a:pt x="153320" y="989"/>
                  </a:lnTo>
                  <a:lnTo>
                    <a:pt x="153070" y="1141"/>
                  </a:lnTo>
                  <a:lnTo>
                    <a:pt x="152828" y="1308"/>
                  </a:lnTo>
                  <a:lnTo>
                    <a:pt x="152595" y="1483"/>
                  </a:lnTo>
                  <a:lnTo>
                    <a:pt x="152371" y="1664"/>
                  </a:lnTo>
                  <a:lnTo>
                    <a:pt x="152164" y="1860"/>
                  </a:lnTo>
                  <a:lnTo>
                    <a:pt x="151965" y="2071"/>
                  </a:lnTo>
                  <a:lnTo>
                    <a:pt x="151776" y="2289"/>
                  </a:lnTo>
                  <a:lnTo>
                    <a:pt x="151603" y="2514"/>
                  </a:lnTo>
                  <a:lnTo>
                    <a:pt x="151439" y="2747"/>
                  </a:lnTo>
                  <a:lnTo>
                    <a:pt x="151284" y="2993"/>
                  </a:lnTo>
                  <a:lnTo>
                    <a:pt x="151146" y="3248"/>
                  </a:lnTo>
                  <a:lnTo>
                    <a:pt x="151025" y="3509"/>
                  </a:lnTo>
                  <a:lnTo>
                    <a:pt x="150921" y="3778"/>
                  </a:lnTo>
                  <a:lnTo>
                    <a:pt x="150835" y="4047"/>
                  </a:lnTo>
                  <a:lnTo>
                    <a:pt x="150766" y="4308"/>
                  </a:lnTo>
                  <a:lnTo>
                    <a:pt x="150714" y="4577"/>
                  </a:lnTo>
                  <a:lnTo>
                    <a:pt x="150671" y="4853"/>
                  </a:lnTo>
                  <a:lnTo>
                    <a:pt x="150645" y="5122"/>
                  </a:lnTo>
                  <a:lnTo>
                    <a:pt x="150628" y="5398"/>
                  </a:lnTo>
                  <a:lnTo>
                    <a:pt x="150637" y="5674"/>
                  </a:lnTo>
                  <a:lnTo>
                    <a:pt x="150645" y="5943"/>
                  </a:lnTo>
                  <a:lnTo>
                    <a:pt x="150680" y="6219"/>
                  </a:lnTo>
                  <a:lnTo>
                    <a:pt x="150723" y="6495"/>
                  </a:lnTo>
                  <a:lnTo>
                    <a:pt x="150775" y="6763"/>
                  </a:lnTo>
                  <a:lnTo>
                    <a:pt x="150844" y="7032"/>
                  </a:lnTo>
                  <a:lnTo>
                    <a:pt x="150930" y="7294"/>
                  </a:lnTo>
                  <a:lnTo>
                    <a:pt x="151025" y="7555"/>
                  </a:lnTo>
                  <a:lnTo>
                    <a:pt x="151128" y="7817"/>
                  </a:lnTo>
                  <a:lnTo>
                    <a:pt x="151249" y="8071"/>
                  </a:lnTo>
                  <a:lnTo>
                    <a:pt x="151387" y="8318"/>
                  </a:lnTo>
                  <a:lnTo>
                    <a:pt x="151534" y="8565"/>
                  </a:lnTo>
                  <a:lnTo>
                    <a:pt x="151689" y="8805"/>
                  </a:lnTo>
                  <a:lnTo>
                    <a:pt x="151862" y="9030"/>
                  </a:lnTo>
                  <a:lnTo>
                    <a:pt x="152043" y="9255"/>
                  </a:lnTo>
                  <a:lnTo>
                    <a:pt x="152233" y="9473"/>
                  </a:lnTo>
                  <a:lnTo>
                    <a:pt x="152440" y="9684"/>
                  </a:lnTo>
                  <a:lnTo>
                    <a:pt x="152656" y="9887"/>
                  </a:lnTo>
                  <a:lnTo>
                    <a:pt x="152889" y="10076"/>
                  </a:lnTo>
                  <a:lnTo>
                    <a:pt x="153122" y="10257"/>
                  </a:lnTo>
                  <a:lnTo>
                    <a:pt x="153372" y="10425"/>
                  </a:lnTo>
                  <a:lnTo>
                    <a:pt x="153639" y="10592"/>
                  </a:lnTo>
                  <a:lnTo>
                    <a:pt x="153907" y="10737"/>
                  </a:lnTo>
                  <a:lnTo>
                    <a:pt x="154192" y="10875"/>
                  </a:lnTo>
                  <a:lnTo>
                    <a:pt x="154485" y="10998"/>
                  </a:lnTo>
                  <a:lnTo>
                    <a:pt x="154787" y="11115"/>
                  </a:lnTo>
                  <a:lnTo>
                    <a:pt x="154891" y="11151"/>
                  </a:lnTo>
                  <a:lnTo>
                    <a:pt x="154986" y="11173"/>
                  </a:lnTo>
                  <a:lnTo>
                    <a:pt x="155089" y="11194"/>
                  </a:lnTo>
                  <a:lnTo>
                    <a:pt x="155184" y="11209"/>
                  </a:lnTo>
                  <a:lnTo>
                    <a:pt x="155270" y="11224"/>
                  </a:lnTo>
                  <a:lnTo>
                    <a:pt x="155452" y="11224"/>
                  </a:lnTo>
                  <a:lnTo>
                    <a:pt x="155538" y="11209"/>
                  </a:lnTo>
                  <a:lnTo>
                    <a:pt x="155616" y="11202"/>
                  </a:lnTo>
                  <a:lnTo>
                    <a:pt x="155702" y="11180"/>
                  </a:lnTo>
                  <a:lnTo>
                    <a:pt x="155779" y="11158"/>
                  </a:lnTo>
                  <a:lnTo>
                    <a:pt x="155857" y="11129"/>
                  </a:lnTo>
                  <a:lnTo>
                    <a:pt x="155926" y="11100"/>
                  </a:lnTo>
                  <a:lnTo>
                    <a:pt x="155995" y="11064"/>
                  </a:lnTo>
                  <a:lnTo>
                    <a:pt x="156125" y="10984"/>
                  </a:lnTo>
                  <a:lnTo>
                    <a:pt x="156271" y="11964"/>
                  </a:lnTo>
                  <a:lnTo>
                    <a:pt x="156427" y="12952"/>
                  </a:lnTo>
                  <a:lnTo>
                    <a:pt x="156582" y="13933"/>
                  </a:lnTo>
                  <a:lnTo>
                    <a:pt x="156755" y="14921"/>
                  </a:lnTo>
                  <a:lnTo>
                    <a:pt x="156936" y="15909"/>
                  </a:lnTo>
                  <a:lnTo>
                    <a:pt x="157117" y="16889"/>
                  </a:lnTo>
                  <a:lnTo>
                    <a:pt x="157497" y="18858"/>
                  </a:lnTo>
                  <a:lnTo>
                    <a:pt x="157022" y="18916"/>
                  </a:lnTo>
                  <a:lnTo>
                    <a:pt x="156565" y="18974"/>
                  </a:lnTo>
                  <a:lnTo>
                    <a:pt x="156125" y="19040"/>
                  </a:lnTo>
                  <a:lnTo>
                    <a:pt x="155702" y="19112"/>
                  </a:lnTo>
                  <a:lnTo>
                    <a:pt x="155339" y="19192"/>
                  </a:lnTo>
                  <a:lnTo>
                    <a:pt x="154977" y="19287"/>
                  </a:lnTo>
                  <a:lnTo>
                    <a:pt x="154623" y="19395"/>
                  </a:lnTo>
                  <a:lnTo>
                    <a:pt x="154269" y="19519"/>
                  </a:lnTo>
                  <a:lnTo>
                    <a:pt x="153924" y="19650"/>
                  </a:lnTo>
                  <a:lnTo>
                    <a:pt x="153588" y="19795"/>
                  </a:lnTo>
                  <a:lnTo>
                    <a:pt x="153260" y="19955"/>
                  </a:lnTo>
                  <a:lnTo>
                    <a:pt x="152941" y="20122"/>
                  </a:lnTo>
                  <a:lnTo>
                    <a:pt x="152621" y="20303"/>
                  </a:lnTo>
                  <a:lnTo>
                    <a:pt x="152319" y="20492"/>
                  </a:lnTo>
                  <a:lnTo>
                    <a:pt x="152017" y="20688"/>
                  </a:lnTo>
                  <a:lnTo>
                    <a:pt x="151732" y="20892"/>
                  </a:lnTo>
                  <a:lnTo>
                    <a:pt x="151456" y="21110"/>
                  </a:lnTo>
                  <a:lnTo>
                    <a:pt x="151197" y="21335"/>
                  </a:lnTo>
                  <a:lnTo>
                    <a:pt x="150947" y="21567"/>
                  </a:lnTo>
                  <a:lnTo>
                    <a:pt x="150706" y="21807"/>
                  </a:lnTo>
                  <a:lnTo>
                    <a:pt x="150481" y="22054"/>
                  </a:lnTo>
                  <a:lnTo>
                    <a:pt x="150266" y="22308"/>
                  </a:lnTo>
                  <a:lnTo>
                    <a:pt x="150067" y="22570"/>
                  </a:lnTo>
                  <a:lnTo>
                    <a:pt x="149886" y="22831"/>
                  </a:lnTo>
                  <a:lnTo>
                    <a:pt x="149722" y="23100"/>
                  </a:lnTo>
                  <a:lnTo>
                    <a:pt x="149567" y="23376"/>
                  </a:lnTo>
                  <a:lnTo>
                    <a:pt x="149437" y="23659"/>
                  </a:lnTo>
                  <a:lnTo>
                    <a:pt x="149316" y="23943"/>
                  </a:lnTo>
                  <a:lnTo>
                    <a:pt x="149221" y="24226"/>
                  </a:lnTo>
                  <a:lnTo>
                    <a:pt x="149144" y="24517"/>
                  </a:lnTo>
                  <a:lnTo>
                    <a:pt x="149083" y="24807"/>
                  </a:lnTo>
                  <a:lnTo>
                    <a:pt x="149040" y="25105"/>
                  </a:lnTo>
                  <a:lnTo>
                    <a:pt x="149032" y="25250"/>
                  </a:lnTo>
                  <a:lnTo>
                    <a:pt x="149023" y="25395"/>
                  </a:lnTo>
                  <a:lnTo>
                    <a:pt x="149014" y="25548"/>
                  </a:lnTo>
                  <a:lnTo>
                    <a:pt x="149023" y="25693"/>
                  </a:lnTo>
                  <a:lnTo>
                    <a:pt x="149032" y="25846"/>
                  </a:lnTo>
                  <a:lnTo>
                    <a:pt x="149049" y="25991"/>
                  </a:lnTo>
                  <a:lnTo>
                    <a:pt x="149066" y="26144"/>
                  </a:lnTo>
                  <a:lnTo>
                    <a:pt x="149092" y="26289"/>
                  </a:lnTo>
                  <a:lnTo>
                    <a:pt x="148428" y="26383"/>
                  </a:lnTo>
                  <a:lnTo>
                    <a:pt x="147763" y="26478"/>
                  </a:lnTo>
                  <a:lnTo>
                    <a:pt x="147107" y="26579"/>
                  </a:lnTo>
                  <a:lnTo>
                    <a:pt x="146443" y="26688"/>
                  </a:lnTo>
                  <a:lnTo>
                    <a:pt x="145131" y="26914"/>
                  </a:lnTo>
                  <a:lnTo>
                    <a:pt x="143828" y="27153"/>
                  </a:lnTo>
                  <a:lnTo>
                    <a:pt x="142525" y="27408"/>
                  </a:lnTo>
                  <a:lnTo>
                    <a:pt x="141240" y="27684"/>
                  </a:lnTo>
                  <a:lnTo>
                    <a:pt x="139954" y="27967"/>
                  </a:lnTo>
                  <a:lnTo>
                    <a:pt x="138677" y="28272"/>
                  </a:lnTo>
                  <a:lnTo>
                    <a:pt x="137408" y="28592"/>
                  </a:lnTo>
                  <a:lnTo>
                    <a:pt x="136140" y="28933"/>
                  </a:lnTo>
                  <a:lnTo>
                    <a:pt x="134889" y="29282"/>
                  </a:lnTo>
                  <a:lnTo>
                    <a:pt x="133637" y="29652"/>
                  </a:lnTo>
                  <a:lnTo>
                    <a:pt x="132404" y="30037"/>
                  </a:lnTo>
                  <a:lnTo>
                    <a:pt x="131170" y="30429"/>
                  </a:lnTo>
                  <a:lnTo>
                    <a:pt x="129953" y="30843"/>
                  </a:lnTo>
                  <a:lnTo>
                    <a:pt x="128736" y="31272"/>
                  </a:lnTo>
                  <a:lnTo>
                    <a:pt x="127528" y="31715"/>
                  </a:lnTo>
                  <a:lnTo>
                    <a:pt x="126337" y="32180"/>
                  </a:lnTo>
                  <a:lnTo>
                    <a:pt x="125147" y="32652"/>
                  </a:lnTo>
                  <a:lnTo>
                    <a:pt x="123964" y="33139"/>
                  </a:lnTo>
                  <a:lnTo>
                    <a:pt x="122799" y="33640"/>
                  </a:lnTo>
                  <a:lnTo>
                    <a:pt x="121635" y="34156"/>
                  </a:lnTo>
                  <a:lnTo>
                    <a:pt x="120487" y="34686"/>
                  </a:lnTo>
                  <a:lnTo>
                    <a:pt x="119339" y="35231"/>
                  </a:lnTo>
                  <a:lnTo>
                    <a:pt x="118209" y="35783"/>
                  </a:lnTo>
                  <a:lnTo>
                    <a:pt x="117087" y="36357"/>
                  </a:lnTo>
                  <a:lnTo>
                    <a:pt x="115974" y="36945"/>
                  </a:lnTo>
                  <a:lnTo>
                    <a:pt x="114869" y="37541"/>
                  </a:lnTo>
                  <a:lnTo>
                    <a:pt x="113782" y="38151"/>
                  </a:lnTo>
                  <a:lnTo>
                    <a:pt x="112695" y="38776"/>
                  </a:lnTo>
                  <a:lnTo>
                    <a:pt x="111625" y="39415"/>
                  </a:lnTo>
                  <a:lnTo>
                    <a:pt x="110564" y="40069"/>
                  </a:lnTo>
                  <a:lnTo>
                    <a:pt x="109511" y="40730"/>
                  </a:lnTo>
                  <a:lnTo>
                    <a:pt x="108467" y="41405"/>
                  </a:lnTo>
                  <a:lnTo>
                    <a:pt x="107440" y="42095"/>
                  </a:lnTo>
                  <a:lnTo>
                    <a:pt x="106422" y="42800"/>
                  </a:lnTo>
                  <a:lnTo>
                    <a:pt x="105412" y="43512"/>
                  </a:lnTo>
                  <a:lnTo>
                    <a:pt x="104420" y="44238"/>
                  </a:lnTo>
                  <a:lnTo>
                    <a:pt x="103436" y="44972"/>
                  </a:lnTo>
                  <a:lnTo>
                    <a:pt x="102461" y="45727"/>
                  </a:lnTo>
                  <a:lnTo>
                    <a:pt x="101503" y="46483"/>
                  </a:lnTo>
                  <a:lnTo>
                    <a:pt x="100545" y="47260"/>
                  </a:lnTo>
                  <a:lnTo>
                    <a:pt x="99613" y="48044"/>
                  </a:lnTo>
                  <a:lnTo>
                    <a:pt x="98690" y="48843"/>
                  </a:lnTo>
                  <a:lnTo>
                    <a:pt x="97775" y="49650"/>
                  </a:lnTo>
                  <a:lnTo>
                    <a:pt x="96869" y="50463"/>
                  </a:lnTo>
                  <a:lnTo>
                    <a:pt x="95981" y="51299"/>
                  </a:lnTo>
                  <a:lnTo>
                    <a:pt x="95109" y="52134"/>
                  </a:lnTo>
                  <a:lnTo>
                    <a:pt x="94246" y="52984"/>
                  </a:lnTo>
                  <a:lnTo>
                    <a:pt x="93392" y="53848"/>
                  </a:lnTo>
                  <a:lnTo>
                    <a:pt x="92555" y="54720"/>
                  </a:lnTo>
                  <a:lnTo>
                    <a:pt x="91726" y="55606"/>
                  </a:lnTo>
                  <a:lnTo>
                    <a:pt x="90915" y="56500"/>
                  </a:lnTo>
                  <a:lnTo>
                    <a:pt x="90121" y="57400"/>
                  </a:lnTo>
                  <a:lnTo>
                    <a:pt x="89336" y="58316"/>
                  </a:lnTo>
                  <a:lnTo>
                    <a:pt x="88568" y="59238"/>
                  </a:lnTo>
                  <a:lnTo>
                    <a:pt x="87809" y="60168"/>
                  </a:lnTo>
                  <a:lnTo>
                    <a:pt x="87067" y="61112"/>
                  </a:lnTo>
                  <a:lnTo>
                    <a:pt x="86333" y="62064"/>
                  </a:lnTo>
                  <a:lnTo>
                    <a:pt x="85617" y="63023"/>
                  </a:lnTo>
                  <a:lnTo>
                    <a:pt x="84918" y="63989"/>
                  </a:lnTo>
                  <a:lnTo>
                    <a:pt x="84236" y="64969"/>
                  </a:lnTo>
                  <a:lnTo>
                    <a:pt x="83563" y="65957"/>
                  </a:lnTo>
                  <a:lnTo>
                    <a:pt x="82908" y="66952"/>
                  </a:lnTo>
                  <a:lnTo>
                    <a:pt x="82485" y="66800"/>
                  </a:lnTo>
                  <a:lnTo>
                    <a:pt x="82045" y="66655"/>
                  </a:lnTo>
                  <a:lnTo>
                    <a:pt x="81605" y="66509"/>
                  </a:lnTo>
                  <a:lnTo>
                    <a:pt x="81139" y="66371"/>
                  </a:lnTo>
                  <a:lnTo>
                    <a:pt x="80673" y="66233"/>
                  </a:lnTo>
                  <a:lnTo>
                    <a:pt x="80198" y="66110"/>
                  </a:lnTo>
                  <a:lnTo>
                    <a:pt x="79706" y="65986"/>
                  </a:lnTo>
                  <a:lnTo>
                    <a:pt x="79214" y="65870"/>
                  </a:lnTo>
                  <a:lnTo>
                    <a:pt x="78705" y="65761"/>
                  </a:lnTo>
                  <a:lnTo>
                    <a:pt x="78196" y="65659"/>
                  </a:lnTo>
                  <a:lnTo>
                    <a:pt x="77678" y="65565"/>
                  </a:lnTo>
                  <a:lnTo>
                    <a:pt x="77152" y="65471"/>
                  </a:lnTo>
                  <a:lnTo>
                    <a:pt x="76617" y="65391"/>
                  </a:lnTo>
                  <a:lnTo>
                    <a:pt x="76082" y="65318"/>
                  </a:lnTo>
                  <a:lnTo>
                    <a:pt x="75547" y="65245"/>
                  </a:lnTo>
                  <a:lnTo>
                    <a:pt x="74995" y="65187"/>
                  </a:lnTo>
                  <a:lnTo>
                    <a:pt x="74451" y="65129"/>
                  </a:lnTo>
                  <a:lnTo>
                    <a:pt x="73899" y="65086"/>
                  </a:lnTo>
                  <a:lnTo>
                    <a:pt x="73338" y="65042"/>
                  </a:lnTo>
                  <a:lnTo>
                    <a:pt x="72786" y="65013"/>
                  </a:lnTo>
                  <a:lnTo>
                    <a:pt x="72225" y="64984"/>
                  </a:lnTo>
                  <a:lnTo>
                    <a:pt x="71664" y="64969"/>
                  </a:lnTo>
                  <a:lnTo>
                    <a:pt x="71103" y="64962"/>
                  </a:lnTo>
                  <a:lnTo>
                    <a:pt x="70542" y="64962"/>
                  </a:lnTo>
                  <a:lnTo>
                    <a:pt x="69990" y="64969"/>
                  </a:lnTo>
                  <a:lnTo>
                    <a:pt x="69429" y="64991"/>
                  </a:lnTo>
                  <a:lnTo>
                    <a:pt x="68877" y="65013"/>
                  </a:lnTo>
                  <a:lnTo>
                    <a:pt x="68325" y="65049"/>
                  </a:lnTo>
                  <a:lnTo>
                    <a:pt x="67772" y="65093"/>
                  </a:lnTo>
                  <a:lnTo>
                    <a:pt x="67229" y="65144"/>
                  </a:lnTo>
                  <a:lnTo>
                    <a:pt x="66685" y="65209"/>
                  </a:lnTo>
                  <a:lnTo>
                    <a:pt x="66150" y="65282"/>
                  </a:lnTo>
                  <a:lnTo>
                    <a:pt x="65615" y="65362"/>
                  </a:lnTo>
                  <a:lnTo>
                    <a:pt x="65089" y="65449"/>
                  </a:lnTo>
                  <a:lnTo>
                    <a:pt x="64571" y="65551"/>
                  </a:lnTo>
                  <a:lnTo>
                    <a:pt x="64053" y="65659"/>
                  </a:lnTo>
                  <a:lnTo>
                    <a:pt x="63553" y="65783"/>
                  </a:lnTo>
                  <a:lnTo>
                    <a:pt x="63052" y="65914"/>
                  </a:lnTo>
                  <a:lnTo>
                    <a:pt x="62569" y="66052"/>
                  </a:lnTo>
                  <a:lnTo>
                    <a:pt x="62086" y="66204"/>
                  </a:lnTo>
                  <a:lnTo>
                    <a:pt x="61620" y="66364"/>
                  </a:lnTo>
                  <a:lnTo>
                    <a:pt x="61163" y="66538"/>
                  </a:lnTo>
                  <a:lnTo>
                    <a:pt x="60714" y="66720"/>
                  </a:lnTo>
                  <a:lnTo>
                    <a:pt x="60274" y="66916"/>
                  </a:lnTo>
                  <a:lnTo>
                    <a:pt x="59851" y="67120"/>
                  </a:lnTo>
                  <a:lnTo>
                    <a:pt x="59437" y="67337"/>
                  </a:lnTo>
                  <a:lnTo>
                    <a:pt x="59040" y="67563"/>
                  </a:lnTo>
                  <a:lnTo>
                    <a:pt x="58652" y="67802"/>
                  </a:lnTo>
                  <a:lnTo>
                    <a:pt x="58280" y="68057"/>
                  </a:lnTo>
                  <a:lnTo>
                    <a:pt x="57927" y="68318"/>
                  </a:lnTo>
                  <a:lnTo>
                    <a:pt x="57754" y="68456"/>
                  </a:lnTo>
                  <a:lnTo>
                    <a:pt x="57590" y="68594"/>
                  </a:lnTo>
                  <a:lnTo>
                    <a:pt x="57426" y="68732"/>
                  </a:lnTo>
                  <a:lnTo>
                    <a:pt x="57262" y="68877"/>
                  </a:lnTo>
                  <a:lnTo>
                    <a:pt x="57107" y="69030"/>
                  </a:lnTo>
                  <a:lnTo>
                    <a:pt x="56952" y="69175"/>
                  </a:lnTo>
                  <a:lnTo>
                    <a:pt x="56805" y="69335"/>
                  </a:lnTo>
                  <a:lnTo>
                    <a:pt x="56667" y="69488"/>
                  </a:lnTo>
                  <a:lnTo>
                    <a:pt x="56529" y="69647"/>
                  </a:lnTo>
                  <a:lnTo>
                    <a:pt x="56391" y="69814"/>
                  </a:lnTo>
                  <a:lnTo>
                    <a:pt x="56261" y="69982"/>
                  </a:lnTo>
                  <a:lnTo>
                    <a:pt x="56140" y="70149"/>
                  </a:lnTo>
                  <a:lnTo>
                    <a:pt x="56020" y="70323"/>
                  </a:lnTo>
                  <a:lnTo>
                    <a:pt x="55899" y="70497"/>
                  </a:lnTo>
                  <a:lnTo>
                    <a:pt x="55787" y="70679"/>
                  </a:lnTo>
                  <a:lnTo>
                    <a:pt x="55683" y="70860"/>
                  </a:lnTo>
                  <a:lnTo>
                    <a:pt x="55588" y="71049"/>
                  </a:lnTo>
                  <a:lnTo>
                    <a:pt x="55485" y="71238"/>
                  </a:lnTo>
                  <a:lnTo>
                    <a:pt x="55398" y="71427"/>
                  </a:lnTo>
                  <a:lnTo>
                    <a:pt x="55312" y="71623"/>
                  </a:lnTo>
                  <a:lnTo>
                    <a:pt x="55234" y="71827"/>
                  </a:lnTo>
                  <a:lnTo>
                    <a:pt x="55157" y="72030"/>
                  </a:lnTo>
                  <a:lnTo>
                    <a:pt x="55088" y="72233"/>
                  </a:lnTo>
                  <a:lnTo>
                    <a:pt x="55027" y="72444"/>
                  </a:lnTo>
                  <a:lnTo>
                    <a:pt x="54967" y="72655"/>
                  </a:lnTo>
                  <a:lnTo>
                    <a:pt x="54915" y="72873"/>
                  </a:lnTo>
                  <a:lnTo>
                    <a:pt x="54863" y="73090"/>
                  </a:lnTo>
                  <a:lnTo>
                    <a:pt x="54820" y="73316"/>
                  </a:lnTo>
                  <a:lnTo>
                    <a:pt x="54760" y="73737"/>
                  </a:lnTo>
                  <a:lnTo>
                    <a:pt x="54717" y="74151"/>
                  </a:lnTo>
                  <a:lnTo>
                    <a:pt x="54691" y="74558"/>
                  </a:lnTo>
                  <a:lnTo>
                    <a:pt x="54682" y="74965"/>
                  </a:lnTo>
                  <a:lnTo>
                    <a:pt x="54682" y="75357"/>
                  </a:lnTo>
                  <a:lnTo>
                    <a:pt x="54708" y="75749"/>
                  </a:lnTo>
                  <a:lnTo>
                    <a:pt x="54743" y="76134"/>
                  </a:lnTo>
                  <a:lnTo>
                    <a:pt x="54803" y="76505"/>
                  </a:lnTo>
                  <a:lnTo>
                    <a:pt x="54872" y="76875"/>
                  </a:lnTo>
                  <a:lnTo>
                    <a:pt x="54958" y="77238"/>
                  </a:lnTo>
                  <a:lnTo>
                    <a:pt x="55053" y="77594"/>
                  </a:lnTo>
                  <a:lnTo>
                    <a:pt x="55174" y="77943"/>
                  </a:lnTo>
                  <a:lnTo>
                    <a:pt x="55303" y="78284"/>
                  </a:lnTo>
                  <a:lnTo>
                    <a:pt x="55442" y="78626"/>
                  </a:lnTo>
                  <a:lnTo>
                    <a:pt x="55597" y="78952"/>
                  </a:lnTo>
                  <a:lnTo>
                    <a:pt x="55769" y="79279"/>
                  </a:lnTo>
                  <a:lnTo>
                    <a:pt x="55951" y="79592"/>
                  </a:lnTo>
                  <a:lnTo>
                    <a:pt x="56149" y="79904"/>
                  </a:lnTo>
                  <a:lnTo>
                    <a:pt x="56356" y="80202"/>
                  </a:lnTo>
                  <a:lnTo>
                    <a:pt x="56572" y="80500"/>
                  </a:lnTo>
                  <a:lnTo>
                    <a:pt x="56805" y="80790"/>
                  </a:lnTo>
                  <a:lnTo>
                    <a:pt x="57047" y="81074"/>
                  </a:lnTo>
                  <a:lnTo>
                    <a:pt x="57297" y="81350"/>
                  </a:lnTo>
                  <a:lnTo>
                    <a:pt x="57564" y="81618"/>
                  </a:lnTo>
                  <a:lnTo>
                    <a:pt x="57840" y="81880"/>
                  </a:lnTo>
                  <a:lnTo>
                    <a:pt x="58125" y="82134"/>
                  </a:lnTo>
                  <a:lnTo>
                    <a:pt x="58419" y="82388"/>
                  </a:lnTo>
                  <a:lnTo>
                    <a:pt x="58721" y="82628"/>
                  </a:lnTo>
                  <a:lnTo>
                    <a:pt x="59040" y="82860"/>
                  </a:lnTo>
                  <a:lnTo>
                    <a:pt x="59359" y="83093"/>
                  </a:lnTo>
                  <a:lnTo>
                    <a:pt x="59687" y="83311"/>
                  </a:lnTo>
                  <a:lnTo>
                    <a:pt x="60032" y="83529"/>
                  </a:lnTo>
                  <a:lnTo>
                    <a:pt x="60377" y="83739"/>
                  </a:lnTo>
                  <a:lnTo>
                    <a:pt x="60731" y="83936"/>
                  </a:lnTo>
                  <a:lnTo>
                    <a:pt x="61094" y="84132"/>
                  </a:lnTo>
                  <a:lnTo>
                    <a:pt x="61456" y="84321"/>
                  </a:lnTo>
                  <a:lnTo>
                    <a:pt x="61836" y="84502"/>
                  </a:lnTo>
                  <a:lnTo>
                    <a:pt x="62215" y="84676"/>
                  </a:lnTo>
                  <a:lnTo>
                    <a:pt x="62604" y="84844"/>
                  </a:lnTo>
                  <a:lnTo>
                    <a:pt x="63001" y="85003"/>
                  </a:lnTo>
                  <a:lnTo>
                    <a:pt x="63397" y="85163"/>
                  </a:lnTo>
                  <a:lnTo>
                    <a:pt x="63803" y="85308"/>
                  </a:lnTo>
                  <a:lnTo>
                    <a:pt x="64209" y="85446"/>
                  </a:lnTo>
                  <a:lnTo>
                    <a:pt x="64623" y="85577"/>
                  </a:lnTo>
                  <a:lnTo>
                    <a:pt x="65037" y="85708"/>
                  </a:lnTo>
                  <a:lnTo>
                    <a:pt x="65460" y="85824"/>
                  </a:lnTo>
                  <a:lnTo>
                    <a:pt x="65891" y="85940"/>
                  </a:lnTo>
                  <a:lnTo>
                    <a:pt x="66314" y="86042"/>
                  </a:lnTo>
                  <a:lnTo>
                    <a:pt x="66746" y="86144"/>
                  </a:lnTo>
                  <a:lnTo>
                    <a:pt x="67177" y="86238"/>
                  </a:lnTo>
                  <a:lnTo>
                    <a:pt x="67617" y="86325"/>
                  </a:lnTo>
                  <a:lnTo>
                    <a:pt x="68057" y="86398"/>
                  </a:lnTo>
                  <a:lnTo>
                    <a:pt x="68489" y="86471"/>
                  </a:lnTo>
                  <a:lnTo>
                    <a:pt x="68929" y="86536"/>
                  </a:lnTo>
                  <a:lnTo>
                    <a:pt x="69377" y="86594"/>
                  </a:lnTo>
                  <a:lnTo>
                    <a:pt x="69817" y="86645"/>
                  </a:lnTo>
                  <a:lnTo>
                    <a:pt x="70258" y="86689"/>
                  </a:lnTo>
                  <a:lnTo>
                    <a:pt x="70706" y="86725"/>
                  </a:lnTo>
                  <a:lnTo>
                    <a:pt x="71146" y="86754"/>
                  </a:lnTo>
                  <a:lnTo>
                    <a:pt x="71586" y="86776"/>
                  </a:lnTo>
                  <a:lnTo>
                    <a:pt x="72026" y="86798"/>
                  </a:lnTo>
                  <a:lnTo>
                    <a:pt x="72467" y="86805"/>
                  </a:lnTo>
                  <a:lnTo>
                    <a:pt x="72907" y="86805"/>
                  </a:lnTo>
                  <a:lnTo>
                    <a:pt x="73338" y="86798"/>
                  </a:lnTo>
                  <a:lnTo>
                    <a:pt x="73338" y="86798"/>
                  </a:lnTo>
                  <a:lnTo>
                    <a:pt x="72967" y="87894"/>
                  </a:lnTo>
                  <a:lnTo>
                    <a:pt x="72605" y="88984"/>
                  </a:lnTo>
                  <a:lnTo>
                    <a:pt x="72259" y="90088"/>
                  </a:lnTo>
                  <a:lnTo>
                    <a:pt x="71914" y="91185"/>
                  </a:lnTo>
                  <a:lnTo>
                    <a:pt x="71586" y="92289"/>
                  </a:lnTo>
                  <a:lnTo>
                    <a:pt x="71267" y="93400"/>
                  </a:lnTo>
                  <a:lnTo>
                    <a:pt x="70956" y="94512"/>
                  </a:lnTo>
                  <a:lnTo>
                    <a:pt x="70663" y="95630"/>
                  </a:lnTo>
                  <a:lnTo>
                    <a:pt x="70370" y="96749"/>
                  </a:lnTo>
                  <a:lnTo>
                    <a:pt x="70094" y="97868"/>
                  </a:lnTo>
                  <a:lnTo>
                    <a:pt x="69826" y="98994"/>
                  </a:lnTo>
                  <a:lnTo>
                    <a:pt x="69567" y="100127"/>
                  </a:lnTo>
                  <a:lnTo>
                    <a:pt x="69326" y="101253"/>
                  </a:lnTo>
                  <a:lnTo>
                    <a:pt x="69084" y="102393"/>
                  </a:lnTo>
                  <a:lnTo>
                    <a:pt x="68860" y="103526"/>
                  </a:lnTo>
                  <a:lnTo>
                    <a:pt x="68635" y="104667"/>
                  </a:lnTo>
                  <a:lnTo>
                    <a:pt x="68428" y="105807"/>
                  </a:lnTo>
                  <a:lnTo>
                    <a:pt x="68230" y="106955"/>
                  </a:lnTo>
                  <a:lnTo>
                    <a:pt x="68031" y="108103"/>
                  </a:lnTo>
                  <a:lnTo>
                    <a:pt x="67850" y="109250"/>
                  </a:lnTo>
                  <a:lnTo>
                    <a:pt x="67677" y="110405"/>
                  </a:lnTo>
                  <a:lnTo>
                    <a:pt x="67514" y="111560"/>
                  </a:lnTo>
                  <a:lnTo>
                    <a:pt x="67358" y="112715"/>
                  </a:lnTo>
                  <a:lnTo>
                    <a:pt x="67211" y="113877"/>
                  </a:lnTo>
                  <a:lnTo>
                    <a:pt x="67073" y="115040"/>
                  </a:lnTo>
                  <a:lnTo>
                    <a:pt x="66944" y="116202"/>
                  </a:lnTo>
                  <a:lnTo>
                    <a:pt x="66823" y="117364"/>
                  </a:lnTo>
                  <a:lnTo>
                    <a:pt x="66711" y="118534"/>
                  </a:lnTo>
                  <a:lnTo>
                    <a:pt x="66599" y="119703"/>
                  </a:lnTo>
                  <a:lnTo>
                    <a:pt x="66504" y="120873"/>
                  </a:lnTo>
                  <a:lnTo>
                    <a:pt x="66418" y="122042"/>
                  </a:lnTo>
                  <a:lnTo>
                    <a:pt x="66331" y="123219"/>
                  </a:lnTo>
                  <a:lnTo>
                    <a:pt x="66262" y="124388"/>
                  </a:lnTo>
                  <a:lnTo>
                    <a:pt x="66193" y="125565"/>
                  </a:lnTo>
                  <a:lnTo>
                    <a:pt x="66133" y="126742"/>
                  </a:lnTo>
                  <a:lnTo>
                    <a:pt x="66081" y="127926"/>
                  </a:lnTo>
                  <a:lnTo>
                    <a:pt x="66038" y="129103"/>
                  </a:lnTo>
                  <a:lnTo>
                    <a:pt x="65995" y="130287"/>
                  </a:lnTo>
                  <a:lnTo>
                    <a:pt x="65969" y="131463"/>
                  </a:lnTo>
                  <a:lnTo>
                    <a:pt x="65943" y="132647"/>
                  </a:lnTo>
                  <a:lnTo>
                    <a:pt x="65926" y="133832"/>
                  </a:lnTo>
                  <a:lnTo>
                    <a:pt x="65917" y="135016"/>
                  </a:lnTo>
                  <a:lnTo>
                    <a:pt x="65909" y="136207"/>
                  </a:lnTo>
                  <a:lnTo>
                    <a:pt x="65917" y="137391"/>
                  </a:lnTo>
                  <a:lnTo>
                    <a:pt x="65926" y="138575"/>
                  </a:lnTo>
                  <a:lnTo>
                    <a:pt x="65943" y="139766"/>
                  </a:lnTo>
                  <a:lnTo>
                    <a:pt x="65960" y="140950"/>
                  </a:lnTo>
                  <a:lnTo>
                    <a:pt x="65986" y="142141"/>
                  </a:lnTo>
                  <a:lnTo>
                    <a:pt x="66021" y="143325"/>
                  </a:lnTo>
                  <a:lnTo>
                    <a:pt x="66064" y="144517"/>
                  </a:lnTo>
                  <a:lnTo>
                    <a:pt x="66107" y="145708"/>
                  </a:lnTo>
                  <a:lnTo>
                    <a:pt x="66159" y="146892"/>
                  </a:lnTo>
                  <a:lnTo>
                    <a:pt x="66211" y="148083"/>
                  </a:lnTo>
                  <a:lnTo>
                    <a:pt x="66271" y="149267"/>
                  </a:lnTo>
                  <a:lnTo>
                    <a:pt x="66340" y="150459"/>
                  </a:lnTo>
                  <a:lnTo>
                    <a:pt x="66409" y="151643"/>
                  </a:lnTo>
                  <a:lnTo>
                    <a:pt x="66573" y="154018"/>
                  </a:lnTo>
                  <a:lnTo>
                    <a:pt x="66746" y="156393"/>
                  </a:lnTo>
                  <a:lnTo>
                    <a:pt x="66944" y="158761"/>
                  </a:lnTo>
                  <a:lnTo>
                    <a:pt x="67160" y="161129"/>
                  </a:lnTo>
                  <a:lnTo>
                    <a:pt x="66444" y="161500"/>
                  </a:lnTo>
                  <a:lnTo>
                    <a:pt x="65736" y="161870"/>
                  </a:lnTo>
                  <a:lnTo>
                    <a:pt x="65028" y="162241"/>
                  </a:lnTo>
                  <a:lnTo>
                    <a:pt x="64329" y="162626"/>
                  </a:lnTo>
                  <a:lnTo>
                    <a:pt x="63630" y="163011"/>
                  </a:lnTo>
                  <a:lnTo>
                    <a:pt x="62932" y="163403"/>
                  </a:lnTo>
                  <a:lnTo>
                    <a:pt x="62241" y="163795"/>
                  </a:lnTo>
                  <a:lnTo>
                    <a:pt x="61560" y="164202"/>
                  </a:lnTo>
                  <a:lnTo>
                    <a:pt x="60878" y="164602"/>
                  </a:lnTo>
                  <a:lnTo>
                    <a:pt x="60196" y="165016"/>
                  </a:lnTo>
                  <a:lnTo>
                    <a:pt x="59523" y="165430"/>
                  </a:lnTo>
                  <a:lnTo>
                    <a:pt x="58850" y="165851"/>
                  </a:lnTo>
                  <a:lnTo>
                    <a:pt x="58186" y="166272"/>
                  </a:lnTo>
                  <a:lnTo>
                    <a:pt x="57530" y="166701"/>
                  </a:lnTo>
                  <a:lnTo>
                    <a:pt x="56874" y="167137"/>
                  </a:lnTo>
                  <a:lnTo>
                    <a:pt x="56218" y="167572"/>
                  </a:lnTo>
                  <a:lnTo>
                    <a:pt x="55571" y="168016"/>
                  </a:lnTo>
                  <a:lnTo>
                    <a:pt x="54932" y="168459"/>
                  </a:lnTo>
                  <a:lnTo>
                    <a:pt x="54294" y="168916"/>
                  </a:lnTo>
                  <a:lnTo>
                    <a:pt x="53655" y="169367"/>
                  </a:lnTo>
                  <a:lnTo>
                    <a:pt x="53025" y="169832"/>
                  </a:lnTo>
                  <a:lnTo>
                    <a:pt x="52404" y="170296"/>
                  </a:lnTo>
                  <a:lnTo>
                    <a:pt x="51783" y="170761"/>
                  </a:lnTo>
                  <a:lnTo>
                    <a:pt x="51170" y="171234"/>
                  </a:lnTo>
                  <a:lnTo>
                    <a:pt x="50558" y="171713"/>
                  </a:lnTo>
                  <a:lnTo>
                    <a:pt x="49954" y="172192"/>
                  </a:lnTo>
                  <a:lnTo>
                    <a:pt x="49349" y="172679"/>
                  </a:lnTo>
                  <a:lnTo>
                    <a:pt x="48754" y="173166"/>
                  </a:lnTo>
                  <a:lnTo>
                    <a:pt x="48167" y="173660"/>
                  </a:lnTo>
                  <a:lnTo>
                    <a:pt x="47581" y="174161"/>
                  </a:lnTo>
                  <a:lnTo>
                    <a:pt x="46994" y="174662"/>
                  </a:lnTo>
                  <a:lnTo>
                    <a:pt x="46424" y="175163"/>
                  </a:lnTo>
                  <a:lnTo>
                    <a:pt x="45855" y="175672"/>
                  </a:lnTo>
                  <a:lnTo>
                    <a:pt x="45285" y="176188"/>
                  </a:lnTo>
                  <a:lnTo>
                    <a:pt x="44724" y="176703"/>
                  </a:lnTo>
                  <a:lnTo>
                    <a:pt x="44172" y="177226"/>
                  </a:lnTo>
                  <a:lnTo>
                    <a:pt x="43620" y="177749"/>
                  </a:lnTo>
                  <a:lnTo>
                    <a:pt x="43076" y="178280"/>
                  </a:lnTo>
                  <a:lnTo>
                    <a:pt x="42533" y="178810"/>
                  </a:lnTo>
                  <a:lnTo>
                    <a:pt x="41998" y="179347"/>
                  </a:lnTo>
                  <a:lnTo>
                    <a:pt x="41471" y="179885"/>
                  </a:lnTo>
                  <a:lnTo>
                    <a:pt x="40945" y="180430"/>
                  </a:lnTo>
                  <a:lnTo>
                    <a:pt x="40427" y="180974"/>
                  </a:lnTo>
                  <a:lnTo>
                    <a:pt x="39918" y="181526"/>
                  </a:lnTo>
                  <a:lnTo>
                    <a:pt x="39409" y="182079"/>
                  </a:lnTo>
                  <a:lnTo>
                    <a:pt x="38908" y="182631"/>
                  </a:lnTo>
                  <a:lnTo>
                    <a:pt x="38417" y="183197"/>
                  </a:lnTo>
                  <a:lnTo>
                    <a:pt x="37925" y="183757"/>
                  </a:lnTo>
                  <a:lnTo>
                    <a:pt x="37441" y="184323"/>
                  </a:lnTo>
                  <a:lnTo>
                    <a:pt x="36967" y="184897"/>
                  </a:lnTo>
                  <a:lnTo>
                    <a:pt x="36492" y="185471"/>
                  </a:lnTo>
                  <a:lnTo>
                    <a:pt x="36026" y="186045"/>
                  </a:lnTo>
                  <a:lnTo>
                    <a:pt x="35560" y="186626"/>
                  </a:lnTo>
                  <a:lnTo>
                    <a:pt x="35112" y="187207"/>
                  </a:lnTo>
                  <a:lnTo>
                    <a:pt x="34663" y="187795"/>
                  </a:lnTo>
                  <a:lnTo>
                    <a:pt x="34214" y="188384"/>
                  </a:lnTo>
                  <a:lnTo>
                    <a:pt x="33783" y="188972"/>
                  </a:lnTo>
                  <a:lnTo>
                    <a:pt x="33351" y="189568"/>
                  </a:lnTo>
                  <a:lnTo>
                    <a:pt x="32929" y="190163"/>
                  </a:lnTo>
                  <a:lnTo>
                    <a:pt x="32506" y="190766"/>
                  </a:lnTo>
                  <a:lnTo>
                    <a:pt x="32091" y="191369"/>
                  </a:lnTo>
                  <a:lnTo>
                    <a:pt x="31686" y="191979"/>
                  </a:lnTo>
                  <a:lnTo>
                    <a:pt x="31289" y="192589"/>
                  </a:lnTo>
                  <a:lnTo>
                    <a:pt x="30892" y="193200"/>
                  </a:lnTo>
                  <a:lnTo>
                    <a:pt x="30504" y="193817"/>
                  </a:lnTo>
                  <a:lnTo>
                    <a:pt x="30124" y="194435"/>
                  </a:lnTo>
                  <a:lnTo>
                    <a:pt x="29753" y="195052"/>
                  </a:lnTo>
                  <a:lnTo>
                    <a:pt x="29382" y="195677"/>
                  </a:lnTo>
                  <a:lnTo>
                    <a:pt x="29020" y="196301"/>
                  </a:lnTo>
                  <a:lnTo>
                    <a:pt x="28666" y="196926"/>
                  </a:lnTo>
                  <a:lnTo>
                    <a:pt x="28321" y="197558"/>
                  </a:lnTo>
                  <a:lnTo>
                    <a:pt x="27975" y="198190"/>
                  </a:lnTo>
                  <a:lnTo>
                    <a:pt x="27648" y="198829"/>
                  </a:lnTo>
                  <a:lnTo>
                    <a:pt x="27320" y="199468"/>
                  </a:lnTo>
                  <a:lnTo>
                    <a:pt x="26992" y="200108"/>
                  </a:lnTo>
                  <a:lnTo>
                    <a:pt x="26681" y="200747"/>
                  </a:lnTo>
                  <a:lnTo>
                    <a:pt x="26370" y="201393"/>
                  </a:lnTo>
                  <a:lnTo>
                    <a:pt x="26068" y="202040"/>
                  </a:lnTo>
                  <a:lnTo>
                    <a:pt x="25775" y="202686"/>
                  </a:lnTo>
                  <a:lnTo>
                    <a:pt x="25490" y="203340"/>
                  </a:lnTo>
                  <a:lnTo>
                    <a:pt x="25214" y="203994"/>
                  </a:lnTo>
                  <a:lnTo>
                    <a:pt x="24938" y="204648"/>
                  </a:lnTo>
                  <a:lnTo>
                    <a:pt x="24671" y="205309"/>
                  </a:lnTo>
                  <a:lnTo>
                    <a:pt x="24412" y="205970"/>
                  </a:lnTo>
                  <a:lnTo>
                    <a:pt x="24161" y="206631"/>
                  </a:lnTo>
                  <a:lnTo>
                    <a:pt x="23920" y="207292"/>
                  </a:lnTo>
                  <a:lnTo>
                    <a:pt x="23678" y="207960"/>
                  </a:lnTo>
                  <a:lnTo>
                    <a:pt x="23445" y="208628"/>
                  </a:lnTo>
                  <a:lnTo>
                    <a:pt x="23230" y="209297"/>
                  </a:lnTo>
                  <a:lnTo>
                    <a:pt x="23014" y="209965"/>
                  </a:lnTo>
                  <a:lnTo>
                    <a:pt x="22798" y="210640"/>
                  </a:lnTo>
                  <a:lnTo>
                    <a:pt x="22600" y="211316"/>
                  </a:lnTo>
                  <a:lnTo>
                    <a:pt x="22410" y="211991"/>
                  </a:lnTo>
                  <a:lnTo>
                    <a:pt x="22220" y="212667"/>
                  </a:lnTo>
                  <a:lnTo>
                    <a:pt x="22047" y="213350"/>
                  </a:lnTo>
                  <a:lnTo>
                    <a:pt x="21875" y="214033"/>
                  </a:lnTo>
                  <a:lnTo>
                    <a:pt x="21711" y="214715"/>
                  </a:lnTo>
                  <a:lnTo>
                    <a:pt x="21555" y="215398"/>
                  </a:lnTo>
                  <a:lnTo>
                    <a:pt x="21409" y="216088"/>
                  </a:lnTo>
                  <a:lnTo>
                    <a:pt x="21271" y="216771"/>
                  </a:lnTo>
                  <a:lnTo>
                    <a:pt x="21133" y="217461"/>
                  </a:lnTo>
                  <a:lnTo>
                    <a:pt x="21012" y="218151"/>
                  </a:lnTo>
                  <a:lnTo>
                    <a:pt x="20891" y="218841"/>
                  </a:lnTo>
                  <a:lnTo>
                    <a:pt x="20788" y="219539"/>
                  </a:lnTo>
                  <a:lnTo>
                    <a:pt x="20684" y="220229"/>
                  </a:lnTo>
                  <a:lnTo>
                    <a:pt x="20589" y="220926"/>
                  </a:lnTo>
                  <a:lnTo>
                    <a:pt x="20511" y="221623"/>
                  </a:lnTo>
                  <a:lnTo>
                    <a:pt x="20434" y="222321"/>
                  </a:lnTo>
                  <a:lnTo>
                    <a:pt x="20365" y="223018"/>
                  </a:lnTo>
                  <a:lnTo>
                    <a:pt x="20304" y="223715"/>
                  </a:lnTo>
                  <a:lnTo>
                    <a:pt x="20253" y="224420"/>
                  </a:lnTo>
                  <a:lnTo>
                    <a:pt x="20209" y="225125"/>
                  </a:lnTo>
                  <a:lnTo>
                    <a:pt x="20166" y="225822"/>
                  </a:lnTo>
                  <a:lnTo>
                    <a:pt x="20140" y="226527"/>
                  </a:lnTo>
                  <a:lnTo>
                    <a:pt x="20123" y="227231"/>
                  </a:lnTo>
                  <a:lnTo>
                    <a:pt x="20114" y="227936"/>
                  </a:lnTo>
                  <a:lnTo>
                    <a:pt x="20114" y="228648"/>
                  </a:lnTo>
                  <a:lnTo>
                    <a:pt x="20114" y="229352"/>
                  </a:lnTo>
                  <a:lnTo>
                    <a:pt x="20132" y="230057"/>
                  </a:lnTo>
                  <a:lnTo>
                    <a:pt x="20158" y="230769"/>
                  </a:lnTo>
                  <a:lnTo>
                    <a:pt x="20183" y="231481"/>
                  </a:lnTo>
                  <a:lnTo>
                    <a:pt x="20227" y="232185"/>
                  </a:lnTo>
                  <a:lnTo>
                    <a:pt x="20278" y="232897"/>
                  </a:lnTo>
                  <a:lnTo>
                    <a:pt x="20330" y="233609"/>
                  </a:lnTo>
                  <a:lnTo>
                    <a:pt x="20399" y="234321"/>
                  </a:lnTo>
                  <a:lnTo>
                    <a:pt x="20477" y="235033"/>
                  </a:lnTo>
                  <a:lnTo>
                    <a:pt x="20555" y="235745"/>
                  </a:lnTo>
                  <a:lnTo>
                    <a:pt x="20649" y="236456"/>
                  </a:lnTo>
                  <a:lnTo>
                    <a:pt x="20149" y="236558"/>
                  </a:lnTo>
                  <a:lnTo>
                    <a:pt x="19640" y="236660"/>
                  </a:lnTo>
                  <a:lnTo>
                    <a:pt x="19139" y="236776"/>
                  </a:lnTo>
                  <a:lnTo>
                    <a:pt x="18639" y="236892"/>
                  </a:lnTo>
                  <a:lnTo>
                    <a:pt x="18147" y="237023"/>
                  </a:lnTo>
                  <a:lnTo>
                    <a:pt x="17647" y="237161"/>
                  </a:lnTo>
                  <a:lnTo>
                    <a:pt x="17155" y="237306"/>
                  </a:lnTo>
                  <a:lnTo>
                    <a:pt x="16663" y="237466"/>
                  </a:lnTo>
                  <a:lnTo>
                    <a:pt x="16180" y="237626"/>
                  </a:lnTo>
                  <a:lnTo>
                    <a:pt x="15696" y="237800"/>
                  </a:lnTo>
                  <a:lnTo>
                    <a:pt x="15213" y="237975"/>
                  </a:lnTo>
                  <a:lnTo>
                    <a:pt x="14739" y="238163"/>
                  </a:lnTo>
                  <a:lnTo>
                    <a:pt x="14264" y="238352"/>
                  </a:lnTo>
                  <a:lnTo>
                    <a:pt x="13798" y="238556"/>
                  </a:lnTo>
                  <a:lnTo>
                    <a:pt x="13332" y="238766"/>
                  </a:lnTo>
                  <a:lnTo>
                    <a:pt x="12875" y="238977"/>
                  </a:lnTo>
                  <a:lnTo>
                    <a:pt x="12417" y="239202"/>
                  </a:lnTo>
                  <a:lnTo>
                    <a:pt x="11969" y="239435"/>
                  </a:lnTo>
                  <a:lnTo>
                    <a:pt x="11520" y="239667"/>
                  </a:lnTo>
                  <a:lnTo>
                    <a:pt x="11080" y="239914"/>
                  </a:lnTo>
                  <a:lnTo>
                    <a:pt x="10648" y="240161"/>
                  </a:lnTo>
                  <a:lnTo>
                    <a:pt x="10217" y="240415"/>
                  </a:lnTo>
                  <a:lnTo>
                    <a:pt x="9794" y="240684"/>
                  </a:lnTo>
                  <a:lnTo>
                    <a:pt x="9380" y="240953"/>
                  </a:lnTo>
                  <a:lnTo>
                    <a:pt x="8966" y="241229"/>
                  </a:lnTo>
                  <a:lnTo>
                    <a:pt x="8560" y="241512"/>
                  </a:lnTo>
                  <a:lnTo>
                    <a:pt x="8163" y="241795"/>
                  </a:lnTo>
                  <a:lnTo>
                    <a:pt x="7775" y="242093"/>
                  </a:lnTo>
                  <a:lnTo>
                    <a:pt x="7387" y="242391"/>
                  </a:lnTo>
                  <a:lnTo>
                    <a:pt x="7016" y="242696"/>
                  </a:lnTo>
                  <a:lnTo>
                    <a:pt x="6645" y="243008"/>
                  </a:lnTo>
                  <a:lnTo>
                    <a:pt x="6282" y="243328"/>
                  </a:lnTo>
                  <a:lnTo>
                    <a:pt x="5928" y="243648"/>
                  </a:lnTo>
                  <a:lnTo>
                    <a:pt x="5583" y="243975"/>
                  </a:lnTo>
                  <a:lnTo>
                    <a:pt x="5247" y="244309"/>
                  </a:lnTo>
                  <a:lnTo>
                    <a:pt x="4919" y="244643"/>
                  </a:lnTo>
                  <a:lnTo>
                    <a:pt x="4600" y="244991"/>
                  </a:lnTo>
                  <a:lnTo>
                    <a:pt x="4289" y="245340"/>
                  </a:lnTo>
                  <a:lnTo>
                    <a:pt x="3987" y="245689"/>
                  </a:lnTo>
                  <a:lnTo>
                    <a:pt x="3693" y="246045"/>
                  </a:lnTo>
                  <a:lnTo>
                    <a:pt x="3409" y="246408"/>
                  </a:lnTo>
                  <a:lnTo>
                    <a:pt x="3133" y="246778"/>
                  </a:lnTo>
                  <a:lnTo>
                    <a:pt x="2874" y="247149"/>
                  </a:lnTo>
                  <a:lnTo>
                    <a:pt x="2615" y="247519"/>
                  </a:lnTo>
                  <a:lnTo>
                    <a:pt x="2373" y="247904"/>
                  </a:lnTo>
                  <a:lnTo>
                    <a:pt x="2140" y="248289"/>
                  </a:lnTo>
                  <a:lnTo>
                    <a:pt x="1916" y="248674"/>
                  </a:lnTo>
                  <a:lnTo>
                    <a:pt x="1709" y="249067"/>
                  </a:lnTo>
                  <a:lnTo>
                    <a:pt x="1510" y="249459"/>
                  </a:lnTo>
                  <a:lnTo>
                    <a:pt x="1321" y="249858"/>
                  </a:lnTo>
                  <a:lnTo>
                    <a:pt x="1148" y="250258"/>
                  </a:lnTo>
                  <a:lnTo>
                    <a:pt x="984" y="250665"/>
                  </a:lnTo>
                  <a:lnTo>
                    <a:pt x="829" y="251079"/>
                  </a:lnTo>
                  <a:lnTo>
                    <a:pt x="691" y="251485"/>
                  </a:lnTo>
                  <a:lnTo>
                    <a:pt x="561" y="251907"/>
                  </a:lnTo>
                  <a:lnTo>
                    <a:pt x="440" y="252321"/>
                  </a:lnTo>
                  <a:lnTo>
                    <a:pt x="345" y="252742"/>
                  </a:lnTo>
                  <a:lnTo>
                    <a:pt x="251" y="253171"/>
                  </a:lnTo>
                  <a:lnTo>
                    <a:pt x="173" y="253592"/>
                  </a:lnTo>
                  <a:lnTo>
                    <a:pt x="112" y="254028"/>
                  </a:lnTo>
                  <a:lnTo>
                    <a:pt x="61" y="254456"/>
                  </a:lnTo>
                  <a:lnTo>
                    <a:pt x="26" y="254892"/>
                  </a:lnTo>
                  <a:lnTo>
                    <a:pt x="9" y="255328"/>
                  </a:lnTo>
                  <a:lnTo>
                    <a:pt x="0" y="255764"/>
                  </a:lnTo>
                  <a:lnTo>
                    <a:pt x="9" y="256280"/>
                  </a:lnTo>
                  <a:lnTo>
                    <a:pt x="35" y="256788"/>
                  </a:lnTo>
                  <a:lnTo>
                    <a:pt x="78" y="257304"/>
                  </a:lnTo>
                  <a:lnTo>
                    <a:pt x="147" y="257827"/>
                  </a:lnTo>
                  <a:lnTo>
                    <a:pt x="190" y="258081"/>
                  </a:lnTo>
                  <a:lnTo>
                    <a:pt x="233" y="258343"/>
                  </a:lnTo>
                  <a:lnTo>
                    <a:pt x="285" y="258604"/>
                  </a:lnTo>
                  <a:lnTo>
                    <a:pt x="345" y="258866"/>
                  </a:lnTo>
                  <a:lnTo>
                    <a:pt x="406" y="259127"/>
                  </a:lnTo>
                  <a:lnTo>
                    <a:pt x="483" y="259396"/>
                  </a:lnTo>
                  <a:lnTo>
                    <a:pt x="553" y="259657"/>
                  </a:lnTo>
                  <a:lnTo>
                    <a:pt x="639" y="259919"/>
                  </a:lnTo>
                  <a:lnTo>
                    <a:pt x="656" y="259984"/>
                  </a:lnTo>
                  <a:lnTo>
                    <a:pt x="682" y="260042"/>
                  </a:lnTo>
                  <a:lnTo>
                    <a:pt x="716" y="260100"/>
                  </a:lnTo>
                  <a:lnTo>
                    <a:pt x="760" y="260151"/>
                  </a:lnTo>
                  <a:lnTo>
                    <a:pt x="811" y="260202"/>
                  </a:lnTo>
                  <a:lnTo>
                    <a:pt x="863" y="260246"/>
                  </a:lnTo>
                  <a:lnTo>
                    <a:pt x="975" y="260333"/>
                  </a:lnTo>
                  <a:lnTo>
                    <a:pt x="984" y="260420"/>
                  </a:lnTo>
                  <a:lnTo>
                    <a:pt x="1001" y="260500"/>
                  </a:lnTo>
                  <a:lnTo>
                    <a:pt x="1027" y="260587"/>
                  </a:lnTo>
                  <a:lnTo>
                    <a:pt x="1062" y="260674"/>
                  </a:lnTo>
                  <a:lnTo>
                    <a:pt x="1105" y="260754"/>
                  </a:lnTo>
                  <a:lnTo>
                    <a:pt x="1157" y="260834"/>
                  </a:lnTo>
                  <a:lnTo>
                    <a:pt x="1217" y="260907"/>
                  </a:lnTo>
                  <a:lnTo>
                    <a:pt x="1286" y="260979"/>
                  </a:lnTo>
                  <a:lnTo>
                    <a:pt x="1364" y="261045"/>
                  </a:lnTo>
                  <a:lnTo>
                    <a:pt x="1450" y="261110"/>
                  </a:lnTo>
                  <a:lnTo>
                    <a:pt x="1545" y="261168"/>
                  </a:lnTo>
                  <a:lnTo>
                    <a:pt x="1648" y="261219"/>
                  </a:lnTo>
                  <a:lnTo>
                    <a:pt x="1761" y="261263"/>
                  </a:lnTo>
                  <a:lnTo>
                    <a:pt x="1881" y="261299"/>
                  </a:lnTo>
                  <a:lnTo>
                    <a:pt x="2019" y="261335"/>
                  </a:lnTo>
                  <a:lnTo>
                    <a:pt x="2158" y="261357"/>
                  </a:lnTo>
                  <a:lnTo>
                    <a:pt x="3400" y="261488"/>
                  </a:lnTo>
                  <a:lnTo>
                    <a:pt x="4643" y="261611"/>
                  </a:lnTo>
                  <a:lnTo>
                    <a:pt x="5894" y="261720"/>
                  </a:lnTo>
                  <a:lnTo>
                    <a:pt x="7145" y="261822"/>
                  </a:lnTo>
                  <a:lnTo>
                    <a:pt x="8396" y="261909"/>
                  </a:lnTo>
                  <a:lnTo>
                    <a:pt x="9647" y="261996"/>
                  </a:lnTo>
                  <a:lnTo>
                    <a:pt x="10907" y="262069"/>
                  </a:lnTo>
                  <a:lnTo>
                    <a:pt x="12167" y="262142"/>
                  </a:lnTo>
                  <a:lnTo>
                    <a:pt x="13427" y="262200"/>
                  </a:lnTo>
                  <a:lnTo>
                    <a:pt x="14687" y="262258"/>
                  </a:lnTo>
                  <a:lnTo>
                    <a:pt x="15947" y="262301"/>
                  </a:lnTo>
                  <a:lnTo>
                    <a:pt x="17215" y="262345"/>
                  </a:lnTo>
                  <a:lnTo>
                    <a:pt x="18475" y="262381"/>
                  </a:lnTo>
                  <a:lnTo>
                    <a:pt x="19743" y="262418"/>
                  </a:lnTo>
                  <a:lnTo>
                    <a:pt x="22280" y="262469"/>
                  </a:lnTo>
                  <a:lnTo>
                    <a:pt x="24817" y="262512"/>
                  </a:lnTo>
                  <a:lnTo>
                    <a:pt x="27354" y="262548"/>
                  </a:lnTo>
                  <a:lnTo>
                    <a:pt x="32419" y="262614"/>
                  </a:lnTo>
                  <a:lnTo>
                    <a:pt x="34948" y="262643"/>
                  </a:lnTo>
                  <a:lnTo>
                    <a:pt x="37467" y="262686"/>
                  </a:lnTo>
                  <a:lnTo>
                    <a:pt x="39978" y="262745"/>
                  </a:lnTo>
                  <a:lnTo>
                    <a:pt x="41238" y="262781"/>
                  </a:lnTo>
                  <a:lnTo>
                    <a:pt x="42489" y="262817"/>
                  </a:lnTo>
                  <a:lnTo>
                    <a:pt x="42748" y="262817"/>
                  </a:lnTo>
                  <a:lnTo>
                    <a:pt x="42878" y="262803"/>
                  </a:lnTo>
                  <a:lnTo>
                    <a:pt x="42999" y="262788"/>
                  </a:lnTo>
                  <a:lnTo>
                    <a:pt x="43111" y="262766"/>
                  </a:lnTo>
                  <a:lnTo>
                    <a:pt x="43223" y="262737"/>
                  </a:lnTo>
                  <a:lnTo>
                    <a:pt x="43326" y="262701"/>
                  </a:lnTo>
                  <a:lnTo>
                    <a:pt x="43430" y="262665"/>
                  </a:lnTo>
                  <a:lnTo>
                    <a:pt x="43525" y="262628"/>
                  </a:lnTo>
                  <a:lnTo>
                    <a:pt x="43620" y="262577"/>
                  </a:lnTo>
                  <a:lnTo>
                    <a:pt x="43706" y="262527"/>
                  </a:lnTo>
                  <a:lnTo>
                    <a:pt x="43784" y="262476"/>
                  </a:lnTo>
                  <a:lnTo>
                    <a:pt x="43861" y="262418"/>
                  </a:lnTo>
                  <a:lnTo>
                    <a:pt x="43939" y="262360"/>
                  </a:lnTo>
                  <a:lnTo>
                    <a:pt x="44008" y="262294"/>
                  </a:lnTo>
                  <a:lnTo>
                    <a:pt x="44069" y="262229"/>
                  </a:lnTo>
                  <a:lnTo>
                    <a:pt x="44181" y="262265"/>
                  </a:lnTo>
                  <a:lnTo>
                    <a:pt x="44293" y="262301"/>
                  </a:lnTo>
                  <a:lnTo>
                    <a:pt x="44414" y="262331"/>
                  </a:lnTo>
                  <a:lnTo>
                    <a:pt x="44534" y="262360"/>
                  </a:lnTo>
                  <a:lnTo>
                    <a:pt x="44655" y="262374"/>
                  </a:lnTo>
                  <a:lnTo>
                    <a:pt x="44785" y="262389"/>
                  </a:lnTo>
                  <a:lnTo>
                    <a:pt x="44906" y="262396"/>
                  </a:lnTo>
                  <a:lnTo>
                    <a:pt x="45035" y="262396"/>
                  </a:lnTo>
                  <a:lnTo>
                    <a:pt x="45164" y="262389"/>
                  </a:lnTo>
                  <a:lnTo>
                    <a:pt x="45294" y="262381"/>
                  </a:lnTo>
                  <a:lnTo>
                    <a:pt x="45415" y="262367"/>
                  </a:lnTo>
                  <a:lnTo>
                    <a:pt x="45544" y="262345"/>
                  </a:lnTo>
                  <a:lnTo>
                    <a:pt x="45674" y="262323"/>
                  </a:lnTo>
                  <a:lnTo>
                    <a:pt x="45794" y="262287"/>
                  </a:lnTo>
                  <a:lnTo>
                    <a:pt x="45915" y="262251"/>
                  </a:lnTo>
                  <a:lnTo>
                    <a:pt x="46036" y="262207"/>
                  </a:lnTo>
                  <a:lnTo>
                    <a:pt x="46157" y="262163"/>
                  </a:lnTo>
                  <a:lnTo>
                    <a:pt x="46269" y="262105"/>
                  </a:lnTo>
                  <a:lnTo>
                    <a:pt x="46381" y="262047"/>
                  </a:lnTo>
                  <a:lnTo>
                    <a:pt x="46485" y="261982"/>
                  </a:lnTo>
                  <a:lnTo>
                    <a:pt x="46588" y="261909"/>
                  </a:lnTo>
                  <a:lnTo>
                    <a:pt x="46683" y="261837"/>
                  </a:lnTo>
                  <a:lnTo>
                    <a:pt x="46769" y="261749"/>
                  </a:lnTo>
                  <a:lnTo>
                    <a:pt x="46856" y="261662"/>
                  </a:lnTo>
                  <a:lnTo>
                    <a:pt x="46933" y="261575"/>
                  </a:lnTo>
                  <a:lnTo>
                    <a:pt x="47002" y="261473"/>
                  </a:lnTo>
                  <a:lnTo>
                    <a:pt x="47071" y="261372"/>
                  </a:lnTo>
                  <a:lnTo>
                    <a:pt x="47123" y="261263"/>
                  </a:lnTo>
                  <a:lnTo>
                    <a:pt x="47175" y="261146"/>
                  </a:lnTo>
                  <a:lnTo>
                    <a:pt x="47218" y="261023"/>
                  </a:lnTo>
                  <a:lnTo>
                    <a:pt x="47244" y="260900"/>
                  </a:lnTo>
                  <a:lnTo>
                    <a:pt x="47270" y="260769"/>
                  </a:lnTo>
                  <a:lnTo>
                    <a:pt x="47425" y="259534"/>
                  </a:lnTo>
                  <a:lnTo>
                    <a:pt x="47494" y="258916"/>
                  </a:lnTo>
                  <a:lnTo>
                    <a:pt x="47563" y="258292"/>
                  </a:lnTo>
                  <a:lnTo>
                    <a:pt x="47624" y="257667"/>
                  </a:lnTo>
                  <a:lnTo>
                    <a:pt x="47684" y="257042"/>
                  </a:lnTo>
                  <a:lnTo>
                    <a:pt x="47727" y="256418"/>
                  </a:lnTo>
                  <a:lnTo>
                    <a:pt x="47762" y="255786"/>
                  </a:lnTo>
                  <a:lnTo>
                    <a:pt x="47796" y="255154"/>
                  </a:lnTo>
                  <a:lnTo>
                    <a:pt x="47805" y="254529"/>
                  </a:lnTo>
                  <a:lnTo>
                    <a:pt x="47814" y="253897"/>
                  </a:lnTo>
                  <a:lnTo>
                    <a:pt x="47796" y="253272"/>
                  </a:lnTo>
                  <a:lnTo>
                    <a:pt x="47779" y="252648"/>
                  </a:lnTo>
                  <a:lnTo>
                    <a:pt x="47736" y="252023"/>
                  </a:lnTo>
                  <a:lnTo>
                    <a:pt x="47675" y="251406"/>
                  </a:lnTo>
                  <a:lnTo>
                    <a:pt x="47598" y="250788"/>
                  </a:lnTo>
                  <a:lnTo>
                    <a:pt x="47503" y="250178"/>
                  </a:lnTo>
                  <a:lnTo>
                    <a:pt x="47451" y="249873"/>
                  </a:lnTo>
                  <a:lnTo>
                    <a:pt x="47391" y="249568"/>
                  </a:lnTo>
                  <a:lnTo>
                    <a:pt x="47330" y="249263"/>
                  </a:lnTo>
                  <a:lnTo>
                    <a:pt x="47253" y="248965"/>
                  </a:lnTo>
                  <a:lnTo>
                    <a:pt x="47184" y="248667"/>
                  </a:lnTo>
                  <a:lnTo>
                    <a:pt x="47097" y="248369"/>
                  </a:lnTo>
                  <a:lnTo>
                    <a:pt x="47011" y="248071"/>
                  </a:lnTo>
                  <a:lnTo>
                    <a:pt x="46916" y="247774"/>
                  </a:lnTo>
                  <a:lnTo>
                    <a:pt x="46813" y="247483"/>
                  </a:lnTo>
                  <a:lnTo>
                    <a:pt x="46709" y="247185"/>
                  </a:lnTo>
                  <a:lnTo>
                    <a:pt x="46597" y="246895"/>
                  </a:lnTo>
                  <a:lnTo>
                    <a:pt x="46476" y="246611"/>
                  </a:lnTo>
                  <a:lnTo>
                    <a:pt x="46355" y="246321"/>
                  </a:lnTo>
                  <a:lnTo>
                    <a:pt x="46217" y="246038"/>
                  </a:lnTo>
                  <a:lnTo>
                    <a:pt x="46079" y="245754"/>
                  </a:lnTo>
                  <a:lnTo>
                    <a:pt x="45932" y="245471"/>
                  </a:lnTo>
                  <a:lnTo>
                    <a:pt x="45777" y="245195"/>
                  </a:lnTo>
                  <a:lnTo>
                    <a:pt x="45622" y="244919"/>
                  </a:lnTo>
                  <a:lnTo>
                    <a:pt x="45449" y="244643"/>
                  </a:lnTo>
                  <a:lnTo>
                    <a:pt x="45277" y="244374"/>
                  </a:lnTo>
                  <a:lnTo>
                    <a:pt x="45095" y="244105"/>
                  </a:lnTo>
                  <a:lnTo>
                    <a:pt x="44897" y="243837"/>
                  </a:lnTo>
                  <a:lnTo>
                    <a:pt x="44698" y="243568"/>
                  </a:lnTo>
                  <a:lnTo>
                    <a:pt x="44491" y="243306"/>
                  </a:lnTo>
                  <a:lnTo>
                    <a:pt x="44276" y="243052"/>
                  </a:lnTo>
                  <a:lnTo>
                    <a:pt x="44051" y="242791"/>
                  </a:lnTo>
                  <a:lnTo>
                    <a:pt x="43818" y="242536"/>
                  </a:lnTo>
                  <a:lnTo>
                    <a:pt x="43577" y="242289"/>
                  </a:lnTo>
                  <a:lnTo>
                    <a:pt x="43326" y="242035"/>
                  </a:lnTo>
                  <a:lnTo>
                    <a:pt x="43068" y="241795"/>
                  </a:lnTo>
                  <a:lnTo>
                    <a:pt x="42843" y="241592"/>
                  </a:lnTo>
                  <a:lnTo>
                    <a:pt x="42610" y="241389"/>
                  </a:lnTo>
                  <a:lnTo>
                    <a:pt x="42386" y="241192"/>
                  </a:lnTo>
                  <a:lnTo>
                    <a:pt x="42144" y="240996"/>
                  </a:lnTo>
                  <a:lnTo>
                    <a:pt x="41911" y="240815"/>
                  </a:lnTo>
                  <a:lnTo>
                    <a:pt x="41670" y="240626"/>
                  </a:lnTo>
                  <a:lnTo>
                    <a:pt x="41419" y="240444"/>
                  </a:lnTo>
                  <a:lnTo>
                    <a:pt x="41178" y="240270"/>
                  </a:lnTo>
                  <a:lnTo>
                    <a:pt x="40919" y="240096"/>
                  </a:lnTo>
                  <a:lnTo>
                    <a:pt x="40669" y="239929"/>
                  </a:lnTo>
                  <a:lnTo>
                    <a:pt x="40410" y="239769"/>
                  </a:lnTo>
                  <a:lnTo>
                    <a:pt x="40151" y="239602"/>
                  </a:lnTo>
                  <a:lnTo>
                    <a:pt x="39883" y="239449"/>
                  </a:lnTo>
                  <a:lnTo>
                    <a:pt x="39616" y="239297"/>
                  </a:lnTo>
                  <a:lnTo>
                    <a:pt x="39348" y="239144"/>
                  </a:lnTo>
                  <a:lnTo>
                    <a:pt x="39081" y="238999"/>
                  </a:lnTo>
                  <a:lnTo>
                    <a:pt x="39107" y="238105"/>
                  </a:lnTo>
                  <a:lnTo>
                    <a:pt x="39150" y="237197"/>
                  </a:lnTo>
                  <a:lnTo>
                    <a:pt x="39193" y="236282"/>
                  </a:lnTo>
                  <a:lnTo>
                    <a:pt x="39254" y="235352"/>
                  </a:lnTo>
                  <a:lnTo>
                    <a:pt x="39323" y="234415"/>
                  </a:lnTo>
                  <a:lnTo>
                    <a:pt x="39409" y="233464"/>
                  </a:lnTo>
                  <a:lnTo>
                    <a:pt x="39495" y="232505"/>
                  </a:lnTo>
                  <a:lnTo>
                    <a:pt x="39599" y="231531"/>
                  </a:lnTo>
                  <a:lnTo>
                    <a:pt x="39711" y="230558"/>
                  </a:lnTo>
                  <a:lnTo>
                    <a:pt x="39832" y="229570"/>
                  </a:lnTo>
                  <a:lnTo>
                    <a:pt x="39970" y="228582"/>
                  </a:lnTo>
                  <a:lnTo>
                    <a:pt x="40116" y="227587"/>
                  </a:lnTo>
                  <a:lnTo>
                    <a:pt x="40272" y="226577"/>
                  </a:lnTo>
                  <a:lnTo>
                    <a:pt x="40444" y="225575"/>
                  </a:lnTo>
                  <a:lnTo>
                    <a:pt x="40634" y="224558"/>
                  </a:lnTo>
                  <a:lnTo>
                    <a:pt x="40824" y="223548"/>
                  </a:lnTo>
                  <a:lnTo>
                    <a:pt x="41040" y="222531"/>
                  </a:lnTo>
                  <a:lnTo>
                    <a:pt x="41264" y="221507"/>
                  </a:lnTo>
                  <a:lnTo>
                    <a:pt x="41497" y="220490"/>
                  </a:lnTo>
                  <a:lnTo>
                    <a:pt x="41747" y="219466"/>
                  </a:lnTo>
                  <a:lnTo>
                    <a:pt x="42015" y="218442"/>
                  </a:lnTo>
                  <a:lnTo>
                    <a:pt x="42291" y="217425"/>
                  </a:lnTo>
                  <a:lnTo>
                    <a:pt x="42584" y="216401"/>
                  </a:lnTo>
                  <a:lnTo>
                    <a:pt x="42895" y="215384"/>
                  </a:lnTo>
                  <a:lnTo>
                    <a:pt x="43214" y="214367"/>
                  </a:lnTo>
                  <a:lnTo>
                    <a:pt x="43551" y="213357"/>
                  </a:lnTo>
                  <a:lnTo>
                    <a:pt x="43905" y="212347"/>
                  </a:lnTo>
                  <a:lnTo>
                    <a:pt x="44276" y="211345"/>
                  </a:lnTo>
                  <a:lnTo>
                    <a:pt x="44664" y="210350"/>
                  </a:lnTo>
                  <a:lnTo>
                    <a:pt x="45061" y="209362"/>
                  </a:lnTo>
                  <a:lnTo>
                    <a:pt x="45484" y="208374"/>
                  </a:lnTo>
                  <a:lnTo>
                    <a:pt x="45915" y="207401"/>
                  </a:lnTo>
                  <a:lnTo>
                    <a:pt x="46364" y="206427"/>
                  </a:lnTo>
                  <a:lnTo>
                    <a:pt x="46830" y="205468"/>
                  </a:lnTo>
                  <a:lnTo>
                    <a:pt x="47071" y="204989"/>
                  </a:lnTo>
                  <a:lnTo>
                    <a:pt x="47322" y="204517"/>
                  </a:lnTo>
                  <a:lnTo>
                    <a:pt x="47572" y="204045"/>
                  </a:lnTo>
                  <a:lnTo>
                    <a:pt x="47822" y="203580"/>
                  </a:lnTo>
                  <a:lnTo>
                    <a:pt x="48081" y="203115"/>
                  </a:lnTo>
                  <a:lnTo>
                    <a:pt x="48340" y="202650"/>
                  </a:lnTo>
                  <a:lnTo>
                    <a:pt x="48607" y="202192"/>
                  </a:lnTo>
                  <a:lnTo>
                    <a:pt x="48884" y="201735"/>
                  </a:lnTo>
                  <a:lnTo>
                    <a:pt x="49160" y="201277"/>
                  </a:lnTo>
                  <a:lnTo>
                    <a:pt x="49436" y="200827"/>
                  </a:lnTo>
                  <a:lnTo>
                    <a:pt x="49729" y="200376"/>
                  </a:lnTo>
                  <a:lnTo>
                    <a:pt x="50014" y="199933"/>
                  </a:lnTo>
                  <a:lnTo>
                    <a:pt x="50307" y="199490"/>
                  </a:lnTo>
                  <a:lnTo>
                    <a:pt x="50609" y="199054"/>
                  </a:lnTo>
                  <a:lnTo>
                    <a:pt x="50911" y="198619"/>
                  </a:lnTo>
                  <a:lnTo>
                    <a:pt x="51222" y="198190"/>
                  </a:lnTo>
                  <a:lnTo>
                    <a:pt x="51541" y="197761"/>
                  </a:lnTo>
                  <a:lnTo>
                    <a:pt x="51861" y="197340"/>
                  </a:lnTo>
                  <a:lnTo>
                    <a:pt x="52180" y="196926"/>
                  </a:lnTo>
                  <a:lnTo>
                    <a:pt x="52508" y="196505"/>
                  </a:lnTo>
                  <a:lnTo>
                    <a:pt x="52844" y="196098"/>
                  </a:lnTo>
                  <a:lnTo>
                    <a:pt x="53181" y="195691"/>
                  </a:lnTo>
                  <a:lnTo>
                    <a:pt x="53526" y="195292"/>
                  </a:lnTo>
                  <a:lnTo>
                    <a:pt x="53871" y="194892"/>
                  </a:lnTo>
                  <a:lnTo>
                    <a:pt x="54225" y="194500"/>
                  </a:lnTo>
                  <a:lnTo>
                    <a:pt x="54587" y="194108"/>
                  </a:lnTo>
                  <a:lnTo>
                    <a:pt x="54950" y="193723"/>
                  </a:lnTo>
                  <a:lnTo>
                    <a:pt x="55321" y="193345"/>
                  </a:lnTo>
                  <a:lnTo>
                    <a:pt x="55692" y="192967"/>
                  </a:lnTo>
                  <a:lnTo>
                    <a:pt x="56071" y="192597"/>
                  </a:lnTo>
                  <a:lnTo>
                    <a:pt x="56460" y="192234"/>
                  </a:lnTo>
                  <a:lnTo>
                    <a:pt x="56848" y="191878"/>
                  </a:lnTo>
                  <a:lnTo>
                    <a:pt x="57245" y="191522"/>
                  </a:lnTo>
                  <a:lnTo>
                    <a:pt x="57642" y="191173"/>
                  </a:lnTo>
                  <a:lnTo>
                    <a:pt x="58048" y="190824"/>
                  </a:lnTo>
                  <a:lnTo>
                    <a:pt x="58462" y="190483"/>
                  </a:lnTo>
                  <a:lnTo>
                    <a:pt x="58876" y="190149"/>
                  </a:lnTo>
                  <a:lnTo>
                    <a:pt x="59299" y="189822"/>
                  </a:lnTo>
                  <a:lnTo>
                    <a:pt x="59722" y="189502"/>
                  </a:lnTo>
                  <a:lnTo>
                    <a:pt x="60162" y="189183"/>
                  </a:lnTo>
                  <a:lnTo>
                    <a:pt x="60593" y="188878"/>
                  </a:lnTo>
                  <a:lnTo>
                    <a:pt x="61042" y="188573"/>
                  </a:lnTo>
                  <a:lnTo>
                    <a:pt x="61490" y="188267"/>
                  </a:lnTo>
                  <a:lnTo>
                    <a:pt x="61948" y="187977"/>
                  </a:lnTo>
                  <a:lnTo>
                    <a:pt x="62405" y="187686"/>
                  </a:lnTo>
                  <a:lnTo>
                    <a:pt x="62871" y="187410"/>
                  </a:lnTo>
                  <a:lnTo>
                    <a:pt x="63346" y="187134"/>
                  </a:lnTo>
                  <a:lnTo>
                    <a:pt x="63829" y="186865"/>
                  </a:lnTo>
                  <a:lnTo>
                    <a:pt x="64312" y="186604"/>
                  </a:lnTo>
                  <a:lnTo>
                    <a:pt x="64795" y="186350"/>
                  </a:lnTo>
                  <a:lnTo>
                    <a:pt x="65296" y="186103"/>
                  </a:lnTo>
                  <a:lnTo>
                    <a:pt x="65796" y="185863"/>
                  </a:lnTo>
                  <a:lnTo>
                    <a:pt x="66305" y="185623"/>
                  </a:lnTo>
                  <a:lnTo>
                    <a:pt x="66815" y="185398"/>
                  </a:lnTo>
                  <a:lnTo>
                    <a:pt x="67332" y="185180"/>
                  </a:lnTo>
                  <a:lnTo>
                    <a:pt x="67859" y="184962"/>
                  </a:lnTo>
                  <a:lnTo>
                    <a:pt x="68394" y="184759"/>
                  </a:lnTo>
                  <a:lnTo>
                    <a:pt x="68929" y="184556"/>
                  </a:lnTo>
                  <a:lnTo>
                    <a:pt x="69472" y="184367"/>
                  </a:lnTo>
                  <a:lnTo>
                    <a:pt x="70025" y="184178"/>
                  </a:lnTo>
                  <a:lnTo>
                    <a:pt x="70465" y="186989"/>
                  </a:lnTo>
                  <a:lnTo>
                    <a:pt x="70905" y="189786"/>
                  </a:lnTo>
                  <a:lnTo>
                    <a:pt x="71362" y="192560"/>
                  </a:lnTo>
                  <a:lnTo>
                    <a:pt x="71819" y="195321"/>
                  </a:lnTo>
                  <a:lnTo>
                    <a:pt x="72285" y="198066"/>
                  </a:lnTo>
                  <a:lnTo>
                    <a:pt x="72751" y="200790"/>
                  </a:lnTo>
                  <a:lnTo>
                    <a:pt x="73226" y="203493"/>
                  </a:lnTo>
                  <a:lnTo>
                    <a:pt x="73709" y="206180"/>
                  </a:lnTo>
                  <a:lnTo>
                    <a:pt x="73735" y="206297"/>
                  </a:lnTo>
                  <a:lnTo>
                    <a:pt x="73770" y="206405"/>
                  </a:lnTo>
                  <a:lnTo>
                    <a:pt x="73821" y="206507"/>
                  </a:lnTo>
                  <a:lnTo>
                    <a:pt x="73882" y="206602"/>
                  </a:lnTo>
                  <a:lnTo>
                    <a:pt x="73942" y="206689"/>
                  </a:lnTo>
                  <a:lnTo>
                    <a:pt x="74020" y="206769"/>
                  </a:lnTo>
                  <a:lnTo>
                    <a:pt x="74097" y="206849"/>
                  </a:lnTo>
                  <a:lnTo>
                    <a:pt x="74184" y="206914"/>
                  </a:lnTo>
                  <a:lnTo>
                    <a:pt x="74279" y="206972"/>
                  </a:lnTo>
                  <a:lnTo>
                    <a:pt x="74382" y="207030"/>
                  </a:lnTo>
                  <a:lnTo>
                    <a:pt x="74486" y="207074"/>
                  </a:lnTo>
                  <a:lnTo>
                    <a:pt x="74598" y="207110"/>
                  </a:lnTo>
                  <a:lnTo>
                    <a:pt x="74710" y="207146"/>
                  </a:lnTo>
                  <a:lnTo>
                    <a:pt x="74831" y="207175"/>
                  </a:lnTo>
                  <a:lnTo>
                    <a:pt x="74952" y="207190"/>
                  </a:lnTo>
                  <a:lnTo>
                    <a:pt x="75081" y="207205"/>
                  </a:lnTo>
                  <a:lnTo>
                    <a:pt x="75142" y="207357"/>
                  </a:lnTo>
                  <a:lnTo>
                    <a:pt x="75185" y="207430"/>
                  </a:lnTo>
                  <a:lnTo>
                    <a:pt x="75228" y="207495"/>
                  </a:lnTo>
                  <a:lnTo>
                    <a:pt x="75280" y="207560"/>
                  </a:lnTo>
                  <a:lnTo>
                    <a:pt x="75331" y="207626"/>
                  </a:lnTo>
                  <a:lnTo>
                    <a:pt x="75392" y="207684"/>
                  </a:lnTo>
                  <a:lnTo>
                    <a:pt x="75461" y="207742"/>
                  </a:lnTo>
                  <a:lnTo>
                    <a:pt x="75530" y="207793"/>
                  </a:lnTo>
                  <a:lnTo>
                    <a:pt x="75608" y="207844"/>
                  </a:lnTo>
                  <a:lnTo>
                    <a:pt x="75694" y="207887"/>
                  </a:lnTo>
                  <a:lnTo>
                    <a:pt x="75780" y="207924"/>
                  </a:lnTo>
                  <a:lnTo>
                    <a:pt x="75875" y="207953"/>
                  </a:lnTo>
                  <a:lnTo>
                    <a:pt x="75979" y="207982"/>
                  </a:lnTo>
                  <a:lnTo>
                    <a:pt x="76091" y="208011"/>
                  </a:lnTo>
                  <a:lnTo>
                    <a:pt x="76203" y="208025"/>
                  </a:lnTo>
                  <a:lnTo>
                    <a:pt x="78541" y="208287"/>
                  </a:lnTo>
                  <a:lnTo>
                    <a:pt x="80871" y="208548"/>
                  </a:lnTo>
                  <a:lnTo>
                    <a:pt x="83210" y="208795"/>
                  </a:lnTo>
                  <a:lnTo>
                    <a:pt x="85539" y="209035"/>
                  </a:lnTo>
                  <a:lnTo>
                    <a:pt x="87878" y="209267"/>
                  </a:lnTo>
                  <a:lnTo>
                    <a:pt x="90216" y="209493"/>
                  </a:lnTo>
                  <a:lnTo>
                    <a:pt x="92555" y="209703"/>
                  </a:lnTo>
                  <a:lnTo>
                    <a:pt x="94902" y="209914"/>
                  </a:lnTo>
                  <a:lnTo>
                    <a:pt x="97240" y="210110"/>
                  </a:lnTo>
                  <a:lnTo>
                    <a:pt x="99587" y="210306"/>
                  </a:lnTo>
                  <a:lnTo>
                    <a:pt x="101926" y="210488"/>
                  </a:lnTo>
                  <a:lnTo>
                    <a:pt x="104273" y="210662"/>
                  </a:lnTo>
                  <a:lnTo>
                    <a:pt x="106620" y="210829"/>
                  </a:lnTo>
                  <a:lnTo>
                    <a:pt x="108967" y="210989"/>
                  </a:lnTo>
                  <a:lnTo>
                    <a:pt x="111314" y="211142"/>
                  </a:lnTo>
                  <a:lnTo>
                    <a:pt x="113670" y="211287"/>
                  </a:lnTo>
                  <a:lnTo>
                    <a:pt x="116017" y="211425"/>
                  </a:lnTo>
                  <a:lnTo>
                    <a:pt x="118364" y="211556"/>
                  </a:lnTo>
                  <a:lnTo>
                    <a:pt x="120720" y="211679"/>
                  </a:lnTo>
                  <a:lnTo>
                    <a:pt x="123067" y="211788"/>
                  </a:lnTo>
                  <a:lnTo>
                    <a:pt x="125423" y="211897"/>
                  </a:lnTo>
                  <a:lnTo>
                    <a:pt x="127778" y="211999"/>
                  </a:lnTo>
                  <a:lnTo>
                    <a:pt x="130134" y="212086"/>
                  </a:lnTo>
                  <a:lnTo>
                    <a:pt x="132490" y="212173"/>
                  </a:lnTo>
                  <a:lnTo>
                    <a:pt x="134846" y="212246"/>
                  </a:lnTo>
                  <a:lnTo>
                    <a:pt x="137201" y="212318"/>
                  </a:lnTo>
                  <a:lnTo>
                    <a:pt x="139557" y="212384"/>
                  </a:lnTo>
                  <a:lnTo>
                    <a:pt x="141913" y="212435"/>
                  </a:lnTo>
                  <a:lnTo>
                    <a:pt x="144268" y="212485"/>
                  </a:lnTo>
                  <a:lnTo>
                    <a:pt x="146624" y="212529"/>
                  </a:lnTo>
                  <a:lnTo>
                    <a:pt x="148980" y="212565"/>
                  </a:lnTo>
                  <a:lnTo>
                    <a:pt x="151344" y="212587"/>
                  </a:lnTo>
                  <a:lnTo>
                    <a:pt x="153700" y="212609"/>
                  </a:lnTo>
                  <a:lnTo>
                    <a:pt x="156056" y="212623"/>
                  </a:lnTo>
                  <a:lnTo>
                    <a:pt x="158420" y="212631"/>
                  </a:lnTo>
                  <a:lnTo>
                    <a:pt x="160776" y="212631"/>
                  </a:lnTo>
                  <a:lnTo>
                    <a:pt x="163131" y="212623"/>
                  </a:lnTo>
                  <a:lnTo>
                    <a:pt x="165496" y="212609"/>
                  </a:lnTo>
                  <a:lnTo>
                    <a:pt x="167851" y="212594"/>
                  </a:lnTo>
                  <a:lnTo>
                    <a:pt x="170216" y="212565"/>
                  </a:lnTo>
                  <a:lnTo>
                    <a:pt x="172572" y="212529"/>
                  </a:lnTo>
                  <a:lnTo>
                    <a:pt x="174927" y="212493"/>
                  </a:lnTo>
                  <a:lnTo>
                    <a:pt x="177292" y="212449"/>
                  </a:lnTo>
                  <a:lnTo>
                    <a:pt x="179647" y="212391"/>
                  </a:lnTo>
                  <a:lnTo>
                    <a:pt x="182003" y="212333"/>
                  </a:lnTo>
                  <a:lnTo>
                    <a:pt x="184367" y="212267"/>
                  </a:lnTo>
                  <a:lnTo>
                    <a:pt x="186723" y="212202"/>
                  </a:lnTo>
                  <a:lnTo>
                    <a:pt x="189079" y="212122"/>
                  </a:lnTo>
                  <a:lnTo>
                    <a:pt x="191434" y="212035"/>
                  </a:lnTo>
                  <a:lnTo>
                    <a:pt x="193790" y="211948"/>
                  </a:lnTo>
                  <a:lnTo>
                    <a:pt x="196146" y="211853"/>
                  </a:lnTo>
                  <a:lnTo>
                    <a:pt x="198502" y="211752"/>
                  </a:lnTo>
                  <a:lnTo>
                    <a:pt x="200857" y="211643"/>
                  </a:lnTo>
                  <a:lnTo>
                    <a:pt x="203213" y="211527"/>
                  </a:lnTo>
                  <a:lnTo>
                    <a:pt x="205569" y="211410"/>
                  </a:lnTo>
                  <a:lnTo>
                    <a:pt x="207925" y="211287"/>
                  </a:lnTo>
                  <a:lnTo>
                    <a:pt x="210280" y="211156"/>
                  </a:lnTo>
                  <a:lnTo>
                    <a:pt x="212627" y="211018"/>
                  </a:lnTo>
                  <a:lnTo>
                    <a:pt x="214983" y="210873"/>
                  </a:lnTo>
                  <a:lnTo>
                    <a:pt x="217330" y="210728"/>
                  </a:lnTo>
                  <a:lnTo>
                    <a:pt x="219686" y="210575"/>
                  </a:lnTo>
                  <a:lnTo>
                    <a:pt x="222033" y="210415"/>
                  </a:lnTo>
                  <a:lnTo>
                    <a:pt x="224380" y="210248"/>
                  </a:lnTo>
                  <a:lnTo>
                    <a:pt x="226727" y="210074"/>
                  </a:lnTo>
                  <a:lnTo>
                    <a:pt x="226744" y="210132"/>
                  </a:lnTo>
                  <a:lnTo>
                    <a:pt x="226762" y="210190"/>
                  </a:lnTo>
                  <a:lnTo>
                    <a:pt x="226770" y="210248"/>
                  </a:lnTo>
                  <a:lnTo>
                    <a:pt x="226787" y="210306"/>
                  </a:lnTo>
                  <a:lnTo>
                    <a:pt x="227297" y="211171"/>
                  </a:lnTo>
                  <a:lnTo>
                    <a:pt x="227788" y="212028"/>
                  </a:lnTo>
                  <a:lnTo>
                    <a:pt x="228263" y="212885"/>
                  </a:lnTo>
                  <a:lnTo>
                    <a:pt x="228729" y="213735"/>
                  </a:lnTo>
                  <a:lnTo>
                    <a:pt x="229178" y="214585"/>
                  </a:lnTo>
                  <a:lnTo>
                    <a:pt x="229609" y="215427"/>
                  </a:lnTo>
                  <a:lnTo>
                    <a:pt x="230032" y="216270"/>
                  </a:lnTo>
                  <a:lnTo>
                    <a:pt x="230438" y="217113"/>
                  </a:lnTo>
                  <a:lnTo>
                    <a:pt x="230826" y="217948"/>
                  </a:lnTo>
                  <a:lnTo>
                    <a:pt x="231206" y="218790"/>
                  </a:lnTo>
                  <a:lnTo>
                    <a:pt x="231577" y="219626"/>
                  </a:lnTo>
                  <a:lnTo>
                    <a:pt x="231930" y="220461"/>
                  </a:lnTo>
                  <a:lnTo>
                    <a:pt x="232267" y="221304"/>
                  </a:lnTo>
                  <a:lnTo>
                    <a:pt x="232595" y="222139"/>
                  </a:lnTo>
                  <a:lnTo>
                    <a:pt x="232914" y="222982"/>
                  </a:lnTo>
                  <a:lnTo>
                    <a:pt x="233216" y="223817"/>
                  </a:lnTo>
                  <a:lnTo>
                    <a:pt x="233190" y="223955"/>
                  </a:lnTo>
                  <a:lnTo>
                    <a:pt x="233190" y="224093"/>
                  </a:lnTo>
                  <a:lnTo>
                    <a:pt x="233207" y="224231"/>
                  </a:lnTo>
                  <a:lnTo>
                    <a:pt x="233216" y="224304"/>
                  </a:lnTo>
                  <a:lnTo>
                    <a:pt x="233242" y="224369"/>
                  </a:lnTo>
                  <a:lnTo>
                    <a:pt x="233268" y="224435"/>
                  </a:lnTo>
                  <a:lnTo>
                    <a:pt x="233294" y="224500"/>
                  </a:lnTo>
                  <a:lnTo>
                    <a:pt x="233328" y="224558"/>
                  </a:lnTo>
                  <a:lnTo>
                    <a:pt x="233371" y="224616"/>
                  </a:lnTo>
                  <a:lnTo>
                    <a:pt x="233415" y="224674"/>
                  </a:lnTo>
                  <a:lnTo>
                    <a:pt x="233466" y="224725"/>
                  </a:lnTo>
                  <a:lnTo>
                    <a:pt x="233518" y="224776"/>
                  </a:lnTo>
                  <a:lnTo>
                    <a:pt x="233579" y="224820"/>
                  </a:lnTo>
                  <a:lnTo>
                    <a:pt x="233768" y="225372"/>
                  </a:lnTo>
                  <a:lnTo>
                    <a:pt x="233950" y="225924"/>
                  </a:lnTo>
                  <a:lnTo>
                    <a:pt x="234122" y="226483"/>
                  </a:lnTo>
                  <a:lnTo>
                    <a:pt x="234295" y="227035"/>
                  </a:lnTo>
                  <a:lnTo>
                    <a:pt x="234459" y="227594"/>
                  </a:lnTo>
                  <a:lnTo>
                    <a:pt x="234623" y="228154"/>
                  </a:lnTo>
                  <a:lnTo>
                    <a:pt x="234778" y="228713"/>
                  </a:lnTo>
                  <a:lnTo>
                    <a:pt x="234925" y="229280"/>
                  </a:lnTo>
                  <a:lnTo>
                    <a:pt x="235071" y="229839"/>
                  </a:lnTo>
                  <a:lnTo>
                    <a:pt x="235209" y="230406"/>
                  </a:lnTo>
                  <a:lnTo>
                    <a:pt x="235347" y="230972"/>
                  </a:lnTo>
                  <a:lnTo>
                    <a:pt x="235477" y="231539"/>
                  </a:lnTo>
                  <a:lnTo>
                    <a:pt x="235598" y="232113"/>
                  </a:lnTo>
                  <a:lnTo>
                    <a:pt x="235718" y="232686"/>
                  </a:lnTo>
                  <a:lnTo>
                    <a:pt x="235839" y="233260"/>
                  </a:lnTo>
                  <a:lnTo>
                    <a:pt x="235943" y="233841"/>
                  </a:lnTo>
                  <a:lnTo>
                    <a:pt x="236055" y="234422"/>
                  </a:lnTo>
                  <a:lnTo>
                    <a:pt x="236150" y="235004"/>
                  </a:lnTo>
                  <a:lnTo>
                    <a:pt x="236245" y="235592"/>
                  </a:lnTo>
                  <a:lnTo>
                    <a:pt x="236340" y="236180"/>
                  </a:lnTo>
                  <a:lnTo>
                    <a:pt x="236426" y="236776"/>
                  </a:lnTo>
                  <a:lnTo>
                    <a:pt x="236504" y="237372"/>
                  </a:lnTo>
                  <a:lnTo>
                    <a:pt x="236581" y="237975"/>
                  </a:lnTo>
                  <a:lnTo>
                    <a:pt x="236650" y="238577"/>
                  </a:lnTo>
                  <a:lnTo>
                    <a:pt x="236780" y="239791"/>
                  </a:lnTo>
                  <a:lnTo>
                    <a:pt x="236892" y="241025"/>
                  </a:lnTo>
                  <a:lnTo>
                    <a:pt x="236978" y="242275"/>
                  </a:lnTo>
                  <a:lnTo>
                    <a:pt x="237056" y="243539"/>
                  </a:lnTo>
                  <a:lnTo>
                    <a:pt x="237065" y="243604"/>
                  </a:lnTo>
                  <a:lnTo>
                    <a:pt x="237091" y="243669"/>
                  </a:lnTo>
                  <a:lnTo>
                    <a:pt x="237142" y="243800"/>
                  </a:lnTo>
                  <a:lnTo>
                    <a:pt x="237211" y="243916"/>
                  </a:lnTo>
                  <a:lnTo>
                    <a:pt x="237254" y="243975"/>
                  </a:lnTo>
                  <a:lnTo>
                    <a:pt x="237298" y="244025"/>
                  </a:lnTo>
                  <a:lnTo>
                    <a:pt x="236823" y="244185"/>
                  </a:lnTo>
                  <a:lnTo>
                    <a:pt x="236357" y="244345"/>
                  </a:lnTo>
                  <a:lnTo>
                    <a:pt x="235882" y="244519"/>
                  </a:lnTo>
                  <a:lnTo>
                    <a:pt x="235416" y="244694"/>
                  </a:lnTo>
                  <a:lnTo>
                    <a:pt x="234959" y="244875"/>
                  </a:lnTo>
                  <a:lnTo>
                    <a:pt x="234502" y="245057"/>
                  </a:lnTo>
                  <a:lnTo>
                    <a:pt x="234044" y="245246"/>
                  </a:lnTo>
                  <a:lnTo>
                    <a:pt x="233596" y="245442"/>
                  </a:lnTo>
                  <a:lnTo>
                    <a:pt x="233147" y="245645"/>
                  </a:lnTo>
                  <a:lnTo>
                    <a:pt x="232698" y="245856"/>
                  </a:lnTo>
                  <a:lnTo>
                    <a:pt x="232258" y="246067"/>
                  </a:lnTo>
                  <a:lnTo>
                    <a:pt x="231827" y="246284"/>
                  </a:lnTo>
                  <a:lnTo>
                    <a:pt x="231395" y="246502"/>
                  </a:lnTo>
                  <a:lnTo>
                    <a:pt x="230973" y="246735"/>
                  </a:lnTo>
                  <a:lnTo>
                    <a:pt x="230550" y="246967"/>
                  </a:lnTo>
                  <a:lnTo>
                    <a:pt x="230136" y="247200"/>
                  </a:lnTo>
                  <a:lnTo>
                    <a:pt x="229730" y="247447"/>
                  </a:lnTo>
                  <a:lnTo>
                    <a:pt x="229324" y="247694"/>
                  </a:lnTo>
                  <a:lnTo>
                    <a:pt x="228927" y="247948"/>
                  </a:lnTo>
                  <a:lnTo>
                    <a:pt x="228539" y="248202"/>
                  </a:lnTo>
                  <a:lnTo>
                    <a:pt x="228151" y="248471"/>
                  </a:lnTo>
                  <a:lnTo>
                    <a:pt x="227780" y="248740"/>
                  </a:lnTo>
                  <a:lnTo>
                    <a:pt x="227409" y="249008"/>
                  </a:lnTo>
                  <a:lnTo>
                    <a:pt x="227046" y="249284"/>
                  </a:lnTo>
                  <a:lnTo>
                    <a:pt x="226693" y="249568"/>
                  </a:lnTo>
                  <a:lnTo>
                    <a:pt x="226347" y="249858"/>
                  </a:lnTo>
                  <a:lnTo>
                    <a:pt x="226002" y="250149"/>
                  </a:lnTo>
                  <a:lnTo>
                    <a:pt x="225674" y="250447"/>
                  </a:lnTo>
                  <a:lnTo>
                    <a:pt x="225355" y="250752"/>
                  </a:lnTo>
                  <a:lnTo>
                    <a:pt x="225036" y="251057"/>
                  </a:lnTo>
                  <a:lnTo>
                    <a:pt x="224734" y="251369"/>
                  </a:lnTo>
                  <a:lnTo>
                    <a:pt x="224440" y="251689"/>
                  </a:lnTo>
                  <a:lnTo>
                    <a:pt x="224147" y="252008"/>
                  </a:lnTo>
                  <a:lnTo>
                    <a:pt x="223871" y="252335"/>
                  </a:lnTo>
                  <a:lnTo>
                    <a:pt x="223603" y="252669"/>
                  </a:lnTo>
                  <a:lnTo>
                    <a:pt x="223345" y="253004"/>
                  </a:lnTo>
                  <a:lnTo>
                    <a:pt x="223103" y="253345"/>
                  </a:lnTo>
                  <a:lnTo>
                    <a:pt x="222861" y="253694"/>
                  </a:lnTo>
                  <a:lnTo>
                    <a:pt x="222637" y="254042"/>
                  </a:lnTo>
                  <a:lnTo>
                    <a:pt x="222421" y="254398"/>
                  </a:lnTo>
                  <a:lnTo>
                    <a:pt x="222223" y="254761"/>
                  </a:lnTo>
                  <a:lnTo>
                    <a:pt x="222024" y="255125"/>
                  </a:lnTo>
                  <a:lnTo>
                    <a:pt x="221843" y="255495"/>
                  </a:lnTo>
                  <a:lnTo>
                    <a:pt x="221679" y="255866"/>
                  </a:lnTo>
                  <a:lnTo>
                    <a:pt x="221524" y="256243"/>
                  </a:lnTo>
                  <a:lnTo>
                    <a:pt x="221377" y="256628"/>
                  </a:lnTo>
                  <a:lnTo>
                    <a:pt x="221248" y="257013"/>
                  </a:lnTo>
                  <a:lnTo>
                    <a:pt x="221127" y="257406"/>
                  </a:lnTo>
                  <a:lnTo>
                    <a:pt x="221015" y="257805"/>
                  </a:lnTo>
                  <a:lnTo>
                    <a:pt x="220928" y="258205"/>
                  </a:lnTo>
                  <a:lnTo>
                    <a:pt x="220842" y="258611"/>
                  </a:lnTo>
                  <a:lnTo>
                    <a:pt x="220782" y="259018"/>
                  </a:lnTo>
                  <a:lnTo>
                    <a:pt x="220721" y="259432"/>
                  </a:lnTo>
                  <a:lnTo>
                    <a:pt x="220687" y="259854"/>
                  </a:lnTo>
                  <a:lnTo>
                    <a:pt x="220661" y="260275"/>
                  </a:lnTo>
                  <a:lnTo>
                    <a:pt x="220652" y="260703"/>
                  </a:lnTo>
                  <a:lnTo>
                    <a:pt x="220661" y="261139"/>
                  </a:lnTo>
                  <a:lnTo>
                    <a:pt x="220678" y="261575"/>
                  </a:lnTo>
                  <a:lnTo>
                    <a:pt x="220713" y="262011"/>
                  </a:lnTo>
                  <a:lnTo>
                    <a:pt x="220764" y="262454"/>
                  </a:lnTo>
                  <a:lnTo>
                    <a:pt x="220833" y="262904"/>
                  </a:lnTo>
                  <a:lnTo>
                    <a:pt x="220911" y="263362"/>
                  </a:lnTo>
                  <a:lnTo>
                    <a:pt x="221006" y="263820"/>
                  </a:lnTo>
                  <a:lnTo>
                    <a:pt x="221127" y="264277"/>
                  </a:lnTo>
                  <a:lnTo>
                    <a:pt x="221161" y="264379"/>
                  </a:lnTo>
                  <a:lnTo>
                    <a:pt x="221205" y="264473"/>
                  </a:lnTo>
                  <a:lnTo>
                    <a:pt x="221256" y="264553"/>
                  </a:lnTo>
                  <a:lnTo>
                    <a:pt x="221308" y="264626"/>
                  </a:lnTo>
                  <a:lnTo>
                    <a:pt x="221368" y="264691"/>
                  </a:lnTo>
                  <a:lnTo>
                    <a:pt x="221429" y="264749"/>
                  </a:lnTo>
                  <a:lnTo>
                    <a:pt x="221507" y="264800"/>
                  </a:lnTo>
                  <a:lnTo>
                    <a:pt x="221584" y="264844"/>
                  </a:lnTo>
                  <a:lnTo>
                    <a:pt x="221593" y="264946"/>
                  </a:lnTo>
                  <a:lnTo>
                    <a:pt x="221619" y="265054"/>
                  </a:lnTo>
                  <a:lnTo>
                    <a:pt x="221653" y="265149"/>
                  </a:lnTo>
                  <a:lnTo>
                    <a:pt x="221696" y="265251"/>
                  </a:lnTo>
                  <a:lnTo>
                    <a:pt x="221748" y="265345"/>
                  </a:lnTo>
                  <a:lnTo>
                    <a:pt x="221809" y="265432"/>
                  </a:lnTo>
                  <a:lnTo>
                    <a:pt x="221878" y="265519"/>
                  </a:lnTo>
                  <a:lnTo>
                    <a:pt x="221964" y="265599"/>
                  </a:lnTo>
                  <a:lnTo>
                    <a:pt x="222050" y="265672"/>
                  </a:lnTo>
                  <a:lnTo>
                    <a:pt x="222154" y="265737"/>
                  </a:lnTo>
                  <a:lnTo>
                    <a:pt x="222266" y="265803"/>
                  </a:lnTo>
                  <a:lnTo>
                    <a:pt x="222387" y="265854"/>
                  </a:lnTo>
                  <a:lnTo>
                    <a:pt x="222516" y="265897"/>
                  </a:lnTo>
                  <a:lnTo>
                    <a:pt x="222663" y="265933"/>
                  </a:lnTo>
                  <a:lnTo>
                    <a:pt x="222818" y="265955"/>
                  </a:lnTo>
                  <a:lnTo>
                    <a:pt x="222982" y="265970"/>
                  </a:lnTo>
                  <a:lnTo>
                    <a:pt x="224363" y="266057"/>
                  </a:lnTo>
                  <a:lnTo>
                    <a:pt x="225743" y="266137"/>
                  </a:lnTo>
                  <a:lnTo>
                    <a:pt x="227124" y="266209"/>
                  </a:lnTo>
                  <a:lnTo>
                    <a:pt x="228522" y="266275"/>
                  </a:lnTo>
                  <a:lnTo>
                    <a:pt x="229920" y="266326"/>
                  </a:lnTo>
                  <a:lnTo>
                    <a:pt x="231318" y="266377"/>
                  </a:lnTo>
                  <a:lnTo>
                    <a:pt x="232724" y="266420"/>
                  </a:lnTo>
                  <a:lnTo>
                    <a:pt x="234131" y="266449"/>
                  </a:lnTo>
                  <a:lnTo>
                    <a:pt x="235537" y="266471"/>
                  </a:lnTo>
                  <a:lnTo>
                    <a:pt x="236952" y="266493"/>
                  </a:lnTo>
                  <a:lnTo>
                    <a:pt x="238368" y="266500"/>
                  </a:lnTo>
                  <a:lnTo>
                    <a:pt x="239783" y="266500"/>
                  </a:lnTo>
                  <a:lnTo>
                    <a:pt x="241207" y="266493"/>
                  </a:lnTo>
                  <a:lnTo>
                    <a:pt x="242622" y="266478"/>
                  </a:lnTo>
                  <a:lnTo>
                    <a:pt x="244045" y="266456"/>
                  </a:lnTo>
                  <a:lnTo>
                    <a:pt x="245461" y="266427"/>
                  </a:lnTo>
                  <a:lnTo>
                    <a:pt x="246884" y="266391"/>
                  </a:lnTo>
                  <a:lnTo>
                    <a:pt x="248300" y="266340"/>
                  </a:lnTo>
                  <a:lnTo>
                    <a:pt x="249723" y="266289"/>
                  </a:lnTo>
                  <a:lnTo>
                    <a:pt x="251139" y="266231"/>
                  </a:lnTo>
                  <a:lnTo>
                    <a:pt x="252554" y="266166"/>
                  </a:lnTo>
                  <a:lnTo>
                    <a:pt x="253960" y="266086"/>
                  </a:lnTo>
                  <a:lnTo>
                    <a:pt x="255375" y="266006"/>
                  </a:lnTo>
                  <a:lnTo>
                    <a:pt x="256782" y="265912"/>
                  </a:lnTo>
                  <a:lnTo>
                    <a:pt x="258180" y="265817"/>
                  </a:lnTo>
                  <a:lnTo>
                    <a:pt x="259586" y="265708"/>
                  </a:lnTo>
                  <a:lnTo>
                    <a:pt x="260976" y="265599"/>
                  </a:lnTo>
                  <a:lnTo>
                    <a:pt x="262365" y="265476"/>
                  </a:lnTo>
                  <a:lnTo>
                    <a:pt x="263754" y="265345"/>
                  </a:lnTo>
                  <a:lnTo>
                    <a:pt x="265135" y="265214"/>
                  </a:lnTo>
                  <a:lnTo>
                    <a:pt x="266507" y="265069"/>
                  </a:lnTo>
                  <a:lnTo>
                    <a:pt x="267879" y="264916"/>
                  </a:lnTo>
                  <a:lnTo>
                    <a:pt x="268025" y="264902"/>
                  </a:lnTo>
                  <a:lnTo>
                    <a:pt x="268172" y="264873"/>
                  </a:lnTo>
                  <a:lnTo>
                    <a:pt x="268310" y="264844"/>
                  </a:lnTo>
                  <a:lnTo>
                    <a:pt x="268440" y="264800"/>
                  </a:lnTo>
                  <a:lnTo>
                    <a:pt x="268560" y="264757"/>
                  </a:lnTo>
                  <a:lnTo>
                    <a:pt x="268681" y="264706"/>
                  </a:lnTo>
                  <a:lnTo>
                    <a:pt x="268793" y="264648"/>
                  </a:lnTo>
                  <a:lnTo>
                    <a:pt x="268897" y="264590"/>
                  </a:lnTo>
                  <a:lnTo>
                    <a:pt x="268992" y="264517"/>
                  </a:lnTo>
                  <a:lnTo>
                    <a:pt x="269087" y="264444"/>
                  </a:lnTo>
                  <a:lnTo>
                    <a:pt x="269173" y="264372"/>
                  </a:lnTo>
                  <a:lnTo>
                    <a:pt x="269251" y="264292"/>
                  </a:lnTo>
                  <a:lnTo>
                    <a:pt x="269328" y="264212"/>
                  </a:lnTo>
                  <a:lnTo>
                    <a:pt x="269397" y="264125"/>
                  </a:lnTo>
                  <a:lnTo>
                    <a:pt x="269466" y="264038"/>
                  </a:lnTo>
                  <a:lnTo>
                    <a:pt x="269518" y="263943"/>
                  </a:lnTo>
                  <a:lnTo>
                    <a:pt x="269570" y="264088"/>
                  </a:lnTo>
                  <a:lnTo>
                    <a:pt x="269639" y="264226"/>
                  </a:lnTo>
                  <a:lnTo>
                    <a:pt x="269717" y="264350"/>
                  </a:lnTo>
                  <a:lnTo>
                    <a:pt x="269812" y="264466"/>
                  </a:lnTo>
                  <a:lnTo>
                    <a:pt x="269924" y="264568"/>
                  </a:lnTo>
                  <a:lnTo>
                    <a:pt x="270036" y="264662"/>
                  </a:lnTo>
                  <a:lnTo>
                    <a:pt x="270165" y="264742"/>
                  </a:lnTo>
                  <a:lnTo>
                    <a:pt x="270304" y="264815"/>
                  </a:lnTo>
                  <a:lnTo>
                    <a:pt x="270450" y="264873"/>
                  </a:lnTo>
                  <a:lnTo>
                    <a:pt x="270606" y="264924"/>
                  </a:lnTo>
                  <a:lnTo>
                    <a:pt x="270761" y="264960"/>
                  </a:lnTo>
                  <a:lnTo>
                    <a:pt x="270925" y="264989"/>
                  </a:lnTo>
                  <a:lnTo>
                    <a:pt x="271089" y="265011"/>
                  </a:lnTo>
                  <a:lnTo>
                    <a:pt x="271261" y="265018"/>
                  </a:lnTo>
                  <a:lnTo>
                    <a:pt x="271425" y="265011"/>
                  </a:lnTo>
                  <a:lnTo>
                    <a:pt x="271598" y="265004"/>
                  </a:lnTo>
                  <a:lnTo>
                    <a:pt x="271770" y="264975"/>
                  </a:lnTo>
                  <a:lnTo>
                    <a:pt x="271943" y="264946"/>
                  </a:lnTo>
                  <a:lnTo>
                    <a:pt x="272107" y="264895"/>
                  </a:lnTo>
                  <a:lnTo>
                    <a:pt x="272271" y="264844"/>
                  </a:lnTo>
                  <a:lnTo>
                    <a:pt x="272426" y="264778"/>
                  </a:lnTo>
                  <a:lnTo>
                    <a:pt x="272582" y="264699"/>
                  </a:lnTo>
                  <a:lnTo>
                    <a:pt x="272728" y="264619"/>
                  </a:lnTo>
                  <a:lnTo>
                    <a:pt x="272866" y="264517"/>
                  </a:lnTo>
                  <a:lnTo>
                    <a:pt x="272987" y="264415"/>
                  </a:lnTo>
                  <a:lnTo>
                    <a:pt x="273108" y="264299"/>
                  </a:lnTo>
                  <a:lnTo>
                    <a:pt x="273211" y="264168"/>
                  </a:lnTo>
                  <a:lnTo>
                    <a:pt x="273306" y="264030"/>
                  </a:lnTo>
                  <a:lnTo>
                    <a:pt x="273393" y="263885"/>
                  </a:lnTo>
                  <a:lnTo>
                    <a:pt x="273453" y="263725"/>
                  </a:lnTo>
                  <a:lnTo>
                    <a:pt x="273505" y="263558"/>
                  </a:lnTo>
                  <a:lnTo>
                    <a:pt x="273539" y="263384"/>
                  </a:lnTo>
                  <a:lnTo>
                    <a:pt x="273617" y="262781"/>
                  </a:lnTo>
                  <a:lnTo>
                    <a:pt x="273677" y="262193"/>
                  </a:lnTo>
                  <a:lnTo>
                    <a:pt x="273729" y="261604"/>
                  </a:lnTo>
                  <a:lnTo>
                    <a:pt x="273764" y="261030"/>
                  </a:lnTo>
                  <a:lnTo>
                    <a:pt x="273781" y="260464"/>
                  </a:lnTo>
                  <a:lnTo>
                    <a:pt x="273798" y="259904"/>
                  </a:lnTo>
                  <a:lnTo>
                    <a:pt x="273790" y="259352"/>
                  </a:lnTo>
                  <a:lnTo>
                    <a:pt x="273781" y="258815"/>
                  </a:lnTo>
                  <a:lnTo>
                    <a:pt x="273755" y="258277"/>
                  </a:lnTo>
                  <a:lnTo>
                    <a:pt x="273712" y="257747"/>
                  </a:lnTo>
                  <a:lnTo>
                    <a:pt x="273660" y="257231"/>
                  </a:lnTo>
                  <a:lnTo>
                    <a:pt x="273600" y="256723"/>
                  </a:lnTo>
                  <a:lnTo>
                    <a:pt x="273522" y="256222"/>
                  </a:lnTo>
                  <a:lnTo>
                    <a:pt x="273436" y="255728"/>
                  </a:lnTo>
                  <a:lnTo>
                    <a:pt x="273341" y="255241"/>
                  </a:lnTo>
                  <a:lnTo>
                    <a:pt x="273229" y="254761"/>
                  </a:lnTo>
                  <a:lnTo>
                    <a:pt x="273108" y="254289"/>
                  </a:lnTo>
                  <a:lnTo>
                    <a:pt x="272970" y="253832"/>
                  </a:lnTo>
                  <a:lnTo>
                    <a:pt x="272823" y="253381"/>
                  </a:lnTo>
                  <a:lnTo>
                    <a:pt x="272668" y="252938"/>
                  </a:lnTo>
                  <a:lnTo>
                    <a:pt x="272504" y="252502"/>
                  </a:lnTo>
                  <a:lnTo>
                    <a:pt x="272323" y="252074"/>
                  </a:lnTo>
                  <a:lnTo>
                    <a:pt x="272124" y="251653"/>
                  </a:lnTo>
                  <a:lnTo>
                    <a:pt x="271926" y="251246"/>
                  </a:lnTo>
                  <a:lnTo>
                    <a:pt x="271710" y="250839"/>
                  </a:lnTo>
                  <a:lnTo>
                    <a:pt x="271486" y="250447"/>
                  </a:lnTo>
                  <a:lnTo>
                    <a:pt x="271244" y="250062"/>
                  </a:lnTo>
                  <a:lnTo>
                    <a:pt x="271002" y="249684"/>
                  </a:lnTo>
                  <a:lnTo>
                    <a:pt x="270735" y="249314"/>
                  </a:lnTo>
                  <a:lnTo>
                    <a:pt x="270467" y="248958"/>
                  </a:lnTo>
                  <a:lnTo>
                    <a:pt x="270191" y="248609"/>
                  </a:lnTo>
                  <a:lnTo>
                    <a:pt x="269898" y="248260"/>
                  </a:lnTo>
                  <a:lnTo>
                    <a:pt x="269596" y="247933"/>
                  </a:lnTo>
                  <a:lnTo>
                    <a:pt x="269277" y="247607"/>
                  </a:lnTo>
                  <a:lnTo>
                    <a:pt x="268957" y="247287"/>
                  </a:lnTo>
                  <a:lnTo>
                    <a:pt x="268621" y="246982"/>
                  </a:lnTo>
                  <a:lnTo>
                    <a:pt x="268276" y="246684"/>
                  </a:lnTo>
                  <a:lnTo>
                    <a:pt x="267913" y="246393"/>
                  </a:lnTo>
                  <a:lnTo>
                    <a:pt x="267551" y="246110"/>
                  </a:lnTo>
                  <a:lnTo>
                    <a:pt x="267171" y="245834"/>
                  </a:lnTo>
                  <a:lnTo>
                    <a:pt x="266783" y="245573"/>
                  </a:lnTo>
                  <a:lnTo>
                    <a:pt x="266386" y="245318"/>
                  </a:lnTo>
                  <a:lnTo>
                    <a:pt x="265980" y="245071"/>
                  </a:lnTo>
                  <a:lnTo>
                    <a:pt x="265558" y="244832"/>
                  </a:lnTo>
                  <a:lnTo>
                    <a:pt x="265135" y="244607"/>
                  </a:lnTo>
                  <a:lnTo>
                    <a:pt x="264695" y="244389"/>
                  </a:lnTo>
                  <a:lnTo>
                    <a:pt x="264246" y="244178"/>
                  </a:lnTo>
                  <a:lnTo>
                    <a:pt x="263789" y="243975"/>
                  </a:lnTo>
                  <a:lnTo>
                    <a:pt x="263314" y="243778"/>
                  </a:lnTo>
                  <a:lnTo>
                    <a:pt x="262839" y="243597"/>
                  </a:lnTo>
                  <a:lnTo>
                    <a:pt x="262348" y="243422"/>
                  </a:lnTo>
                  <a:lnTo>
                    <a:pt x="261856" y="243255"/>
                  </a:lnTo>
                  <a:lnTo>
                    <a:pt x="261347" y="243096"/>
                  </a:lnTo>
                  <a:lnTo>
                    <a:pt x="260829" y="242950"/>
                  </a:lnTo>
                  <a:lnTo>
                    <a:pt x="260302" y="242812"/>
                  </a:lnTo>
                  <a:lnTo>
                    <a:pt x="259767" y="242682"/>
                  </a:lnTo>
                  <a:lnTo>
                    <a:pt x="259224" y="242558"/>
                  </a:lnTo>
                  <a:lnTo>
                    <a:pt x="258663" y="242449"/>
                  </a:lnTo>
                  <a:lnTo>
                    <a:pt x="258102" y="242347"/>
                  </a:lnTo>
                  <a:lnTo>
                    <a:pt x="257533" y="242253"/>
                  </a:lnTo>
                  <a:lnTo>
                    <a:pt x="256946" y="242166"/>
                  </a:lnTo>
                  <a:lnTo>
                    <a:pt x="256359" y="242093"/>
                  </a:lnTo>
                  <a:lnTo>
                    <a:pt x="255755" y="242028"/>
                  </a:lnTo>
                  <a:lnTo>
                    <a:pt x="255142" y="241970"/>
                  </a:lnTo>
                  <a:lnTo>
                    <a:pt x="255229" y="241418"/>
                  </a:lnTo>
                  <a:lnTo>
                    <a:pt x="255306" y="240866"/>
                  </a:lnTo>
                  <a:lnTo>
                    <a:pt x="255384" y="240306"/>
                  </a:lnTo>
                  <a:lnTo>
                    <a:pt x="255444" y="239754"/>
                  </a:lnTo>
                  <a:lnTo>
                    <a:pt x="255496" y="239202"/>
                  </a:lnTo>
                  <a:lnTo>
                    <a:pt x="255548" y="238650"/>
                  </a:lnTo>
                  <a:lnTo>
                    <a:pt x="255582" y="238098"/>
                  </a:lnTo>
                  <a:lnTo>
                    <a:pt x="255617" y="237546"/>
                  </a:lnTo>
                  <a:lnTo>
                    <a:pt x="255643" y="236994"/>
                  </a:lnTo>
                  <a:lnTo>
                    <a:pt x="255660" y="236442"/>
                  </a:lnTo>
                  <a:lnTo>
                    <a:pt x="255669" y="235890"/>
                  </a:lnTo>
                  <a:lnTo>
                    <a:pt x="255669" y="235338"/>
                  </a:lnTo>
                  <a:lnTo>
                    <a:pt x="255669" y="234793"/>
                  </a:lnTo>
                  <a:lnTo>
                    <a:pt x="255651" y="234241"/>
                  </a:lnTo>
                  <a:lnTo>
                    <a:pt x="255634" y="233696"/>
                  </a:lnTo>
                  <a:lnTo>
                    <a:pt x="255608" y="233151"/>
                  </a:lnTo>
                  <a:lnTo>
                    <a:pt x="255574" y="232599"/>
                  </a:lnTo>
                  <a:lnTo>
                    <a:pt x="255531" y="232054"/>
                  </a:lnTo>
                  <a:lnTo>
                    <a:pt x="255479" y="231510"/>
                  </a:lnTo>
                  <a:lnTo>
                    <a:pt x="255418" y="230972"/>
                  </a:lnTo>
                  <a:lnTo>
                    <a:pt x="255358" y="230427"/>
                  </a:lnTo>
                  <a:lnTo>
                    <a:pt x="255289" y="229883"/>
                  </a:lnTo>
                  <a:lnTo>
                    <a:pt x="255211" y="229345"/>
                  </a:lnTo>
                  <a:lnTo>
                    <a:pt x="255125" y="228807"/>
                  </a:lnTo>
                  <a:lnTo>
                    <a:pt x="255030" y="228270"/>
                  </a:lnTo>
                  <a:lnTo>
                    <a:pt x="254927" y="227732"/>
                  </a:lnTo>
                  <a:lnTo>
                    <a:pt x="254823" y="227195"/>
                  </a:lnTo>
                  <a:lnTo>
                    <a:pt x="254711" y="226657"/>
                  </a:lnTo>
                  <a:lnTo>
                    <a:pt x="254590" y="226127"/>
                  </a:lnTo>
                  <a:lnTo>
                    <a:pt x="254461" y="225590"/>
                  </a:lnTo>
                  <a:lnTo>
                    <a:pt x="254323" y="225059"/>
                  </a:lnTo>
                  <a:lnTo>
                    <a:pt x="254185" y="224529"/>
                  </a:lnTo>
                  <a:lnTo>
                    <a:pt x="254038" y="223999"/>
                  </a:lnTo>
                  <a:lnTo>
                    <a:pt x="253883" y="223476"/>
                  </a:lnTo>
                  <a:lnTo>
                    <a:pt x="253719" y="222945"/>
                  </a:lnTo>
                  <a:lnTo>
                    <a:pt x="253546" y="222422"/>
                  </a:lnTo>
                  <a:lnTo>
                    <a:pt x="253373" y="221899"/>
                  </a:lnTo>
                  <a:lnTo>
                    <a:pt x="253192" y="221376"/>
                  </a:lnTo>
                  <a:lnTo>
                    <a:pt x="253002" y="220861"/>
                  </a:lnTo>
                  <a:lnTo>
                    <a:pt x="252804" y="220338"/>
                  </a:lnTo>
                  <a:lnTo>
                    <a:pt x="252597" y="219822"/>
                  </a:lnTo>
                  <a:lnTo>
                    <a:pt x="252390" y="219306"/>
                  </a:lnTo>
                  <a:lnTo>
                    <a:pt x="252174" y="218790"/>
                  </a:lnTo>
                  <a:lnTo>
                    <a:pt x="251950" y="218282"/>
                  </a:lnTo>
                  <a:lnTo>
                    <a:pt x="251725" y="217774"/>
                  </a:lnTo>
                  <a:lnTo>
                    <a:pt x="251484" y="217265"/>
                  </a:lnTo>
                  <a:lnTo>
                    <a:pt x="251242" y="216757"/>
                  </a:lnTo>
                  <a:lnTo>
                    <a:pt x="250992" y="216248"/>
                  </a:lnTo>
                  <a:lnTo>
                    <a:pt x="250742" y="215747"/>
                  </a:lnTo>
                  <a:lnTo>
                    <a:pt x="250483" y="215246"/>
                  </a:lnTo>
                  <a:lnTo>
                    <a:pt x="250215" y="214744"/>
                  </a:lnTo>
                  <a:lnTo>
                    <a:pt x="249939" y="214251"/>
                  </a:lnTo>
                  <a:lnTo>
                    <a:pt x="249654" y="213749"/>
                  </a:lnTo>
                  <a:lnTo>
                    <a:pt x="249370" y="213255"/>
                  </a:lnTo>
                  <a:lnTo>
                    <a:pt x="249076" y="212769"/>
                  </a:lnTo>
                  <a:lnTo>
                    <a:pt x="248774" y="212275"/>
                  </a:lnTo>
                  <a:lnTo>
                    <a:pt x="248472" y="211788"/>
                  </a:lnTo>
                  <a:lnTo>
                    <a:pt x="248161" y="211301"/>
                  </a:lnTo>
                  <a:lnTo>
                    <a:pt x="247842" y="210822"/>
                  </a:lnTo>
                  <a:lnTo>
                    <a:pt x="247514" y="210335"/>
                  </a:lnTo>
                  <a:lnTo>
                    <a:pt x="247186" y="209863"/>
                  </a:lnTo>
                  <a:lnTo>
                    <a:pt x="246850" y="209384"/>
                  </a:lnTo>
                  <a:lnTo>
                    <a:pt x="246505" y="208912"/>
                  </a:lnTo>
                  <a:lnTo>
                    <a:pt x="246160" y="208439"/>
                  </a:lnTo>
                  <a:lnTo>
                    <a:pt x="247333" y="208330"/>
                  </a:lnTo>
                  <a:lnTo>
                    <a:pt x="248507" y="208229"/>
                  </a:lnTo>
                  <a:lnTo>
                    <a:pt x="249680" y="208134"/>
                  </a:lnTo>
                  <a:lnTo>
                    <a:pt x="250854" y="208025"/>
                  </a:lnTo>
                  <a:lnTo>
                    <a:pt x="250992" y="208011"/>
                  </a:lnTo>
                  <a:lnTo>
                    <a:pt x="251121" y="207989"/>
                  </a:lnTo>
                  <a:lnTo>
                    <a:pt x="251251" y="207967"/>
                  </a:lnTo>
                  <a:lnTo>
                    <a:pt x="251380" y="207938"/>
                  </a:lnTo>
                  <a:lnTo>
                    <a:pt x="251501" y="207909"/>
                  </a:lnTo>
                  <a:lnTo>
                    <a:pt x="251613" y="207873"/>
                  </a:lnTo>
                  <a:lnTo>
                    <a:pt x="251734" y="207829"/>
                  </a:lnTo>
                  <a:lnTo>
                    <a:pt x="251837" y="207786"/>
                  </a:lnTo>
                  <a:lnTo>
                    <a:pt x="251941" y="207735"/>
                  </a:lnTo>
                  <a:lnTo>
                    <a:pt x="252045" y="207684"/>
                  </a:lnTo>
                  <a:lnTo>
                    <a:pt x="252139" y="207626"/>
                  </a:lnTo>
                  <a:lnTo>
                    <a:pt x="252234" y="207568"/>
                  </a:lnTo>
                  <a:lnTo>
                    <a:pt x="252329" y="207510"/>
                  </a:lnTo>
                  <a:lnTo>
                    <a:pt x="252407" y="207444"/>
                  </a:lnTo>
                  <a:lnTo>
                    <a:pt x="252571" y="207306"/>
                  </a:lnTo>
                  <a:lnTo>
                    <a:pt x="252709" y="207154"/>
                  </a:lnTo>
                  <a:lnTo>
                    <a:pt x="252838" y="207001"/>
                  </a:lnTo>
                  <a:lnTo>
                    <a:pt x="252942" y="206834"/>
                  </a:lnTo>
                  <a:lnTo>
                    <a:pt x="253037" y="206667"/>
                  </a:lnTo>
                  <a:lnTo>
                    <a:pt x="253115" y="206493"/>
                  </a:lnTo>
                  <a:lnTo>
                    <a:pt x="253184" y="206311"/>
                  </a:lnTo>
                  <a:lnTo>
                    <a:pt x="253227" y="206129"/>
                  </a:lnTo>
                  <a:lnTo>
                    <a:pt x="253261" y="205948"/>
                  </a:lnTo>
                  <a:lnTo>
                    <a:pt x="253442" y="205686"/>
                  </a:lnTo>
                  <a:lnTo>
                    <a:pt x="253606" y="205410"/>
                  </a:lnTo>
                  <a:lnTo>
                    <a:pt x="253770" y="205134"/>
                  </a:lnTo>
                  <a:lnTo>
                    <a:pt x="253926" y="204851"/>
                  </a:lnTo>
                  <a:lnTo>
                    <a:pt x="254072" y="204560"/>
                  </a:lnTo>
                  <a:lnTo>
                    <a:pt x="254202" y="204263"/>
                  </a:lnTo>
                  <a:lnTo>
                    <a:pt x="254331" y="203965"/>
                  </a:lnTo>
                  <a:lnTo>
                    <a:pt x="254452" y="203660"/>
                  </a:lnTo>
                  <a:lnTo>
                    <a:pt x="254564" y="203347"/>
                  </a:lnTo>
                  <a:lnTo>
                    <a:pt x="254659" y="203035"/>
                  </a:lnTo>
                  <a:lnTo>
                    <a:pt x="254754" y="202715"/>
                  </a:lnTo>
                  <a:lnTo>
                    <a:pt x="254849" y="202389"/>
                  </a:lnTo>
                  <a:lnTo>
                    <a:pt x="254927" y="202062"/>
                  </a:lnTo>
                  <a:lnTo>
                    <a:pt x="255004" y="201728"/>
                  </a:lnTo>
                  <a:lnTo>
                    <a:pt x="255065" y="201386"/>
                  </a:lnTo>
                  <a:lnTo>
                    <a:pt x="255125" y="201052"/>
                  </a:lnTo>
                  <a:lnTo>
                    <a:pt x="255186" y="200703"/>
                  </a:lnTo>
                  <a:lnTo>
                    <a:pt x="255229" y="200362"/>
                  </a:lnTo>
                  <a:lnTo>
                    <a:pt x="255272" y="200006"/>
                  </a:lnTo>
                  <a:lnTo>
                    <a:pt x="255306" y="199657"/>
                  </a:lnTo>
                  <a:lnTo>
                    <a:pt x="255341" y="199301"/>
                  </a:lnTo>
                  <a:lnTo>
                    <a:pt x="255367" y="198938"/>
                  </a:lnTo>
                  <a:lnTo>
                    <a:pt x="255401" y="198219"/>
                  </a:lnTo>
                  <a:lnTo>
                    <a:pt x="255427" y="197493"/>
                  </a:lnTo>
                  <a:lnTo>
                    <a:pt x="255427" y="196752"/>
                  </a:lnTo>
                  <a:lnTo>
                    <a:pt x="255418" y="196011"/>
                  </a:lnTo>
                  <a:lnTo>
                    <a:pt x="255393" y="195270"/>
                  </a:lnTo>
                  <a:lnTo>
                    <a:pt x="255349" y="194529"/>
                  </a:lnTo>
                  <a:lnTo>
                    <a:pt x="255306" y="193781"/>
                  </a:lnTo>
                  <a:lnTo>
                    <a:pt x="255255" y="193040"/>
                  </a:lnTo>
                  <a:lnTo>
                    <a:pt x="255194" y="192299"/>
                  </a:lnTo>
                  <a:lnTo>
                    <a:pt x="255056" y="190839"/>
                  </a:lnTo>
                  <a:lnTo>
                    <a:pt x="254918" y="189415"/>
                  </a:lnTo>
                  <a:lnTo>
                    <a:pt x="254789" y="188035"/>
                  </a:lnTo>
                  <a:lnTo>
                    <a:pt x="254737" y="187359"/>
                  </a:lnTo>
                  <a:lnTo>
                    <a:pt x="254685" y="186706"/>
                  </a:lnTo>
                  <a:lnTo>
                    <a:pt x="254642" y="186074"/>
                  </a:lnTo>
                  <a:lnTo>
                    <a:pt x="254616" y="185456"/>
                  </a:lnTo>
                  <a:lnTo>
                    <a:pt x="254599" y="184861"/>
                  </a:lnTo>
                  <a:lnTo>
                    <a:pt x="254599" y="184287"/>
                  </a:lnTo>
                  <a:lnTo>
                    <a:pt x="254685" y="177154"/>
                  </a:lnTo>
                  <a:lnTo>
                    <a:pt x="255375" y="177480"/>
                  </a:lnTo>
                  <a:lnTo>
                    <a:pt x="256057" y="177807"/>
                  </a:lnTo>
                  <a:lnTo>
                    <a:pt x="256730" y="178142"/>
                  </a:lnTo>
                  <a:lnTo>
                    <a:pt x="257395" y="178476"/>
                  </a:lnTo>
                  <a:lnTo>
                    <a:pt x="258059" y="178810"/>
                  </a:lnTo>
                  <a:lnTo>
                    <a:pt x="258715" y="179151"/>
                  </a:lnTo>
                  <a:lnTo>
                    <a:pt x="259362" y="179493"/>
                  </a:lnTo>
                  <a:lnTo>
                    <a:pt x="260000" y="179834"/>
                  </a:lnTo>
                  <a:lnTo>
                    <a:pt x="260639" y="180183"/>
                  </a:lnTo>
                  <a:lnTo>
                    <a:pt x="261278" y="180531"/>
                  </a:lnTo>
                  <a:lnTo>
                    <a:pt x="261899" y="180887"/>
                  </a:lnTo>
                  <a:lnTo>
                    <a:pt x="262520" y="181243"/>
                  </a:lnTo>
                  <a:lnTo>
                    <a:pt x="263141" y="181599"/>
                  </a:lnTo>
                  <a:lnTo>
                    <a:pt x="263745" y="181962"/>
                  </a:lnTo>
                  <a:lnTo>
                    <a:pt x="264349" y="182326"/>
                  </a:lnTo>
                  <a:lnTo>
                    <a:pt x="264954" y="182689"/>
                  </a:lnTo>
                  <a:lnTo>
                    <a:pt x="265540" y="183059"/>
                  </a:lnTo>
                  <a:lnTo>
                    <a:pt x="266136" y="183430"/>
                  </a:lnTo>
                  <a:lnTo>
                    <a:pt x="266714" y="183807"/>
                  </a:lnTo>
                  <a:lnTo>
                    <a:pt x="267292" y="184178"/>
                  </a:lnTo>
                  <a:lnTo>
                    <a:pt x="267861" y="184563"/>
                  </a:lnTo>
                  <a:lnTo>
                    <a:pt x="268431" y="184941"/>
                  </a:lnTo>
                  <a:lnTo>
                    <a:pt x="268992" y="185326"/>
                  </a:lnTo>
                  <a:lnTo>
                    <a:pt x="269544" y="185718"/>
                  </a:lnTo>
                  <a:lnTo>
                    <a:pt x="270096" y="186103"/>
                  </a:lnTo>
                  <a:lnTo>
                    <a:pt x="270640" y="186495"/>
                  </a:lnTo>
                  <a:lnTo>
                    <a:pt x="271184" y="186895"/>
                  </a:lnTo>
                  <a:lnTo>
                    <a:pt x="271719" y="187294"/>
                  </a:lnTo>
                  <a:lnTo>
                    <a:pt x="272245" y="187694"/>
                  </a:lnTo>
                  <a:lnTo>
                    <a:pt x="272771" y="188093"/>
                  </a:lnTo>
                  <a:lnTo>
                    <a:pt x="273289" y="188500"/>
                  </a:lnTo>
                  <a:lnTo>
                    <a:pt x="273807" y="188907"/>
                  </a:lnTo>
                  <a:lnTo>
                    <a:pt x="274316" y="189321"/>
                  </a:lnTo>
                  <a:lnTo>
                    <a:pt x="274825" y="189735"/>
                  </a:lnTo>
                  <a:lnTo>
                    <a:pt x="275326" y="190149"/>
                  </a:lnTo>
                  <a:lnTo>
                    <a:pt x="275817" y="190570"/>
                  </a:lnTo>
                  <a:lnTo>
                    <a:pt x="276309" y="190991"/>
                  </a:lnTo>
                  <a:lnTo>
                    <a:pt x="276793" y="191413"/>
                  </a:lnTo>
                  <a:lnTo>
                    <a:pt x="277276" y="191841"/>
                  </a:lnTo>
                  <a:lnTo>
                    <a:pt x="277750" y="192270"/>
                  </a:lnTo>
                  <a:lnTo>
                    <a:pt x="278225" y="192698"/>
                  </a:lnTo>
                  <a:lnTo>
                    <a:pt x="278691" y="193134"/>
                  </a:lnTo>
                  <a:lnTo>
                    <a:pt x="279148" y="193570"/>
                  </a:lnTo>
                  <a:lnTo>
                    <a:pt x="279614" y="194013"/>
                  </a:lnTo>
                  <a:lnTo>
                    <a:pt x="280063" y="194449"/>
                  </a:lnTo>
                  <a:lnTo>
                    <a:pt x="280512" y="194899"/>
                  </a:lnTo>
                  <a:lnTo>
                    <a:pt x="280952" y="195343"/>
                  </a:lnTo>
                  <a:lnTo>
                    <a:pt x="281392" y="195793"/>
                  </a:lnTo>
                  <a:lnTo>
                    <a:pt x="281832" y="196243"/>
                  </a:lnTo>
                  <a:lnTo>
                    <a:pt x="282263" y="196701"/>
                  </a:lnTo>
                  <a:lnTo>
                    <a:pt x="282686" y="197151"/>
                  </a:lnTo>
                  <a:lnTo>
                    <a:pt x="283109" y="197616"/>
                  </a:lnTo>
                  <a:lnTo>
                    <a:pt x="283937" y="198539"/>
                  </a:lnTo>
                  <a:lnTo>
                    <a:pt x="284757" y="199476"/>
                  </a:lnTo>
                  <a:lnTo>
                    <a:pt x="285551" y="200420"/>
                  </a:lnTo>
                  <a:lnTo>
                    <a:pt x="286336" y="201372"/>
                  </a:lnTo>
                  <a:lnTo>
                    <a:pt x="287104" y="202338"/>
                  </a:lnTo>
                  <a:lnTo>
                    <a:pt x="287846" y="203311"/>
                  </a:lnTo>
                  <a:lnTo>
                    <a:pt x="288588" y="204292"/>
                  </a:lnTo>
                  <a:lnTo>
                    <a:pt x="289305" y="205287"/>
                  </a:lnTo>
                  <a:lnTo>
                    <a:pt x="290003" y="206289"/>
                  </a:lnTo>
                  <a:lnTo>
                    <a:pt x="290694" y="207299"/>
                  </a:lnTo>
                  <a:lnTo>
                    <a:pt x="291367" y="208323"/>
                  </a:lnTo>
                  <a:lnTo>
                    <a:pt x="292031" y="209355"/>
                  </a:lnTo>
                  <a:lnTo>
                    <a:pt x="292678" y="210393"/>
                  </a:lnTo>
                  <a:lnTo>
                    <a:pt x="293308" y="211439"/>
                  </a:lnTo>
                  <a:lnTo>
                    <a:pt x="293930" y="212500"/>
                  </a:lnTo>
                  <a:lnTo>
                    <a:pt x="294534" y="213568"/>
                  </a:lnTo>
                  <a:lnTo>
                    <a:pt x="295129" y="214643"/>
                  </a:lnTo>
                  <a:lnTo>
                    <a:pt x="295707" y="215725"/>
                  </a:lnTo>
                  <a:lnTo>
                    <a:pt x="296277" y="216822"/>
                  </a:lnTo>
                  <a:lnTo>
                    <a:pt x="296829" y="217926"/>
                  </a:lnTo>
                  <a:lnTo>
                    <a:pt x="297373" y="219037"/>
                  </a:lnTo>
                  <a:lnTo>
                    <a:pt x="297908" y="220156"/>
                  </a:lnTo>
                  <a:lnTo>
                    <a:pt x="298425" y="221289"/>
                  </a:lnTo>
                  <a:lnTo>
                    <a:pt x="298935" y="222430"/>
                  </a:lnTo>
                  <a:lnTo>
                    <a:pt x="299435" y="223577"/>
                  </a:lnTo>
                  <a:lnTo>
                    <a:pt x="299927" y="224732"/>
                  </a:lnTo>
                  <a:lnTo>
                    <a:pt x="300401" y="225895"/>
                  </a:lnTo>
                  <a:lnTo>
                    <a:pt x="300876" y="227064"/>
                  </a:lnTo>
                  <a:lnTo>
                    <a:pt x="301333" y="228248"/>
                  </a:lnTo>
                  <a:lnTo>
                    <a:pt x="301782" y="229439"/>
                  </a:lnTo>
                  <a:lnTo>
                    <a:pt x="302222" y="230638"/>
                  </a:lnTo>
                  <a:lnTo>
                    <a:pt x="302654" y="231844"/>
                  </a:lnTo>
                  <a:lnTo>
                    <a:pt x="303076" y="233057"/>
                  </a:lnTo>
                  <a:lnTo>
                    <a:pt x="303491" y="234284"/>
                  </a:lnTo>
                  <a:lnTo>
                    <a:pt x="303896" y="235512"/>
                  </a:lnTo>
                  <a:lnTo>
                    <a:pt x="304293" y="236754"/>
                  </a:lnTo>
                  <a:lnTo>
                    <a:pt x="304681" y="237996"/>
                  </a:lnTo>
                  <a:lnTo>
                    <a:pt x="305070" y="239253"/>
                  </a:lnTo>
                  <a:lnTo>
                    <a:pt x="304690" y="239464"/>
                  </a:lnTo>
                  <a:lnTo>
                    <a:pt x="304328" y="239682"/>
                  </a:lnTo>
                  <a:lnTo>
                    <a:pt x="303957" y="239899"/>
                  </a:lnTo>
                  <a:lnTo>
                    <a:pt x="303603" y="240132"/>
                  </a:lnTo>
                  <a:lnTo>
                    <a:pt x="303249" y="240364"/>
                  </a:lnTo>
                  <a:lnTo>
                    <a:pt x="302904" y="240597"/>
                  </a:lnTo>
                  <a:lnTo>
                    <a:pt x="302567" y="240844"/>
                  </a:lnTo>
                  <a:lnTo>
                    <a:pt x="302231" y="241091"/>
                  </a:lnTo>
                  <a:lnTo>
                    <a:pt x="301903" y="241345"/>
                  </a:lnTo>
                  <a:lnTo>
                    <a:pt x="301584" y="241607"/>
                  </a:lnTo>
                  <a:lnTo>
                    <a:pt x="301264" y="241868"/>
                  </a:lnTo>
                  <a:lnTo>
                    <a:pt x="300954" y="242144"/>
                  </a:lnTo>
                  <a:lnTo>
                    <a:pt x="300652" y="242413"/>
                  </a:lnTo>
                  <a:lnTo>
                    <a:pt x="300358" y="242696"/>
                  </a:lnTo>
                  <a:lnTo>
                    <a:pt x="300065" y="242979"/>
                  </a:lnTo>
                  <a:lnTo>
                    <a:pt x="299780" y="243263"/>
                  </a:lnTo>
                  <a:lnTo>
                    <a:pt x="299504" y="243561"/>
                  </a:lnTo>
                  <a:lnTo>
                    <a:pt x="299237" y="243858"/>
                  </a:lnTo>
                  <a:lnTo>
                    <a:pt x="298969" y="244156"/>
                  </a:lnTo>
                  <a:lnTo>
                    <a:pt x="298719" y="244461"/>
                  </a:lnTo>
                  <a:lnTo>
                    <a:pt x="298469" y="244774"/>
                  </a:lnTo>
                  <a:lnTo>
                    <a:pt x="298227" y="245086"/>
                  </a:lnTo>
                  <a:lnTo>
                    <a:pt x="297994" y="245406"/>
                  </a:lnTo>
                  <a:lnTo>
                    <a:pt x="297770" y="245725"/>
                  </a:lnTo>
                  <a:lnTo>
                    <a:pt x="297545" y="246052"/>
                  </a:lnTo>
                  <a:lnTo>
                    <a:pt x="297338" y="246379"/>
                  </a:lnTo>
                  <a:lnTo>
                    <a:pt x="297131" y="246713"/>
                  </a:lnTo>
                  <a:lnTo>
                    <a:pt x="296933" y="247047"/>
                  </a:lnTo>
                  <a:lnTo>
                    <a:pt x="296751" y="247389"/>
                  </a:lnTo>
                  <a:lnTo>
                    <a:pt x="296570" y="247730"/>
                  </a:lnTo>
                  <a:lnTo>
                    <a:pt x="296398" y="248079"/>
                  </a:lnTo>
                  <a:lnTo>
                    <a:pt x="296234" y="248427"/>
                  </a:lnTo>
                  <a:lnTo>
                    <a:pt x="296070" y="248776"/>
                  </a:lnTo>
                  <a:lnTo>
                    <a:pt x="295923" y="249132"/>
                  </a:lnTo>
                  <a:lnTo>
                    <a:pt x="295785" y="249488"/>
                  </a:lnTo>
                  <a:lnTo>
                    <a:pt x="295655" y="249844"/>
                  </a:lnTo>
                  <a:lnTo>
                    <a:pt x="295535" y="250207"/>
                  </a:lnTo>
                  <a:lnTo>
                    <a:pt x="295423" y="250577"/>
                  </a:lnTo>
                  <a:lnTo>
                    <a:pt x="295310" y="250941"/>
                  </a:lnTo>
                  <a:lnTo>
                    <a:pt x="295215" y="251311"/>
                  </a:lnTo>
                  <a:lnTo>
                    <a:pt x="295129" y="251682"/>
                  </a:lnTo>
                  <a:lnTo>
                    <a:pt x="295051" y="252059"/>
                  </a:lnTo>
                  <a:lnTo>
                    <a:pt x="294982" y="252430"/>
                  </a:lnTo>
                  <a:lnTo>
                    <a:pt x="294922" y="252807"/>
                  </a:lnTo>
                  <a:lnTo>
                    <a:pt x="294870" y="253185"/>
                  </a:lnTo>
                  <a:lnTo>
                    <a:pt x="294827" y="253570"/>
                  </a:lnTo>
                  <a:lnTo>
                    <a:pt x="294801" y="253955"/>
                  </a:lnTo>
                  <a:lnTo>
                    <a:pt x="294775" y="254340"/>
                  </a:lnTo>
                  <a:lnTo>
                    <a:pt x="294758" y="254725"/>
                  </a:lnTo>
                  <a:lnTo>
                    <a:pt x="294758" y="255110"/>
                  </a:lnTo>
                  <a:lnTo>
                    <a:pt x="294767" y="255495"/>
                  </a:lnTo>
                  <a:lnTo>
                    <a:pt x="294784" y="255887"/>
                  </a:lnTo>
                  <a:lnTo>
                    <a:pt x="294810" y="256280"/>
                  </a:lnTo>
                  <a:lnTo>
                    <a:pt x="294844" y="256672"/>
                  </a:lnTo>
                  <a:lnTo>
                    <a:pt x="294888" y="257064"/>
                  </a:lnTo>
                  <a:lnTo>
                    <a:pt x="294948" y="257456"/>
                  </a:lnTo>
                  <a:lnTo>
                    <a:pt x="295008" y="257849"/>
                  </a:lnTo>
                  <a:lnTo>
                    <a:pt x="295086" y="258241"/>
                  </a:lnTo>
                  <a:lnTo>
                    <a:pt x="295181" y="258633"/>
                  </a:lnTo>
                  <a:lnTo>
                    <a:pt x="295276" y="259033"/>
                  </a:lnTo>
                  <a:lnTo>
                    <a:pt x="295388" y="259425"/>
                  </a:lnTo>
                  <a:lnTo>
                    <a:pt x="295509" y="259824"/>
                  </a:lnTo>
                  <a:lnTo>
                    <a:pt x="295638" y="260217"/>
                  </a:lnTo>
                  <a:lnTo>
                    <a:pt x="295776" y="260609"/>
                  </a:lnTo>
                  <a:lnTo>
                    <a:pt x="295819" y="260703"/>
                  </a:lnTo>
                  <a:lnTo>
                    <a:pt x="295863" y="260798"/>
                  </a:lnTo>
                  <a:lnTo>
                    <a:pt x="295923" y="260878"/>
                  </a:lnTo>
                  <a:lnTo>
                    <a:pt x="295992" y="260950"/>
                  </a:lnTo>
                  <a:lnTo>
                    <a:pt x="296070" y="261023"/>
                  </a:lnTo>
                  <a:lnTo>
                    <a:pt x="296147" y="261081"/>
                  </a:lnTo>
                  <a:lnTo>
                    <a:pt x="296234" y="261132"/>
                  </a:lnTo>
                  <a:lnTo>
                    <a:pt x="296329" y="261176"/>
                  </a:lnTo>
                  <a:lnTo>
                    <a:pt x="296354" y="261255"/>
                  </a:lnTo>
                  <a:lnTo>
                    <a:pt x="296398" y="261335"/>
                  </a:lnTo>
                  <a:lnTo>
                    <a:pt x="296441" y="261415"/>
                  </a:lnTo>
                  <a:lnTo>
                    <a:pt x="296484" y="261488"/>
                  </a:lnTo>
                  <a:lnTo>
                    <a:pt x="296544" y="261553"/>
                  </a:lnTo>
                  <a:lnTo>
                    <a:pt x="296605" y="261619"/>
                  </a:lnTo>
                  <a:lnTo>
                    <a:pt x="296674" y="261684"/>
                  </a:lnTo>
                  <a:lnTo>
                    <a:pt x="296751" y="261742"/>
                  </a:lnTo>
                  <a:lnTo>
                    <a:pt x="296829" y="261793"/>
                  </a:lnTo>
                  <a:lnTo>
                    <a:pt x="296915" y="261844"/>
                  </a:lnTo>
                  <a:lnTo>
                    <a:pt x="297010" y="261880"/>
                  </a:lnTo>
                  <a:lnTo>
                    <a:pt x="297114" y="261916"/>
                  </a:lnTo>
                  <a:lnTo>
                    <a:pt x="297226" y="261953"/>
                  </a:lnTo>
                  <a:lnTo>
                    <a:pt x="297347" y="261975"/>
                  </a:lnTo>
                  <a:lnTo>
                    <a:pt x="297468" y="261989"/>
                  </a:lnTo>
                  <a:lnTo>
                    <a:pt x="297606" y="261996"/>
                  </a:lnTo>
                  <a:lnTo>
                    <a:pt x="298417" y="262033"/>
                  </a:lnTo>
                  <a:lnTo>
                    <a:pt x="299219" y="262062"/>
                  </a:lnTo>
                  <a:lnTo>
                    <a:pt x="300842" y="262113"/>
                  </a:lnTo>
                  <a:lnTo>
                    <a:pt x="302455" y="262149"/>
                  </a:lnTo>
                  <a:lnTo>
                    <a:pt x="304077" y="262171"/>
                  </a:lnTo>
                  <a:lnTo>
                    <a:pt x="305700" y="262178"/>
                  </a:lnTo>
                  <a:lnTo>
                    <a:pt x="307322" y="262178"/>
                  </a:lnTo>
                  <a:lnTo>
                    <a:pt x="308944" y="262163"/>
                  </a:lnTo>
                  <a:lnTo>
                    <a:pt x="310566" y="262142"/>
                  </a:lnTo>
                  <a:lnTo>
                    <a:pt x="313811" y="262091"/>
                  </a:lnTo>
                  <a:lnTo>
                    <a:pt x="317064" y="262033"/>
                  </a:lnTo>
                  <a:lnTo>
                    <a:pt x="320309" y="261982"/>
                  </a:lnTo>
                  <a:lnTo>
                    <a:pt x="321931" y="261960"/>
                  </a:lnTo>
                  <a:lnTo>
                    <a:pt x="323553" y="261946"/>
                  </a:lnTo>
                  <a:lnTo>
                    <a:pt x="324580" y="261946"/>
                  </a:lnTo>
                  <a:lnTo>
                    <a:pt x="325607" y="261938"/>
                  </a:lnTo>
                  <a:lnTo>
                    <a:pt x="327652" y="261924"/>
                  </a:lnTo>
                  <a:lnTo>
                    <a:pt x="328670" y="261924"/>
                  </a:lnTo>
                  <a:lnTo>
                    <a:pt x="329697" y="261938"/>
                  </a:lnTo>
                  <a:lnTo>
                    <a:pt x="330724" y="261960"/>
                  </a:lnTo>
                  <a:lnTo>
                    <a:pt x="331233" y="261975"/>
                  </a:lnTo>
                  <a:lnTo>
                    <a:pt x="331751" y="261996"/>
                  </a:lnTo>
                  <a:lnTo>
                    <a:pt x="331949" y="262011"/>
                  </a:lnTo>
                  <a:lnTo>
                    <a:pt x="332191" y="262033"/>
                  </a:lnTo>
                  <a:lnTo>
                    <a:pt x="332760" y="262098"/>
                  </a:lnTo>
                  <a:lnTo>
                    <a:pt x="333407" y="262171"/>
                  </a:lnTo>
                  <a:lnTo>
                    <a:pt x="334072" y="262251"/>
                  </a:lnTo>
                  <a:lnTo>
                    <a:pt x="334400" y="262280"/>
                  </a:lnTo>
                  <a:lnTo>
                    <a:pt x="334710" y="262301"/>
                  </a:lnTo>
                  <a:lnTo>
                    <a:pt x="335004" y="262323"/>
                  </a:lnTo>
                  <a:lnTo>
                    <a:pt x="335263" y="262331"/>
                  </a:lnTo>
                  <a:lnTo>
                    <a:pt x="335496" y="262323"/>
                  </a:lnTo>
                  <a:lnTo>
                    <a:pt x="335599" y="262316"/>
                  </a:lnTo>
                  <a:lnTo>
                    <a:pt x="335685" y="262309"/>
                  </a:lnTo>
                  <a:lnTo>
                    <a:pt x="335763" y="262294"/>
                  </a:lnTo>
                  <a:lnTo>
                    <a:pt x="335832" y="262280"/>
                  </a:lnTo>
                  <a:lnTo>
                    <a:pt x="335884" y="262258"/>
                  </a:lnTo>
                  <a:lnTo>
                    <a:pt x="335918" y="262229"/>
                  </a:lnTo>
                  <a:lnTo>
                    <a:pt x="335979" y="262229"/>
                  </a:lnTo>
                  <a:lnTo>
                    <a:pt x="336143" y="262265"/>
                  </a:lnTo>
                  <a:lnTo>
                    <a:pt x="336324" y="262301"/>
                  </a:lnTo>
                  <a:lnTo>
                    <a:pt x="336497" y="262331"/>
                  </a:lnTo>
                  <a:lnTo>
                    <a:pt x="336678" y="262360"/>
                  </a:lnTo>
                  <a:lnTo>
                    <a:pt x="336790" y="262374"/>
                  </a:lnTo>
                  <a:lnTo>
                    <a:pt x="336902" y="262381"/>
                  </a:lnTo>
                  <a:lnTo>
                    <a:pt x="337014" y="262389"/>
                  </a:lnTo>
                  <a:lnTo>
                    <a:pt x="337230" y="262389"/>
                  </a:lnTo>
                  <a:lnTo>
                    <a:pt x="337334" y="262381"/>
                  </a:lnTo>
                  <a:lnTo>
                    <a:pt x="337437" y="262367"/>
                  </a:lnTo>
                  <a:lnTo>
                    <a:pt x="337541" y="262352"/>
                  </a:lnTo>
                  <a:lnTo>
                    <a:pt x="337644" y="262331"/>
                  </a:lnTo>
                  <a:lnTo>
                    <a:pt x="337739" y="262301"/>
                  </a:lnTo>
                  <a:lnTo>
                    <a:pt x="337834" y="262272"/>
                  </a:lnTo>
                  <a:lnTo>
                    <a:pt x="337929" y="262243"/>
                  </a:lnTo>
                  <a:lnTo>
                    <a:pt x="338024" y="262200"/>
                  </a:lnTo>
                  <a:lnTo>
                    <a:pt x="338110" y="262163"/>
                  </a:lnTo>
                  <a:lnTo>
                    <a:pt x="338196" y="262120"/>
                  </a:lnTo>
                  <a:lnTo>
                    <a:pt x="338274" y="262069"/>
                  </a:lnTo>
                  <a:lnTo>
                    <a:pt x="338360" y="262018"/>
                  </a:lnTo>
                  <a:lnTo>
                    <a:pt x="338429" y="261960"/>
                  </a:lnTo>
                  <a:lnTo>
                    <a:pt x="338507" y="261902"/>
                  </a:lnTo>
                  <a:lnTo>
                    <a:pt x="338567" y="261837"/>
                  </a:lnTo>
                  <a:lnTo>
                    <a:pt x="338637" y="261771"/>
                  </a:lnTo>
                  <a:lnTo>
                    <a:pt x="338697" y="261706"/>
                  </a:lnTo>
                  <a:lnTo>
                    <a:pt x="338749" y="261633"/>
                  </a:lnTo>
                  <a:lnTo>
                    <a:pt x="338800" y="261561"/>
                  </a:lnTo>
                  <a:lnTo>
                    <a:pt x="338852" y="261488"/>
                  </a:lnTo>
                  <a:lnTo>
                    <a:pt x="338887" y="261408"/>
                  </a:lnTo>
                  <a:lnTo>
                    <a:pt x="338930" y="261328"/>
                  </a:lnTo>
                  <a:lnTo>
                    <a:pt x="338956" y="261248"/>
                  </a:lnTo>
                  <a:lnTo>
                    <a:pt x="338982" y="261161"/>
                  </a:lnTo>
                  <a:lnTo>
                    <a:pt x="339008" y="261074"/>
                  </a:lnTo>
                  <a:lnTo>
                    <a:pt x="339016" y="260987"/>
                  </a:lnTo>
                  <a:lnTo>
                    <a:pt x="339025" y="260892"/>
                  </a:lnTo>
                  <a:lnTo>
                    <a:pt x="339102" y="260863"/>
                  </a:lnTo>
                  <a:lnTo>
                    <a:pt x="339180" y="260827"/>
                  </a:lnTo>
                  <a:lnTo>
                    <a:pt x="339258" y="260791"/>
                  </a:lnTo>
                  <a:lnTo>
                    <a:pt x="339327" y="260747"/>
                  </a:lnTo>
                  <a:lnTo>
                    <a:pt x="339396" y="260696"/>
                  </a:lnTo>
                  <a:lnTo>
                    <a:pt x="339465" y="260645"/>
                  </a:lnTo>
                  <a:lnTo>
                    <a:pt x="339525" y="260587"/>
                  </a:lnTo>
                  <a:lnTo>
                    <a:pt x="339586" y="260529"/>
                  </a:lnTo>
                  <a:lnTo>
                    <a:pt x="339637" y="260456"/>
                  </a:lnTo>
                  <a:lnTo>
                    <a:pt x="339689" y="260391"/>
                  </a:lnTo>
                  <a:lnTo>
                    <a:pt x="339741" y="260311"/>
                  </a:lnTo>
                  <a:lnTo>
                    <a:pt x="339784" y="260231"/>
                  </a:lnTo>
                  <a:lnTo>
                    <a:pt x="339819" y="260151"/>
                  </a:lnTo>
                  <a:lnTo>
                    <a:pt x="339853" y="260064"/>
                  </a:lnTo>
                  <a:lnTo>
                    <a:pt x="339888" y="259970"/>
                  </a:lnTo>
                  <a:lnTo>
                    <a:pt x="339914" y="259868"/>
                  </a:lnTo>
                  <a:lnTo>
                    <a:pt x="340000" y="259374"/>
                  </a:lnTo>
                  <a:lnTo>
                    <a:pt x="340086" y="258873"/>
                  </a:lnTo>
                  <a:lnTo>
                    <a:pt x="340147" y="258379"/>
                  </a:lnTo>
                  <a:lnTo>
                    <a:pt x="340198" y="257878"/>
                  </a:lnTo>
                  <a:lnTo>
                    <a:pt x="340242" y="257384"/>
                  </a:lnTo>
                  <a:lnTo>
                    <a:pt x="340259" y="256890"/>
                  </a:lnTo>
                  <a:lnTo>
                    <a:pt x="340276" y="256403"/>
                  </a:lnTo>
                  <a:lnTo>
                    <a:pt x="340267" y="255909"/>
                  </a:lnTo>
                  <a:lnTo>
                    <a:pt x="340259" y="255423"/>
                  </a:lnTo>
                  <a:lnTo>
                    <a:pt x="340224" y="254936"/>
                  </a:lnTo>
                  <a:lnTo>
                    <a:pt x="340190" y="254456"/>
                  </a:lnTo>
                  <a:lnTo>
                    <a:pt x="340129" y="253970"/>
                  </a:lnTo>
                  <a:lnTo>
                    <a:pt x="340069" y="253490"/>
                  </a:lnTo>
                  <a:lnTo>
                    <a:pt x="339991" y="253018"/>
                  </a:lnTo>
                  <a:lnTo>
                    <a:pt x="339896" y="252546"/>
                  </a:lnTo>
                  <a:lnTo>
                    <a:pt x="339793" y="252074"/>
                  </a:lnTo>
                  <a:lnTo>
                    <a:pt x="339681" y="251609"/>
                  </a:lnTo>
                  <a:lnTo>
                    <a:pt x="339551" y="251144"/>
                  </a:lnTo>
                  <a:lnTo>
                    <a:pt x="339413" y="250686"/>
                  </a:lnTo>
                  <a:lnTo>
                    <a:pt x="339258" y="250229"/>
                  </a:lnTo>
                  <a:lnTo>
                    <a:pt x="339094" y="249778"/>
                  </a:lnTo>
                  <a:lnTo>
                    <a:pt x="338921" y="249335"/>
                  </a:lnTo>
                  <a:lnTo>
                    <a:pt x="338731" y="248892"/>
                  </a:lnTo>
                  <a:lnTo>
                    <a:pt x="338533" y="248456"/>
                  </a:lnTo>
                  <a:lnTo>
                    <a:pt x="338326" y="248021"/>
                  </a:lnTo>
                  <a:lnTo>
                    <a:pt x="338102" y="247592"/>
                  </a:lnTo>
                  <a:lnTo>
                    <a:pt x="337869" y="247171"/>
                  </a:lnTo>
                  <a:lnTo>
                    <a:pt x="337627" y="246749"/>
                  </a:lnTo>
                  <a:lnTo>
                    <a:pt x="337377" y="246335"/>
                  </a:lnTo>
                  <a:lnTo>
                    <a:pt x="337109" y="245929"/>
                  </a:lnTo>
                  <a:lnTo>
                    <a:pt x="336833" y="245529"/>
                  </a:lnTo>
                  <a:lnTo>
                    <a:pt x="336548" y="245130"/>
                  </a:lnTo>
                  <a:lnTo>
                    <a:pt x="336255" y="244745"/>
                  </a:lnTo>
                  <a:lnTo>
                    <a:pt x="335944" y="244360"/>
                  </a:lnTo>
                  <a:lnTo>
                    <a:pt x="335634" y="243982"/>
                  </a:lnTo>
                  <a:lnTo>
                    <a:pt x="335306" y="243611"/>
                  </a:lnTo>
                  <a:lnTo>
                    <a:pt x="334969" y="243248"/>
                  </a:lnTo>
                  <a:lnTo>
                    <a:pt x="334624" y="242892"/>
                  </a:lnTo>
                  <a:lnTo>
                    <a:pt x="334262" y="242544"/>
                  </a:lnTo>
                  <a:lnTo>
                    <a:pt x="333899" y="242202"/>
                  </a:lnTo>
                  <a:lnTo>
                    <a:pt x="333520" y="241868"/>
                  </a:lnTo>
                  <a:lnTo>
                    <a:pt x="333140" y="241541"/>
                  </a:lnTo>
                  <a:lnTo>
                    <a:pt x="332743" y="241229"/>
                  </a:lnTo>
                  <a:lnTo>
                    <a:pt x="332337" y="240916"/>
                  </a:lnTo>
                  <a:lnTo>
                    <a:pt x="331932" y="240611"/>
                  </a:lnTo>
                  <a:lnTo>
                    <a:pt x="331509" y="240321"/>
                  </a:lnTo>
                  <a:lnTo>
                    <a:pt x="331078" y="240030"/>
                  </a:lnTo>
                  <a:lnTo>
                    <a:pt x="330637" y="239754"/>
                  </a:lnTo>
                  <a:lnTo>
                    <a:pt x="330189" y="239493"/>
                  </a:lnTo>
                  <a:lnTo>
                    <a:pt x="329731" y="239231"/>
                  </a:lnTo>
                  <a:lnTo>
                    <a:pt x="329265" y="238984"/>
                  </a:lnTo>
                  <a:lnTo>
                    <a:pt x="328799" y="238745"/>
                  </a:lnTo>
                  <a:lnTo>
                    <a:pt x="328316" y="238512"/>
                  </a:lnTo>
                  <a:lnTo>
                    <a:pt x="327824" y="238294"/>
                  </a:lnTo>
                  <a:lnTo>
                    <a:pt x="327333" y="238083"/>
                  </a:lnTo>
                  <a:lnTo>
                    <a:pt x="326823" y="237880"/>
                  </a:lnTo>
                  <a:lnTo>
                    <a:pt x="326314" y="237691"/>
                  </a:lnTo>
                  <a:lnTo>
                    <a:pt x="325797" y="237510"/>
                  </a:lnTo>
                  <a:lnTo>
                    <a:pt x="325262" y="237343"/>
                  </a:lnTo>
                  <a:lnTo>
                    <a:pt x="324727" y="237183"/>
                  </a:lnTo>
                  <a:lnTo>
                    <a:pt x="324192" y="237037"/>
                  </a:lnTo>
                  <a:lnTo>
                    <a:pt x="323639" y="236899"/>
                  </a:lnTo>
                  <a:lnTo>
                    <a:pt x="323078" y="236776"/>
                  </a:lnTo>
                  <a:lnTo>
                    <a:pt x="322518" y="236667"/>
                  </a:lnTo>
                  <a:lnTo>
                    <a:pt x="322509" y="235853"/>
                  </a:lnTo>
                  <a:lnTo>
                    <a:pt x="322483" y="235047"/>
                  </a:lnTo>
                  <a:lnTo>
                    <a:pt x="322449" y="234234"/>
                  </a:lnTo>
                  <a:lnTo>
                    <a:pt x="322405" y="233427"/>
                  </a:lnTo>
                  <a:lnTo>
                    <a:pt x="322354" y="232621"/>
                  </a:lnTo>
                  <a:lnTo>
                    <a:pt x="322293" y="231815"/>
                  </a:lnTo>
                  <a:lnTo>
                    <a:pt x="322224" y="231008"/>
                  </a:lnTo>
                  <a:lnTo>
                    <a:pt x="322147" y="230202"/>
                  </a:lnTo>
                  <a:lnTo>
                    <a:pt x="322052" y="229396"/>
                  </a:lnTo>
                  <a:lnTo>
                    <a:pt x="321957" y="228590"/>
                  </a:lnTo>
                  <a:lnTo>
                    <a:pt x="321853" y="227790"/>
                  </a:lnTo>
                  <a:lnTo>
                    <a:pt x="321732" y="226991"/>
                  </a:lnTo>
                  <a:lnTo>
                    <a:pt x="321612" y="226185"/>
                  </a:lnTo>
                  <a:lnTo>
                    <a:pt x="321473" y="225386"/>
                  </a:lnTo>
                  <a:lnTo>
                    <a:pt x="321327" y="224594"/>
                  </a:lnTo>
                  <a:lnTo>
                    <a:pt x="321180" y="223795"/>
                  </a:lnTo>
                  <a:lnTo>
                    <a:pt x="321016" y="223004"/>
                  </a:lnTo>
                  <a:lnTo>
                    <a:pt x="320844" y="222205"/>
                  </a:lnTo>
                  <a:lnTo>
                    <a:pt x="320662" y="221413"/>
                  </a:lnTo>
                  <a:lnTo>
                    <a:pt x="320481" y="220628"/>
                  </a:lnTo>
                  <a:lnTo>
                    <a:pt x="320283" y="219836"/>
                  </a:lnTo>
                  <a:lnTo>
                    <a:pt x="320076" y="219052"/>
                  </a:lnTo>
                  <a:lnTo>
                    <a:pt x="319860" y="218267"/>
                  </a:lnTo>
                  <a:lnTo>
                    <a:pt x="319635" y="217483"/>
                  </a:lnTo>
                  <a:lnTo>
                    <a:pt x="319402" y="216706"/>
                  </a:lnTo>
                  <a:lnTo>
                    <a:pt x="319161" y="215928"/>
                  </a:lnTo>
                  <a:lnTo>
                    <a:pt x="318911" y="215151"/>
                  </a:lnTo>
                  <a:lnTo>
                    <a:pt x="318660" y="214374"/>
                  </a:lnTo>
                  <a:lnTo>
                    <a:pt x="318393" y="213604"/>
                  </a:lnTo>
                  <a:lnTo>
                    <a:pt x="318117" y="212834"/>
                  </a:lnTo>
                  <a:lnTo>
                    <a:pt x="317832" y="212071"/>
                  </a:lnTo>
                  <a:lnTo>
                    <a:pt x="317539" y="211301"/>
                  </a:lnTo>
                  <a:lnTo>
                    <a:pt x="317237" y="210546"/>
                  </a:lnTo>
                  <a:lnTo>
                    <a:pt x="316926" y="209783"/>
                  </a:lnTo>
                  <a:lnTo>
                    <a:pt x="316607" y="209028"/>
                  </a:lnTo>
                  <a:lnTo>
                    <a:pt x="316287" y="208272"/>
                  </a:lnTo>
                  <a:lnTo>
                    <a:pt x="315951" y="207524"/>
                  </a:lnTo>
                  <a:lnTo>
                    <a:pt x="315606" y="206776"/>
                  </a:lnTo>
                  <a:lnTo>
                    <a:pt x="315261" y="206035"/>
                  </a:lnTo>
                  <a:lnTo>
                    <a:pt x="314898" y="205294"/>
                  </a:lnTo>
                  <a:lnTo>
                    <a:pt x="314527" y="204553"/>
                  </a:lnTo>
                  <a:lnTo>
                    <a:pt x="314156" y="203820"/>
                  </a:lnTo>
                  <a:lnTo>
                    <a:pt x="313768" y="203093"/>
                  </a:lnTo>
                  <a:lnTo>
                    <a:pt x="313379" y="202359"/>
                  </a:lnTo>
                  <a:lnTo>
                    <a:pt x="312983" y="201640"/>
                  </a:lnTo>
                  <a:lnTo>
                    <a:pt x="312568" y="200921"/>
                  </a:lnTo>
                  <a:lnTo>
                    <a:pt x="312154" y="200202"/>
                  </a:lnTo>
                  <a:lnTo>
                    <a:pt x="311731" y="199490"/>
                  </a:lnTo>
                  <a:lnTo>
                    <a:pt x="311300" y="198778"/>
                  </a:lnTo>
                  <a:lnTo>
                    <a:pt x="310860" y="198074"/>
                  </a:lnTo>
                  <a:lnTo>
                    <a:pt x="310411" y="197369"/>
                  </a:lnTo>
                  <a:lnTo>
                    <a:pt x="309962" y="196672"/>
                  </a:lnTo>
                  <a:lnTo>
                    <a:pt x="309496" y="195982"/>
                  </a:lnTo>
                  <a:lnTo>
                    <a:pt x="309022" y="195292"/>
                  </a:lnTo>
                  <a:lnTo>
                    <a:pt x="308547" y="194602"/>
                  </a:lnTo>
                  <a:lnTo>
                    <a:pt x="308055" y="193926"/>
                  </a:lnTo>
                  <a:lnTo>
                    <a:pt x="307563" y="193250"/>
                  </a:lnTo>
                  <a:lnTo>
                    <a:pt x="307063" y="192575"/>
                  </a:lnTo>
                  <a:lnTo>
                    <a:pt x="306554" y="191907"/>
                  </a:lnTo>
                  <a:lnTo>
                    <a:pt x="306036" y="191246"/>
                  </a:lnTo>
                  <a:lnTo>
                    <a:pt x="305510" y="190585"/>
                  </a:lnTo>
                  <a:lnTo>
                    <a:pt x="304983" y="189931"/>
                  </a:lnTo>
                  <a:lnTo>
                    <a:pt x="304440" y="189284"/>
                  </a:lnTo>
                  <a:lnTo>
                    <a:pt x="303896" y="188638"/>
                  </a:lnTo>
                  <a:lnTo>
                    <a:pt x="303335" y="187999"/>
                  </a:lnTo>
                  <a:lnTo>
                    <a:pt x="302774" y="187367"/>
                  </a:lnTo>
                  <a:lnTo>
                    <a:pt x="302205" y="186735"/>
                  </a:lnTo>
                  <a:lnTo>
                    <a:pt x="301635" y="186110"/>
                  </a:lnTo>
                  <a:lnTo>
                    <a:pt x="301049" y="185493"/>
                  </a:lnTo>
                  <a:lnTo>
                    <a:pt x="300453" y="184882"/>
                  </a:lnTo>
                  <a:lnTo>
                    <a:pt x="299858" y="184272"/>
                  </a:lnTo>
                  <a:lnTo>
                    <a:pt x="299254" y="183669"/>
                  </a:lnTo>
                  <a:lnTo>
                    <a:pt x="298641" y="183074"/>
                  </a:lnTo>
                  <a:lnTo>
                    <a:pt x="298020" y="182478"/>
                  </a:lnTo>
                  <a:lnTo>
                    <a:pt x="297390" y="181897"/>
                  </a:lnTo>
                  <a:lnTo>
                    <a:pt x="296760" y="181316"/>
                  </a:lnTo>
                  <a:lnTo>
                    <a:pt x="296121" y="180742"/>
                  </a:lnTo>
                  <a:lnTo>
                    <a:pt x="295474" y="180175"/>
                  </a:lnTo>
                  <a:lnTo>
                    <a:pt x="294818" y="179609"/>
                  </a:lnTo>
                  <a:lnTo>
                    <a:pt x="294154" y="179049"/>
                  </a:lnTo>
                  <a:lnTo>
                    <a:pt x="293481" y="178505"/>
                  </a:lnTo>
                  <a:lnTo>
                    <a:pt x="292808" y="177960"/>
                  </a:lnTo>
                  <a:lnTo>
                    <a:pt x="292126" y="177422"/>
                  </a:lnTo>
                  <a:lnTo>
                    <a:pt x="291436" y="176892"/>
                  </a:lnTo>
                  <a:lnTo>
                    <a:pt x="290737" y="176362"/>
                  </a:lnTo>
                  <a:lnTo>
                    <a:pt x="290038" y="175846"/>
                  </a:lnTo>
                  <a:lnTo>
                    <a:pt x="289330" y="175330"/>
                  </a:lnTo>
                  <a:lnTo>
                    <a:pt x="288614" y="174829"/>
                  </a:lnTo>
                  <a:lnTo>
                    <a:pt x="287889" y="174328"/>
                  </a:lnTo>
                  <a:lnTo>
                    <a:pt x="287156" y="173834"/>
                  </a:lnTo>
                  <a:lnTo>
                    <a:pt x="286422" y="173347"/>
                  </a:lnTo>
                  <a:lnTo>
                    <a:pt x="285680" y="172868"/>
                  </a:lnTo>
                  <a:lnTo>
                    <a:pt x="284930" y="172396"/>
                  </a:lnTo>
                  <a:lnTo>
                    <a:pt x="284170" y="171931"/>
                  </a:lnTo>
                  <a:lnTo>
                    <a:pt x="283411" y="171473"/>
                  </a:lnTo>
                  <a:lnTo>
                    <a:pt x="282643" y="171023"/>
                  </a:lnTo>
                  <a:lnTo>
                    <a:pt x="281866" y="170580"/>
                  </a:lnTo>
                  <a:lnTo>
                    <a:pt x="281090" y="170144"/>
                  </a:lnTo>
                  <a:lnTo>
                    <a:pt x="280296" y="169715"/>
                  </a:lnTo>
                  <a:lnTo>
                    <a:pt x="279502" y="169294"/>
                  </a:lnTo>
                  <a:lnTo>
                    <a:pt x="278700" y="168880"/>
                  </a:lnTo>
                  <a:lnTo>
                    <a:pt x="277897" y="168473"/>
                  </a:lnTo>
                  <a:lnTo>
                    <a:pt x="277086" y="168081"/>
                  </a:lnTo>
                  <a:lnTo>
                    <a:pt x="276266" y="167689"/>
                  </a:lnTo>
                  <a:lnTo>
                    <a:pt x="275438" y="167304"/>
                  </a:lnTo>
                  <a:lnTo>
                    <a:pt x="274609" y="166933"/>
                  </a:lnTo>
                  <a:lnTo>
                    <a:pt x="273772" y="166563"/>
                  </a:lnTo>
                  <a:lnTo>
                    <a:pt x="272927" y="166207"/>
                  </a:lnTo>
                  <a:lnTo>
                    <a:pt x="272081" y="165851"/>
                  </a:lnTo>
                  <a:lnTo>
                    <a:pt x="271227" y="165510"/>
                  </a:lnTo>
                  <a:lnTo>
                    <a:pt x="270364" y="165175"/>
                  </a:lnTo>
                  <a:lnTo>
                    <a:pt x="269492" y="164849"/>
                  </a:lnTo>
                  <a:lnTo>
                    <a:pt x="268621" y="164536"/>
                  </a:lnTo>
                  <a:lnTo>
                    <a:pt x="267741" y="164224"/>
                  </a:lnTo>
                  <a:lnTo>
                    <a:pt x="266861" y="163926"/>
                  </a:lnTo>
                  <a:lnTo>
                    <a:pt x="265963" y="163628"/>
                  </a:lnTo>
                  <a:lnTo>
                    <a:pt x="265074" y="163345"/>
                  </a:lnTo>
                  <a:lnTo>
                    <a:pt x="264168" y="163076"/>
                  </a:lnTo>
                  <a:lnTo>
                    <a:pt x="263262" y="162807"/>
                  </a:lnTo>
                  <a:lnTo>
                    <a:pt x="262348" y="162553"/>
                  </a:lnTo>
                  <a:lnTo>
                    <a:pt x="261433" y="162299"/>
                  </a:lnTo>
                  <a:lnTo>
                    <a:pt x="260501" y="162059"/>
                  </a:lnTo>
                  <a:lnTo>
                    <a:pt x="259578" y="161834"/>
                  </a:lnTo>
                  <a:lnTo>
                    <a:pt x="258637" y="161609"/>
                  </a:lnTo>
                  <a:lnTo>
                    <a:pt x="257697" y="161398"/>
                  </a:lnTo>
                  <a:lnTo>
                    <a:pt x="256747" y="161202"/>
                  </a:lnTo>
                  <a:lnTo>
                    <a:pt x="255798" y="161006"/>
                  </a:lnTo>
                  <a:lnTo>
                    <a:pt x="254840" y="160824"/>
                  </a:lnTo>
                  <a:lnTo>
                    <a:pt x="254866" y="157861"/>
                  </a:lnTo>
                  <a:lnTo>
                    <a:pt x="254901" y="154897"/>
                  </a:lnTo>
                  <a:lnTo>
                    <a:pt x="254935" y="151940"/>
                  </a:lnTo>
                  <a:lnTo>
                    <a:pt x="254961" y="148977"/>
                  </a:lnTo>
                  <a:lnTo>
                    <a:pt x="254987" y="147052"/>
                  </a:lnTo>
                  <a:lnTo>
                    <a:pt x="255013" y="145120"/>
                  </a:lnTo>
                  <a:lnTo>
                    <a:pt x="255073" y="141241"/>
                  </a:lnTo>
                  <a:lnTo>
                    <a:pt x="255151" y="137355"/>
                  </a:lnTo>
                  <a:lnTo>
                    <a:pt x="255220" y="133454"/>
                  </a:lnTo>
                  <a:lnTo>
                    <a:pt x="255246" y="131500"/>
                  </a:lnTo>
                  <a:lnTo>
                    <a:pt x="255263" y="129546"/>
                  </a:lnTo>
                  <a:lnTo>
                    <a:pt x="255280" y="127592"/>
                  </a:lnTo>
                  <a:lnTo>
                    <a:pt x="255289" y="125638"/>
                  </a:lnTo>
                  <a:lnTo>
                    <a:pt x="255280" y="123684"/>
                  </a:lnTo>
                  <a:lnTo>
                    <a:pt x="255263" y="121723"/>
                  </a:lnTo>
                  <a:lnTo>
                    <a:pt x="255237" y="119769"/>
                  </a:lnTo>
                  <a:lnTo>
                    <a:pt x="255186" y="117815"/>
                  </a:lnTo>
                  <a:lnTo>
                    <a:pt x="255125" y="115861"/>
                  </a:lnTo>
                  <a:lnTo>
                    <a:pt x="255047" y="113907"/>
                  </a:lnTo>
                  <a:lnTo>
                    <a:pt x="254944" y="111953"/>
                  </a:lnTo>
                  <a:lnTo>
                    <a:pt x="254892" y="110979"/>
                  </a:lnTo>
                  <a:lnTo>
                    <a:pt x="254823" y="109999"/>
                  </a:lnTo>
                  <a:lnTo>
                    <a:pt x="254754" y="109025"/>
                  </a:lnTo>
                  <a:lnTo>
                    <a:pt x="254685" y="108052"/>
                  </a:lnTo>
                  <a:lnTo>
                    <a:pt x="254599" y="107078"/>
                  </a:lnTo>
                  <a:lnTo>
                    <a:pt x="254512" y="106105"/>
                  </a:lnTo>
                  <a:lnTo>
                    <a:pt x="254418" y="105139"/>
                  </a:lnTo>
                  <a:lnTo>
                    <a:pt x="254323" y="104166"/>
                  </a:lnTo>
                  <a:lnTo>
                    <a:pt x="254219" y="103199"/>
                  </a:lnTo>
                  <a:lnTo>
                    <a:pt x="254098" y="102226"/>
                  </a:lnTo>
                  <a:lnTo>
                    <a:pt x="253977" y="101260"/>
                  </a:lnTo>
                  <a:lnTo>
                    <a:pt x="253857" y="100294"/>
                  </a:lnTo>
                  <a:lnTo>
                    <a:pt x="253719" y="99328"/>
                  </a:lnTo>
                  <a:lnTo>
                    <a:pt x="253572" y="98362"/>
                  </a:lnTo>
                  <a:lnTo>
                    <a:pt x="253425" y="97396"/>
                  </a:lnTo>
                  <a:lnTo>
                    <a:pt x="253261" y="96437"/>
                  </a:lnTo>
                  <a:lnTo>
                    <a:pt x="253097" y="95471"/>
                  </a:lnTo>
                  <a:lnTo>
                    <a:pt x="252925" y="94512"/>
                  </a:lnTo>
                  <a:lnTo>
                    <a:pt x="252735" y="93553"/>
                  </a:lnTo>
                  <a:lnTo>
                    <a:pt x="252545" y="92594"/>
                  </a:lnTo>
                  <a:lnTo>
                    <a:pt x="252338" y="91635"/>
                  </a:lnTo>
                  <a:lnTo>
                    <a:pt x="252131" y="90684"/>
                  </a:lnTo>
                  <a:lnTo>
                    <a:pt x="251906" y="89732"/>
                  </a:lnTo>
                  <a:lnTo>
                    <a:pt x="251673" y="88781"/>
                  </a:lnTo>
                  <a:lnTo>
                    <a:pt x="251441" y="87829"/>
                  </a:lnTo>
                  <a:lnTo>
                    <a:pt x="251190" y="86877"/>
                  </a:lnTo>
                  <a:lnTo>
                    <a:pt x="251518" y="86885"/>
                  </a:lnTo>
                  <a:lnTo>
                    <a:pt x="251846" y="86870"/>
                  </a:lnTo>
                  <a:lnTo>
                    <a:pt x="252183" y="86848"/>
                  </a:lnTo>
                  <a:lnTo>
                    <a:pt x="252519" y="86805"/>
                  </a:lnTo>
                  <a:lnTo>
                    <a:pt x="252856" y="86747"/>
                  </a:lnTo>
                  <a:lnTo>
                    <a:pt x="253192" y="86674"/>
                  </a:lnTo>
                  <a:lnTo>
                    <a:pt x="253537" y="86594"/>
                  </a:lnTo>
                  <a:lnTo>
                    <a:pt x="253874" y="86492"/>
                  </a:lnTo>
                  <a:lnTo>
                    <a:pt x="254219" y="86383"/>
                  </a:lnTo>
                  <a:lnTo>
                    <a:pt x="254556" y="86267"/>
                  </a:lnTo>
                  <a:lnTo>
                    <a:pt x="254892" y="86136"/>
                  </a:lnTo>
                  <a:lnTo>
                    <a:pt x="255229" y="85998"/>
                  </a:lnTo>
                  <a:lnTo>
                    <a:pt x="255565" y="85853"/>
                  </a:lnTo>
                  <a:lnTo>
                    <a:pt x="255893" y="85701"/>
                  </a:lnTo>
                  <a:lnTo>
                    <a:pt x="256221" y="85534"/>
                  </a:lnTo>
                  <a:lnTo>
                    <a:pt x="256549" y="85367"/>
                  </a:lnTo>
                  <a:lnTo>
                    <a:pt x="256877" y="85192"/>
                  </a:lnTo>
                  <a:lnTo>
                    <a:pt x="257196" y="85018"/>
                  </a:lnTo>
                  <a:lnTo>
                    <a:pt x="257507" y="84829"/>
                  </a:lnTo>
                  <a:lnTo>
                    <a:pt x="257817" y="84647"/>
                  </a:lnTo>
                  <a:lnTo>
                    <a:pt x="258119" y="84459"/>
                  </a:lnTo>
                  <a:lnTo>
                    <a:pt x="258421" y="84270"/>
                  </a:lnTo>
                  <a:lnTo>
                    <a:pt x="259000" y="83885"/>
                  </a:lnTo>
                  <a:lnTo>
                    <a:pt x="259560" y="83500"/>
                  </a:lnTo>
                  <a:lnTo>
                    <a:pt x="260078" y="83122"/>
                  </a:lnTo>
                  <a:lnTo>
                    <a:pt x="260570" y="82759"/>
                  </a:lnTo>
                  <a:lnTo>
                    <a:pt x="261027" y="82417"/>
                  </a:lnTo>
                  <a:lnTo>
                    <a:pt x="261804" y="81807"/>
                  </a:lnTo>
                  <a:lnTo>
                    <a:pt x="262598" y="81175"/>
                  </a:lnTo>
                  <a:lnTo>
                    <a:pt x="262995" y="80841"/>
                  </a:lnTo>
                  <a:lnTo>
                    <a:pt x="263392" y="80507"/>
                  </a:lnTo>
                  <a:lnTo>
                    <a:pt x="263789" y="80158"/>
                  </a:lnTo>
                  <a:lnTo>
                    <a:pt x="264186" y="79810"/>
                  </a:lnTo>
                  <a:lnTo>
                    <a:pt x="264574" y="79446"/>
                  </a:lnTo>
                  <a:lnTo>
                    <a:pt x="264954" y="79083"/>
                  </a:lnTo>
                  <a:lnTo>
                    <a:pt x="265325" y="78713"/>
                  </a:lnTo>
                  <a:lnTo>
                    <a:pt x="265687" y="78335"/>
                  </a:lnTo>
                  <a:lnTo>
                    <a:pt x="266049" y="77950"/>
                  </a:lnTo>
                  <a:lnTo>
                    <a:pt x="266386" y="77558"/>
                  </a:lnTo>
                  <a:lnTo>
                    <a:pt x="266714" y="77166"/>
                  </a:lnTo>
                  <a:lnTo>
                    <a:pt x="267024" y="76759"/>
                  </a:lnTo>
                  <a:lnTo>
                    <a:pt x="267327" y="76352"/>
                  </a:lnTo>
                  <a:lnTo>
                    <a:pt x="267603" y="75938"/>
                  </a:lnTo>
                  <a:lnTo>
                    <a:pt x="267732" y="75727"/>
                  </a:lnTo>
                  <a:lnTo>
                    <a:pt x="267861" y="75517"/>
                  </a:lnTo>
                  <a:lnTo>
                    <a:pt x="267982" y="75306"/>
                  </a:lnTo>
                  <a:lnTo>
                    <a:pt x="268094" y="75095"/>
                  </a:lnTo>
                  <a:lnTo>
                    <a:pt x="268207" y="74877"/>
                  </a:lnTo>
                  <a:lnTo>
                    <a:pt x="268310" y="74659"/>
                  </a:lnTo>
                  <a:lnTo>
                    <a:pt x="268414" y="74442"/>
                  </a:lnTo>
                  <a:lnTo>
                    <a:pt x="268500" y="74224"/>
                  </a:lnTo>
                  <a:lnTo>
                    <a:pt x="268586" y="74006"/>
                  </a:lnTo>
                  <a:lnTo>
                    <a:pt x="268673" y="73788"/>
                  </a:lnTo>
                  <a:lnTo>
                    <a:pt x="268742" y="73563"/>
                  </a:lnTo>
                  <a:lnTo>
                    <a:pt x="268811" y="73345"/>
                  </a:lnTo>
                  <a:lnTo>
                    <a:pt x="268862" y="73120"/>
                  </a:lnTo>
                  <a:lnTo>
                    <a:pt x="268914" y="72894"/>
                  </a:lnTo>
                  <a:lnTo>
                    <a:pt x="268957" y="72662"/>
                  </a:lnTo>
                  <a:lnTo>
                    <a:pt x="268992" y="72437"/>
                  </a:lnTo>
                  <a:lnTo>
                    <a:pt x="269026" y="72212"/>
                  </a:lnTo>
                  <a:lnTo>
                    <a:pt x="269044" y="71979"/>
                  </a:lnTo>
                  <a:lnTo>
                    <a:pt x="269052" y="71747"/>
                  </a:lnTo>
                  <a:lnTo>
                    <a:pt x="269061" y="71514"/>
                  </a:lnTo>
                  <a:lnTo>
                    <a:pt x="269052" y="71282"/>
                  </a:lnTo>
                  <a:lnTo>
                    <a:pt x="269044" y="71049"/>
                  </a:lnTo>
                  <a:lnTo>
                    <a:pt x="269018" y="70810"/>
                  </a:lnTo>
                  <a:lnTo>
                    <a:pt x="268983" y="70577"/>
                  </a:lnTo>
                  <a:lnTo>
                    <a:pt x="268940" y="70337"/>
                  </a:lnTo>
                  <a:lnTo>
                    <a:pt x="268888" y="70098"/>
                  </a:lnTo>
                  <a:lnTo>
                    <a:pt x="268828" y="69865"/>
                  </a:lnTo>
                  <a:lnTo>
                    <a:pt x="268759" y="69626"/>
                  </a:lnTo>
                  <a:lnTo>
                    <a:pt x="268690" y="69393"/>
                  </a:lnTo>
                  <a:lnTo>
                    <a:pt x="268604" y="69168"/>
                  </a:lnTo>
                  <a:lnTo>
                    <a:pt x="268526" y="68950"/>
                  </a:lnTo>
                  <a:lnTo>
                    <a:pt x="268431" y="68732"/>
                  </a:lnTo>
                  <a:lnTo>
                    <a:pt x="268345" y="68514"/>
                  </a:lnTo>
                  <a:lnTo>
                    <a:pt x="268241" y="68304"/>
                  </a:lnTo>
                  <a:lnTo>
                    <a:pt x="268138" y="68100"/>
                  </a:lnTo>
                  <a:lnTo>
                    <a:pt x="268034" y="67897"/>
                  </a:lnTo>
                  <a:lnTo>
                    <a:pt x="267922" y="67693"/>
                  </a:lnTo>
                  <a:lnTo>
                    <a:pt x="267810" y="67497"/>
                  </a:lnTo>
                  <a:lnTo>
                    <a:pt x="267689" y="67301"/>
                  </a:lnTo>
                  <a:lnTo>
                    <a:pt x="267568" y="67112"/>
                  </a:lnTo>
                  <a:lnTo>
                    <a:pt x="267439" y="66931"/>
                  </a:lnTo>
                  <a:lnTo>
                    <a:pt x="267309" y="66749"/>
                  </a:lnTo>
                  <a:lnTo>
                    <a:pt x="267171" y="66567"/>
                  </a:lnTo>
                  <a:lnTo>
                    <a:pt x="267033" y="66393"/>
                  </a:lnTo>
                  <a:lnTo>
                    <a:pt x="266886" y="66219"/>
                  </a:lnTo>
                  <a:lnTo>
                    <a:pt x="266740" y="66044"/>
                  </a:lnTo>
                  <a:lnTo>
                    <a:pt x="266584" y="65885"/>
                  </a:lnTo>
                  <a:lnTo>
                    <a:pt x="266438" y="65718"/>
                  </a:lnTo>
                  <a:lnTo>
                    <a:pt x="266274" y="65558"/>
                  </a:lnTo>
                  <a:lnTo>
                    <a:pt x="266110" y="65405"/>
                  </a:lnTo>
                  <a:lnTo>
                    <a:pt x="265946" y="65253"/>
                  </a:lnTo>
                  <a:lnTo>
                    <a:pt x="265782" y="65100"/>
                  </a:lnTo>
                  <a:lnTo>
                    <a:pt x="265428" y="64810"/>
                  </a:lnTo>
                  <a:lnTo>
                    <a:pt x="265074" y="64534"/>
                  </a:lnTo>
                  <a:lnTo>
                    <a:pt x="264695" y="64272"/>
                  </a:lnTo>
                  <a:lnTo>
                    <a:pt x="264315" y="64018"/>
                  </a:lnTo>
                  <a:lnTo>
                    <a:pt x="263918" y="63778"/>
                  </a:lnTo>
                  <a:lnTo>
                    <a:pt x="263504" y="63553"/>
                  </a:lnTo>
                  <a:lnTo>
                    <a:pt x="263090" y="63342"/>
                  </a:lnTo>
                  <a:lnTo>
                    <a:pt x="262658" y="63139"/>
                  </a:lnTo>
                  <a:lnTo>
                    <a:pt x="262218" y="62950"/>
                  </a:lnTo>
                  <a:lnTo>
                    <a:pt x="261778" y="62776"/>
                  </a:lnTo>
                  <a:lnTo>
                    <a:pt x="261321" y="62609"/>
                  </a:lnTo>
                  <a:lnTo>
                    <a:pt x="260855" y="62456"/>
                  </a:lnTo>
                  <a:lnTo>
                    <a:pt x="260380" y="62318"/>
                  </a:lnTo>
                  <a:lnTo>
                    <a:pt x="259906" y="62187"/>
                  </a:lnTo>
                  <a:lnTo>
                    <a:pt x="259414" y="62071"/>
                  </a:lnTo>
                  <a:lnTo>
                    <a:pt x="258922" y="61962"/>
                  </a:lnTo>
                  <a:lnTo>
                    <a:pt x="258430" y="61868"/>
                  </a:lnTo>
                  <a:lnTo>
                    <a:pt x="257921" y="61781"/>
                  </a:lnTo>
                  <a:lnTo>
                    <a:pt x="257420" y="61708"/>
                  </a:lnTo>
                  <a:lnTo>
                    <a:pt x="256903" y="61650"/>
                  </a:lnTo>
                  <a:lnTo>
                    <a:pt x="256385" y="61599"/>
                  </a:lnTo>
                  <a:lnTo>
                    <a:pt x="255867" y="61555"/>
                  </a:lnTo>
                  <a:lnTo>
                    <a:pt x="255349" y="61526"/>
                  </a:lnTo>
                  <a:lnTo>
                    <a:pt x="254823" y="61512"/>
                  </a:lnTo>
                  <a:lnTo>
                    <a:pt x="254297" y="61497"/>
                  </a:lnTo>
                  <a:lnTo>
                    <a:pt x="253770" y="61504"/>
                  </a:lnTo>
                  <a:lnTo>
                    <a:pt x="253244" y="61512"/>
                  </a:lnTo>
                  <a:lnTo>
                    <a:pt x="252709" y="61534"/>
                  </a:lnTo>
                  <a:lnTo>
                    <a:pt x="252183" y="61570"/>
                  </a:lnTo>
                  <a:lnTo>
                    <a:pt x="251656" y="61613"/>
                  </a:lnTo>
                  <a:lnTo>
                    <a:pt x="251130" y="61664"/>
                  </a:lnTo>
                  <a:lnTo>
                    <a:pt x="250604" y="61722"/>
                  </a:lnTo>
                  <a:lnTo>
                    <a:pt x="250077" y="61795"/>
                  </a:lnTo>
                  <a:lnTo>
                    <a:pt x="249559" y="61875"/>
                  </a:lnTo>
                  <a:lnTo>
                    <a:pt x="249042" y="61962"/>
                  </a:lnTo>
                  <a:lnTo>
                    <a:pt x="248524" y="62064"/>
                  </a:lnTo>
                  <a:lnTo>
                    <a:pt x="248015" y="62173"/>
                  </a:lnTo>
                  <a:lnTo>
                    <a:pt x="247514" y="62289"/>
                  </a:lnTo>
                  <a:lnTo>
                    <a:pt x="247005" y="62420"/>
                  </a:lnTo>
                  <a:lnTo>
                    <a:pt x="246513" y="62551"/>
                  </a:lnTo>
                  <a:lnTo>
                    <a:pt x="246022" y="62696"/>
                  </a:lnTo>
                  <a:lnTo>
                    <a:pt x="245538" y="62848"/>
                  </a:lnTo>
                  <a:lnTo>
                    <a:pt x="245064" y="63008"/>
                  </a:lnTo>
                  <a:lnTo>
                    <a:pt x="244598" y="63182"/>
                  </a:lnTo>
                  <a:lnTo>
                    <a:pt x="244132" y="63357"/>
                  </a:lnTo>
                  <a:lnTo>
                    <a:pt x="243683" y="63546"/>
                  </a:lnTo>
                  <a:lnTo>
                    <a:pt x="243234" y="63742"/>
                  </a:lnTo>
                  <a:lnTo>
                    <a:pt x="242803" y="63938"/>
                  </a:lnTo>
                  <a:lnTo>
                    <a:pt x="242380" y="64149"/>
                  </a:lnTo>
                  <a:lnTo>
                    <a:pt x="241966" y="64366"/>
                  </a:lnTo>
                  <a:lnTo>
                    <a:pt x="241560" y="64592"/>
                  </a:lnTo>
                  <a:lnTo>
                    <a:pt x="241163" y="64824"/>
                  </a:lnTo>
                  <a:lnTo>
                    <a:pt x="240473" y="63807"/>
                  </a:lnTo>
                  <a:lnTo>
                    <a:pt x="239765" y="62790"/>
                  </a:lnTo>
                  <a:lnTo>
                    <a:pt x="239041" y="61788"/>
                  </a:lnTo>
                  <a:lnTo>
                    <a:pt x="238299" y="60793"/>
                  </a:lnTo>
                  <a:lnTo>
                    <a:pt x="237539" y="59812"/>
                  </a:lnTo>
                  <a:lnTo>
                    <a:pt x="236763" y="58839"/>
                  </a:lnTo>
                  <a:lnTo>
                    <a:pt x="235969" y="57873"/>
                  </a:lnTo>
                  <a:lnTo>
                    <a:pt x="235158" y="56921"/>
                  </a:lnTo>
                  <a:lnTo>
                    <a:pt x="234338" y="55977"/>
                  </a:lnTo>
                  <a:lnTo>
                    <a:pt x="233492" y="55047"/>
                  </a:lnTo>
                  <a:lnTo>
                    <a:pt x="232638" y="54124"/>
                  </a:lnTo>
                  <a:lnTo>
                    <a:pt x="231766" y="53216"/>
                  </a:lnTo>
                  <a:lnTo>
                    <a:pt x="230886" y="52316"/>
                  </a:lnTo>
                  <a:lnTo>
                    <a:pt x="229980" y="51429"/>
                  </a:lnTo>
                  <a:lnTo>
                    <a:pt x="229066" y="50558"/>
                  </a:lnTo>
                  <a:lnTo>
                    <a:pt x="228134" y="49693"/>
                  </a:lnTo>
                  <a:lnTo>
                    <a:pt x="227193" y="48843"/>
                  </a:lnTo>
                  <a:lnTo>
                    <a:pt x="226235" y="48001"/>
                  </a:lnTo>
                  <a:lnTo>
                    <a:pt x="225260" y="47180"/>
                  </a:lnTo>
                  <a:lnTo>
                    <a:pt x="224276" y="46366"/>
                  </a:lnTo>
                  <a:lnTo>
                    <a:pt x="223275" y="45560"/>
                  </a:lnTo>
                  <a:lnTo>
                    <a:pt x="222257" y="44776"/>
                  </a:lnTo>
                  <a:lnTo>
                    <a:pt x="221230" y="43998"/>
                  </a:lnTo>
                  <a:lnTo>
                    <a:pt x="220186" y="43236"/>
                  </a:lnTo>
                  <a:lnTo>
                    <a:pt x="219134" y="42488"/>
                  </a:lnTo>
                  <a:lnTo>
                    <a:pt x="218599" y="42117"/>
                  </a:lnTo>
                  <a:lnTo>
                    <a:pt x="218064" y="41754"/>
                  </a:lnTo>
                  <a:lnTo>
                    <a:pt x="217520" y="41391"/>
                  </a:lnTo>
                  <a:lnTo>
                    <a:pt x="216985" y="41027"/>
                  </a:lnTo>
                  <a:lnTo>
                    <a:pt x="216433" y="40672"/>
                  </a:lnTo>
                  <a:lnTo>
                    <a:pt x="215889" y="40323"/>
                  </a:lnTo>
                  <a:lnTo>
                    <a:pt x="215337" y="39974"/>
                  </a:lnTo>
                  <a:lnTo>
                    <a:pt x="214785" y="39626"/>
                  </a:lnTo>
                  <a:lnTo>
                    <a:pt x="214224" y="39284"/>
                  </a:lnTo>
                  <a:lnTo>
                    <a:pt x="213663" y="38950"/>
                  </a:lnTo>
                  <a:lnTo>
                    <a:pt x="213102" y="38616"/>
                  </a:lnTo>
                  <a:lnTo>
                    <a:pt x="212532" y="38282"/>
                  </a:lnTo>
                  <a:lnTo>
                    <a:pt x="211963" y="37955"/>
                  </a:lnTo>
                  <a:lnTo>
                    <a:pt x="211393" y="37635"/>
                  </a:lnTo>
                  <a:lnTo>
                    <a:pt x="210815" y="37316"/>
                  </a:lnTo>
                  <a:lnTo>
                    <a:pt x="210237" y="36996"/>
                  </a:lnTo>
                  <a:lnTo>
                    <a:pt x="209650" y="36684"/>
                  </a:lnTo>
                  <a:lnTo>
                    <a:pt x="209064" y="36379"/>
                  </a:lnTo>
                  <a:lnTo>
                    <a:pt x="208477" y="36073"/>
                  </a:lnTo>
                  <a:lnTo>
                    <a:pt x="207890" y="35768"/>
                  </a:lnTo>
                  <a:lnTo>
                    <a:pt x="207295" y="35471"/>
                  </a:lnTo>
                  <a:lnTo>
                    <a:pt x="206699" y="35180"/>
                  </a:lnTo>
                  <a:lnTo>
                    <a:pt x="206104" y="34889"/>
                  </a:lnTo>
                  <a:lnTo>
                    <a:pt x="205500" y="34606"/>
                  </a:lnTo>
                  <a:lnTo>
                    <a:pt x="204896" y="34323"/>
                  </a:lnTo>
                  <a:lnTo>
                    <a:pt x="204283" y="34047"/>
                  </a:lnTo>
                  <a:lnTo>
                    <a:pt x="203679" y="33771"/>
                  </a:lnTo>
                  <a:lnTo>
                    <a:pt x="203066" y="33502"/>
                  </a:lnTo>
                  <a:lnTo>
                    <a:pt x="202445" y="33233"/>
                  </a:lnTo>
                  <a:lnTo>
                    <a:pt x="201832" y="32972"/>
                  </a:lnTo>
                  <a:lnTo>
                    <a:pt x="201211" y="32718"/>
                  </a:lnTo>
                  <a:lnTo>
                    <a:pt x="200590" y="32463"/>
                  </a:lnTo>
                  <a:lnTo>
                    <a:pt x="199960" y="32209"/>
                  </a:lnTo>
                  <a:lnTo>
                    <a:pt x="199330" y="31962"/>
                  </a:lnTo>
                  <a:lnTo>
                    <a:pt x="198700" y="31722"/>
                  </a:lnTo>
                  <a:lnTo>
                    <a:pt x="198070" y="31483"/>
                  </a:lnTo>
                  <a:lnTo>
                    <a:pt x="197432" y="31250"/>
                  </a:lnTo>
                  <a:lnTo>
                    <a:pt x="196793" y="31018"/>
                  </a:lnTo>
                  <a:lnTo>
                    <a:pt x="196155" y="30793"/>
                  </a:lnTo>
                  <a:lnTo>
                    <a:pt x="195507" y="30575"/>
                  </a:lnTo>
                  <a:lnTo>
                    <a:pt x="194860" y="30357"/>
                  </a:lnTo>
                  <a:lnTo>
                    <a:pt x="194213" y="30146"/>
                  </a:lnTo>
                  <a:lnTo>
                    <a:pt x="193566" y="29935"/>
                  </a:lnTo>
                  <a:lnTo>
                    <a:pt x="192910" y="29732"/>
                  </a:lnTo>
                  <a:lnTo>
                    <a:pt x="192254" y="29536"/>
                  </a:lnTo>
                  <a:lnTo>
                    <a:pt x="191598" y="29340"/>
                  </a:lnTo>
                  <a:lnTo>
                    <a:pt x="190934" y="29144"/>
                  </a:lnTo>
                  <a:lnTo>
                    <a:pt x="190278" y="28962"/>
                  </a:lnTo>
                  <a:lnTo>
                    <a:pt x="189605" y="28780"/>
                  </a:lnTo>
                  <a:lnTo>
                    <a:pt x="188941" y="28599"/>
                  </a:lnTo>
                  <a:lnTo>
                    <a:pt x="188276" y="28425"/>
                  </a:lnTo>
                  <a:lnTo>
                    <a:pt x="187603" y="28257"/>
                  </a:lnTo>
                  <a:lnTo>
                    <a:pt x="186930" y="28090"/>
                  </a:lnTo>
                  <a:lnTo>
                    <a:pt x="186248" y="27931"/>
                  </a:lnTo>
                  <a:lnTo>
                    <a:pt x="185575" y="27778"/>
                  </a:lnTo>
                  <a:lnTo>
                    <a:pt x="184894" y="27626"/>
                  </a:lnTo>
                  <a:lnTo>
                    <a:pt x="184212" y="27480"/>
                  </a:lnTo>
                  <a:lnTo>
                    <a:pt x="183530" y="27335"/>
                  </a:lnTo>
                  <a:lnTo>
                    <a:pt x="182840" y="27204"/>
                  </a:lnTo>
                  <a:lnTo>
                    <a:pt x="182150" y="27066"/>
                  </a:lnTo>
                  <a:lnTo>
                    <a:pt x="181459" y="26943"/>
                  </a:lnTo>
                  <a:lnTo>
                    <a:pt x="180769" y="26819"/>
                  </a:lnTo>
                  <a:lnTo>
                    <a:pt x="180079" y="26696"/>
                  </a:lnTo>
                  <a:lnTo>
                    <a:pt x="179380" y="26587"/>
                  </a:lnTo>
                  <a:lnTo>
                    <a:pt x="178681" y="26478"/>
                  </a:lnTo>
                  <a:lnTo>
                    <a:pt x="177982" y="26369"/>
                  </a:lnTo>
                  <a:lnTo>
                    <a:pt x="177283" y="26274"/>
                  </a:lnTo>
                  <a:lnTo>
                    <a:pt x="176575" y="26180"/>
                  </a:lnTo>
                  <a:lnTo>
                    <a:pt x="175868" y="26086"/>
                  </a:lnTo>
                  <a:lnTo>
                    <a:pt x="175160" y="25998"/>
                  </a:lnTo>
                  <a:lnTo>
                    <a:pt x="174453" y="25918"/>
                  </a:lnTo>
                  <a:lnTo>
                    <a:pt x="173745" y="25846"/>
                  </a:lnTo>
                  <a:lnTo>
                    <a:pt x="173029" y="25773"/>
                  </a:lnTo>
                  <a:lnTo>
                    <a:pt x="172313" y="25708"/>
                  </a:lnTo>
                  <a:lnTo>
                    <a:pt x="171596" y="25650"/>
                  </a:lnTo>
                  <a:lnTo>
                    <a:pt x="170880" y="25592"/>
                  </a:lnTo>
                  <a:lnTo>
                    <a:pt x="170155" y="25541"/>
                  </a:lnTo>
                  <a:lnTo>
                    <a:pt x="169439" y="25497"/>
                  </a:lnTo>
                  <a:lnTo>
                    <a:pt x="169370" y="25294"/>
                  </a:lnTo>
                  <a:lnTo>
                    <a:pt x="169310" y="25090"/>
                  </a:lnTo>
                  <a:lnTo>
                    <a:pt x="169258" y="24887"/>
                  </a:lnTo>
                  <a:lnTo>
                    <a:pt x="169215" y="24676"/>
                  </a:lnTo>
                  <a:lnTo>
                    <a:pt x="169137" y="24262"/>
                  </a:lnTo>
                  <a:lnTo>
                    <a:pt x="169077" y="23856"/>
                  </a:lnTo>
                  <a:lnTo>
                    <a:pt x="169016" y="23441"/>
                  </a:lnTo>
                  <a:lnTo>
                    <a:pt x="168956" y="23035"/>
                  </a:lnTo>
                  <a:lnTo>
                    <a:pt x="168887" y="22635"/>
                  </a:lnTo>
                  <a:lnTo>
                    <a:pt x="168844" y="22439"/>
                  </a:lnTo>
                  <a:lnTo>
                    <a:pt x="168801" y="22243"/>
                  </a:lnTo>
                  <a:lnTo>
                    <a:pt x="168749" y="22054"/>
                  </a:lnTo>
                  <a:lnTo>
                    <a:pt x="168688" y="21865"/>
                  </a:lnTo>
                  <a:lnTo>
                    <a:pt x="168619" y="21684"/>
                  </a:lnTo>
                  <a:lnTo>
                    <a:pt x="168542" y="21502"/>
                  </a:lnTo>
                  <a:lnTo>
                    <a:pt x="168455" y="21328"/>
                  </a:lnTo>
                  <a:lnTo>
                    <a:pt x="168361" y="21153"/>
                  </a:lnTo>
                  <a:lnTo>
                    <a:pt x="168248" y="20986"/>
                  </a:lnTo>
                  <a:lnTo>
                    <a:pt x="168119" y="20826"/>
                  </a:lnTo>
                  <a:lnTo>
                    <a:pt x="167981" y="20667"/>
                  </a:lnTo>
                  <a:lnTo>
                    <a:pt x="167834" y="20514"/>
                  </a:lnTo>
                  <a:lnTo>
                    <a:pt x="167662" y="20369"/>
                  </a:lnTo>
                  <a:lnTo>
                    <a:pt x="167480" y="20224"/>
                  </a:lnTo>
                  <a:lnTo>
                    <a:pt x="167273" y="20093"/>
                  </a:lnTo>
                  <a:lnTo>
                    <a:pt x="167049" y="19962"/>
                  </a:lnTo>
                  <a:lnTo>
                    <a:pt x="166807" y="19839"/>
                  </a:lnTo>
                  <a:lnTo>
                    <a:pt x="166540" y="19730"/>
                  </a:lnTo>
                  <a:lnTo>
                    <a:pt x="166195" y="19599"/>
                  </a:lnTo>
                  <a:lnTo>
                    <a:pt x="165841" y="19475"/>
                  </a:lnTo>
                  <a:lnTo>
                    <a:pt x="165461" y="19366"/>
                  </a:lnTo>
                  <a:lnTo>
                    <a:pt x="165073" y="19265"/>
                  </a:lnTo>
                  <a:lnTo>
                    <a:pt x="164667" y="19170"/>
                  </a:lnTo>
                  <a:lnTo>
                    <a:pt x="164262" y="19090"/>
                  </a:lnTo>
                  <a:lnTo>
                    <a:pt x="163839" y="19018"/>
                  </a:lnTo>
                  <a:lnTo>
                    <a:pt x="163408" y="18945"/>
                  </a:lnTo>
                  <a:lnTo>
                    <a:pt x="162967" y="18894"/>
                  </a:lnTo>
                  <a:lnTo>
                    <a:pt x="162527" y="18843"/>
                  </a:lnTo>
                  <a:lnTo>
                    <a:pt x="162079" y="18800"/>
                  </a:lnTo>
                  <a:lnTo>
                    <a:pt x="161630" y="18771"/>
                  </a:lnTo>
                  <a:lnTo>
                    <a:pt x="161173" y="18749"/>
                  </a:lnTo>
                  <a:lnTo>
                    <a:pt x="160715" y="18734"/>
                  </a:lnTo>
                  <a:lnTo>
                    <a:pt x="160267" y="18727"/>
                  </a:lnTo>
                  <a:lnTo>
                    <a:pt x="159809" y="18727"/>
                  </a:lnTo>
                  <a:lnTo>
                    <a:pt x="159757" y="17623"/>
                  </a:lnTo>
                  <a:lnTo>
                    <a:pt x="159688" y="16519"/>
                  </a:lnTo>
                  <a:lnTo>
                    <a:pt x="159619" y="15415"/>
                  </a:lnTo>
                  <a:lnTo>
                    <a:pt x="159542" y="14311"/>
                  </a:lnTo>
                  <a:lnTo>
                    <a:pt x="159455" y="13207"/>
                  </a:lnTo>
                  <a:lnTo>
                    <a:pt x="159352" y="12102"/>
                  </a:lnTo>
                  <a:lnTo>
                    <a:pt x="159240" y="11006"/>
                  </a:lnTo>
                  <a:lnTo>
                    <a:pt x="159110" y="9909"/>
                  </a:lnTo>
                  <a:lnTo>
                    <a:pt x="159438" y="9822"/>
                  </a:lnTo>
                  <a:lnTo>
                    <a:pt x="159766" y="9713"/>
                  </a:lnTo>
                  <a:lnTo>
                    <a:pt x="160085" y="9596"/>
                  </a:lnTo>
                  <a:lnTo>
                    <a:pt x="160396" y="9466"/>
                  </a:lnTo>
                  <a:lnTo>
                    <a:pt x="160707" y="9320"/>
                  </a:lnTo>
                  <a:lnTo>
                    <a:pt x="161000" y="9161"/>
                  </a:lnTo>
                  <a:lnTo>
                    <a:pt x="161293" y="8994"/>
                  </a:lnTo>
                  <a:lnTo>
                    <a:pt x="161570" y="8812"/>
                  </a:lnTo>
                  <a:lnTo>
                    <a:pt x="161837" y="8616"/>
                  </a:lnTo>
                  <a:lnTo>
                    <a:pt x="162087" y="8412"/>
                  </a:lnTo>
                  <a:lnTo>
                    <a:pt x="162329" y="8202"/>
                  </a:lnTo>
                  <a:lnTo>
                    <a:pt x="162562" y="7977"/>
                  </a:lnTo>
                  <a:lnTo>
                    <a:pt x="162769" y="7737"/>
                  </a:lnTo>
                  <a:lnTo>
                    <a:pt x="162967" y="7497"/>
                  </a:lnTo>
                  <a:lnTo>
                    <a:pt x="163149" y="7243"/>
                  </a:lnTo>
                  <a:lnTo>
                    <a:pt x="163313" y="6981"/>
                  </a:lnTo>
                  <a:lnTo>
                    <a:pt x="163390" y="6851"/>
                  </a:lnTo>
                  <a:lnTo>
                    <a:pt x="163459" y="6713"/>
                  </a:lnTo>
                  <a:lnTo>
                    <a:pt x="163520" y="6575"/>
                  </a:lnTo>
                  <a:lnTo>
                    <a:pt x="163571" y="6437"/>
                  </a:lnTo>
                  <a:lnTo>
                    <a:pt x="163623" y="6306"/>
                  </a:lnTo>
                  <a:lnTo>
                    <a:pt x="163675" y="6168"/>
                  </a:lnTo>
                  <a:lnTo>
                    <a:pt x="163710" y="6030"/>
                  </a:lnTo>
                  <a:lnTo>
                    <a:pt x="163744" y="5899"/>
                  </a:lnTo>
                  <a:lnTo>
                    <a:pt x="163770" y="5761"/>
                  </a:lnTo>
                  <a:lnTo>
                    <a:pt x="163796" y="5623"/>
                  </a:lnTo>
                  <a:lnTo>
                    <a:pt x="163813" y="5492"/>
                  </a:lnTo>
                  <a:lnTo>
                    <a:pt x="163822" y="5354"/>
                  </a:lnTo>
                  <a:lnTo>
                    <a:pt x="163830" y="5086"/>
                  </a:lnTo>
                  <a:lnTo>
                    <a:pt x="163822" y="4824"/>
                  </a:lnTo>
                  <a:lnTo>
                    <a:pt x="163796" y="4563"/>
                  </a:lnTo>
                  <a:lnTo>
                    <a:pt x="163744" y="4301"/>
                  </a:lnTo>
                  <a:lnTo>
                    <a:pt x="163675" y="4047"/>
                  </a:lnTo>
                  <a:lnTo>
                    <a:pt x="163589" y="3793"/>
                  </a:lnTo>
                  <a:lnTo>
                    <a:pt x="163485" y="3546"/>
                  </a:lnTo>
                  <a:lnTo>
                    <a:pt x="163364" y="3306"/>
                  </a:lnTo>
                  <a:lnTo>
                    <a:pt x="163235" y="3066"/>
                  </a:lnTo>
                  <a:lnTo>
                    <a:pt x="163080" y="2834"/>
                  </a:lnTo>
                  <a:lnTo>
                    <a:pt x="162916" y="2609"/>
                  </a:lnTo>
                  <a:lnTo>
                    <a:pt x="162734" y="2391"/>
                  </a:lnTo>
                  <a:lnTo>
                    <a:pt x="162545" y="2180"/>
                  </a:lnTo>
                  <a:lnTo>
                    <a:pt x="162338" y="1969"/>
                  </a:lnTo>
                  <a:lnTo>
                    <a:pt x="162122" y="1773"/>
                  </a:lnTo>
                  <a:lnTo>
                    <a:pt x="161889" y="1584"/>
                  </a:lnTo>
                  <a:lnTo>
                    <a:pt x="161656" y="1403"/>
                  </a:lnTo>
                  <a:lnTo>
                    <a:pt x="161397" y="1236"/>
                  </a:lnTo>
                  <a:lnTo>
                    <a:pt x="161138" y="1069"/>
                  </a:lnTo>
                  <a:lnTo>
                    <a:pt x="160871" y="923"/>
                  </a:lnTo>
                  <a:lnTo>
                    <a:pt x="160586" y="778"/>
                  </a:lnTo>
                  <a:lnTo>
                    <a:pt x="160301" y="647"/>
                  </a:lnTo>
                  <a:lnTo>
                    <a:pt x="160008" y="531"/>
                  </a:lnTo>
                  <a:lnTo>
                    <a:pt x="159706" y="422"/>
                  </a:lnTo>
                  <a:lnTo>
                    <a:pt x="159395" y="328"/>
                  </a:lnTo>
                  <a:lnTo>
                    <a:pt x="159084" y="240"/>
                  </a:lnTo>
                  <a:lnTo>
                    <a:pt x="158756" y="168"/>
                  </a:lnTo>
                  <a:lnTo>
                    <a:pt x="158437" y="110"/>
                  </a:lnTo>
                  <a:lnTo>
                    <a:pt x="158118" y="66"/>
                  </a:lnTo>
                  <a:lnTo>
                    <a:pt x="157799" y="30"/>
                  </a:lnTo>
                  <a:lnTo>
                    <a:pt x="157471" y="8"/>
                  </a:lnTo>
                  <a:lnTo>
                    <a:pt x="15715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62925" y="-438350"/>
              <a:ext cx="960650" cy="504875"/>
            </a:xfrm>
            <a:custGeom>
              <a:avLst/>
              <a:gdLst/>
              <a:ahLst/>
              <a:cxnLst/>
              <a:rect l="l" t="t" r="r" b="b"/>
              <a:pathLst>
                <a:path w="38426" h="20195" extrusionOk="0">
                  <a:moveTo>
                    <a:pt x="18846" y="1"/>
                  </a:moveTo>
                  <a:lnTo>
                    <a:pt x="18242" y="15"/>
                  </a:lnTo>
                  <a:lnTo>
                    <a:pt x="17630" y="44"/>
                  </a:lnTo>
                  <a:lnTo>
                    <a:pt x="17052" y="88"/>
                  </a:lnTo>
                  <a:lnTo>
                    <a:pt x="16482" y="139"/>
                  </a:lnTo>
                  <a:lnTo>
                    <a:pt x="15921" y="211"/>
                  </a:lnTo>
                  <a:lnTo>
                    <a:pt x="15369" y="291"/>
                  </a:lnTo>
                  <a:lnTo>
                    <a:pt x="14825" y="386"/>
                  </a:lnTo>
                  <a:lnTo>
                    <a:pt x="14290" y="488"/>
                  </a:lnTo>
                  <a:lnTo>
                    <a:pt x="13773" y="604"/>
                  </a:lnTo>
                  <a:lnTo>
                    <a:pt x="13255" y="735"/>
                  </a:lnTo>
                  <a:lnTo>
                    <a:pt x="12754" y="873"/>
                  </a:lnTo>
                  <a:lnTo>
                    <a:pt x="12254" y="1025"/>
                  </a:lnTo>
                  <a:lnTo>
                    <a:pt x="11771" y="1192"/>
                  </a:lnTo>
                  <a:lnTo>
                    <a:pt x="11296" y="1366"/>
                  </a:lnTo>
                  <a:lnTo>
                    <a:pt x="10830" y="1555"/>
                  </a:lnTo>
                  <a:lnTo>
                    <a:pt x="10373" y="1751"/>
                  </a:lnTo>
                  <a:lnTo>
                    <a:pt x="9924" y="1955"/>
                  </a:lnTo>
                  <a:lnTo>
                    <a:pt x="9484" y="2173"/>
                  </a:lnTo>
                  <a:lnTo>
                    <a:pt x="9061" y="2398"/>
                  </a:lnTo>
                  <a:lnTo>
                    <a:pt x="8638" y="2638"/>
                  </a:lnTo>
                  <a:lnTo>
                    <a:pt x="8233" y="2885"/>
                  </a:lnTo>
                  <a:lnTo>
                    <a:pt x="7836" y="3139"/>
                  </a:lnTo>
                  <a:lnTo>
                    <a:pt x="7439" y="3400"/>
                  </a:lnTo>
                  <a:lnTo>
                    <a:pt x="7059" y="3676"/>
                  </a:lnTo>
                  <a:lnTo>
                    <a:pt x="6697" y="3960"/>
                  </a:lnTo>
                  <a:lnTo>
                    <a:pt x="6334" y="4243"/>
                  </a:lnTo>
                  <a:lnTo>
                    <a:pt x="5981" y="4548"/>
                  </a:lnTo>
                  <a:lnTo>
                    <a:pt x="5644" y="4853"/>
                  </a:lnTo>
                  <a:lnTo>
                    <a:pt x="5308" y="5166"/>
                  </a:lnTo>
                  <a:lnTo>
                    <a:pt x="4988" y="5485"/>
                  </a:lnTo>
                  <a:lnTo>
                    <a:pt x="4678" y="5812"/>
                  </a:lnTo>
                  <a:lnTo>
                    <a:pt x="4376" y="6153"/>
                  </a:lnTo>
                  <a:lnTo>
                    <a:pt x="4082" y="6495"/>
                  </a:lnTo>
                  <a:lnTo>
                    <a:pt x="3797" y="6843"/>
                  </a:lnTo>
                  <a:lnTo>
                    <a:pt x="3530" y="7199"/>
                  </a:lnTo>
                  <a:lnTo>
                    <a:pt x="3271" y="7563"/>
                  </a:lnTo>
                  <a:lnTo>
                    <a:pt x="3012" y="7926"/>
                  </a:lnTo>
                  <a:lnTo>
                    <a:pt x="2771" y="8304"/>
                  </a:lnTo>
                  <a:lnTo>
                    <a:pt x="2538" y="8681"/>
                  </a:lnTo>
                  <a:lnTo>
                    <a:pt x="2322" y="9066"/>
                  </a:lnTo>
                  <a:lnTo>
                    <a:pt x="2106" y="9451"/>
                  </a:lnTo>
                  <a:lnTo>
                    <a:pt x="1908" y="9851"/>
                  </a:lnTo>
                  <a:lnTo>
                    <a:pt x="1709" y="10250"/>
                  </a:lnTo>
                  <a:lnTo>
                    <a:pt x="1528" y="10650"/>
                  </a:lnTo>
                  <a:lnTo>
                    <a:pt x="1355" y="11057"/>
                  </a:lnTo>
                  <a:lnTo>
                    <a:pt x="1200" y="11471"/>
                  </a:lnTo>
                  <a:lnTo>
                    <a:pt x="1045" y="11885"/>
                  </a:lnTo>
                  <a:lnTo>
                    <a:pt x="907" y="12306"/>
                  </a:lnTo>
                  <a:lnTo>
                    <a:pt x="769" y="12727"/>
                  </a:lnTo>
                  <a:lnTo>
                    <a:pt x="648" y="13149"/>
                  </a:lnTo>
                  <a:lnTo>
                    <a:pt x="536" y="13577"/>
                  </a:lnTo>
                  <a:lnTo>
                    <a:pt x="441" y="14013"/>
                  </a:lnTo>
                  <a:lnTo>
                    <a:pt x="346" y="14442"/>
                  </a:lnTo>
                  <a:lnTo>
                    <a:pt x="268" y="14877"/>
                  </a:lnTo>
                  <a:lnTo>
                    <a:pt x="199" y="15313"/>
                  </a:lnTo>
                  <a:lnTo>
                    <a:pt x="139" y="15756"/>
                  </a:lnTo>
                  <a:lnTo>
                    <a:pt x="87" y="16199"/>
                  </a:lnTo>
                  <a:lnTo>
                    <a:pt x="52" y="16635"/>
                  </a:lnTo>
                  <a:lnTo>
                    <a:pt x="27" y="17078"/>
                  </a:lnTo>
                  <a:lnTo>
                    <a:pt x="1" y="17529"/>
                  </a:lnTo>
                  <a:lnTo>
                    <a:pt x="1" y="17972"/>
                  </a:lnTo>
                  <a:lnTo>
                    <a:pt x="1" y="18415"/>
                  </a:lnTo>
                  <a:lnTo>
                    <a:pt x="9" y="18858"/>
                  </a:lnTo>
                  <a:lnTo>
                    <a:pt x="35" y="19308"/>
                  </a:lnTo>
                  <a:lnTo>
                    <a:pt x="70" y="19751"/>
                  </a:lnTo>
                  <a:lnTo>
                    <a:pt x="113" y="20195"/>
                  </a:lnTo>
                  <a:lnTo>
                    <a:pt x="4194" y="19911"/>
                  </a:lnTo>
                  <a:lnTo>
                    <a:pt x="8302" y="19621"/>
                  </a:lnTo>
                  <a:lnTo>
                    <a:pt x="10364" y="19475"/>
                  </a:lnTo>
                  <a:lnTo>
                    <a:pt x="12435" y="19345"/>
                  </a:lnTo>
                  <a:lnTo>
                    <a:pt x="14497" y="19221"/>
                  </a:lnTo>
                  <a:lnTo>
                    <a:pt x="16568" y="19112"/>
                  </a:lnTo>
                  <a:lnTo>
                    <a:pt x="18639" y="19011"/>
                  </a:lnTo>
                  <a:lnTo>
                    <a:pt x="19675" y="18974"/>
                  </a:lnTo>
                  <a:lnTo>
                    <a:pt x="20710" y="18938"/>
                  </a:lnTo>
                  <a:lnTo>
                    <a:pt x="21746" y="18902"/>
                  </a:lnTo>
                  <a:lnTo>
                    <a:pt x="22781" y="18873"/>
                  </a:lnTo>
                  <a:lnTo>
                    <a:pt x="23817" y="18851"/>
                  </a:lnTo>
                  <a:lnTo>
                    <a:pt x="24844" y="18836"/>
                  </a:lnTo>
                  <a:lnTo>
                    <a:pt x="25879" y="18829"/>
                  </a:lnTo>
                  <a:lnTo>
                    <a:pt x="27941" y="18829"/>
                  </a:lnTo>
                  <a:lnTo>
                    <a:pt x="28968" y="18843"/>
                  </a:lnTo>
                  <a:lnTo>
                    <a:pt x="29995" y="18858"/>
                  </a:lnTo>
                  <a:lnTo>
                    <a:pt x="31022" y="18887"/>
                  </a:lnTo>
                  <a:lnTo>
                    <a:pt x="32049" y="18923"/>
                  </a:lnTo>
                  <a:lnTo>
                    <a:pt x="33067" y="18967"/>
                  </a:lnTo>
                  <a:lnTo>
                    <a:pt x="33550" y="18982"/>
                  </a:lnTo>
                  <a:lnTo>
                    <a:pt x="34111" y="18989"/>
                  </a:lnTo>
                  <a:lnTo>
                    <a:pt x="34732" y="18996"/>
                  </a:lnTo>
                  <a:lnTo>
                    <a:pt x="35405" y="19018"/>
                  </a:lnTo>
                  <a:lnTo>
                    <a:pt x="36104" y="19047"/>
                  </a:lnTo>
                  <a:lnTo>
                    <a:pt x="36458" y="19069"/>
                  </a:lnTo>
                  <a:lnTo>
                    <a:pt x="36821" y="19090"/>
                  </a:lnTo>
                  <a:lnTo>
                    <a:pt x="37174" y="19127"/>
                  </a:lnTo>
                  <a:lnTo>
                    <a:pt x="37528" y="19170"/>
                  </a:lnTo>
                  <a:lnTo>
                    <a:pt x="37873" y="19214"/>
                  </a:lnTo>
                  <a:lnTo>
                    <a:pt x="38218" y="19272"/>
                  </a:lnTo>
                  <a:lnTo>
                    <a:pt x="38288" y="18778"/>
                  </a:lnTo>
                  <a:lnTo>
                    <a:pt x="38348" y="18291"/>
                  </a:lnTo>
                  <a:lnTo>
                    <a:pt x="38391" y="17797"/>
                  </a:lnTo>
                  <a:lnTo>
                    <a:pt x="38408" y="17311"/>
                  </a:lnTo>
                  <a:lnTo>
                    <a:pt x="38426" y="16831"/>
                  </a:lnTo>
                  <a:lnTo>
                    <a:pt x="38417" y="16345"/>
                  </a:lnTo>
                  <a:lnTo>
                    <a:pt x="38391" y="15865"/>
                  </a:lnTo>
                  <a:lnTo>
                    <a:pt x="38357" y="15393"/>
                  </a:lnTo>
                  <a:lnTo>
                    <a:pt x="38313" y="14914"/>
                  </a:lnTo>
                  <a:lnTo>
                    <a:pt x="38244" y="14449"/>
                  </a:lnTo>
                  <a:lnTo>
                    <a:pt x="38167" y="13984"/>
                  </a:lnTo>
                  <a:lnTo>
                    <a:pt x="38072" y="13519"/>
                  </a:lnTo>
                  <a:lnTo>
                    <a:pt x="37968" y="13061"/>
                  </a:lnTo>
                  <a:lnTo>
                    <a:pt x="37839" y="12604"/>
                  </a:lnTo>
                  <a:lnTo>
                    <a:pt x="37709" y="12153"/>
                  </a:lnTo>
                  <a:lnTo>
                    <a:pt x="37563" y="11710"/>
                  </a:lnTo>
                  <a:lnTo>
                    <a:pt x="37399" y="11274"/>
                  </a:lnTo>
                  <a:lnTo>
                    <a:pt x="37218" y="10839"/>
                  </a:lnTo>
                  <a:lnTo>
                    <a:pt x="37036" y="10410"/>
                  </a:lnTo>
                  <a:lnTo>
                    <a:pt x="36829" y="9981"/>
                  </a:lnTo>
                  <a:lnTo>
                    <a:pt x="36613" y="9567"/>
                  </a:lnTo>
                  <a:lnTo>
                    <a:pt x="36389" y="9153"/>
                  </a:lnTo>
                  <a:lnTo>
                    <a:pt x="36148" y="8747"/>
                  </a:lnTo>
                  <a:lnTo>
                    <a:pt x="35897" y="8347"/>
                  </a:lnTo>
                  <a:lnTo>
                    <a:pt x="35638" y="7955"/>
                  </a:lnTo>
                  <a:lnTo>
                    <a:pt x="35362" y="7570"/>
                  </a:lnTo>
                  <a:lnTo>
                    <a:pt x="35069" y="7192"/>
                  </a:lnTo>
                  <a:lnTo>
                    <a:pt x="34776" y="6822"/>
                  </a:lnTo>
                  <a:lnTo>
                    <a:pt x="34465" y="6458"/>
                  </a:lnTo>
                  <a:lnTo>
                    <a:pt x="34137" y="6095"/>
                  </a:lnTo>
                  <a:lnTo>
                    <a:pt x="33809" y="5747"/>
                  </a:lnTo>
                  <a:lnTo>
                    <a:pt x="33464" y="5412"/>
                  </a:lnTo>
                  <a:lnTo>
                    <a:pt x="33110" y="5078"/>
                  </a:lnTo>
                  <a:lnTo>
                    <a:pt x="32739" y="4751"/>
                  </a:lnTo>
                  <a:lnTo>
                    <a:pt x="32368" y="4439"/>
                  </a:lnTo>
                  <a:lnTo>
                    <a:pt x="31980" y="4134"/>
                  </a:lnTo>
                  <a:lnTo>
                    <a:pt x="31583" y="3836"/>
                  </a:lnTo>
                  <a:lnTo>
                    <a:pt x="31177" y="3546"/>
                  </a:lnTo>
                  <a:lnTo>
                    <a:pt x="30763" y="3270"/>
                  </a:lnTo>
                  <a:lnTo>
                    <a:pt x="30332" y="3001"/>
                  </a:lnTo>
                  <a:lnTo>
                    <a:pt x="29900" y="2739"/>
                  </a:lnTo>
                  <a:lnTo>
                    <a:pt x="29451" y="2492"/>
                  </a:lnTo>
                  <a:lnTo>
                    <a:pt x="29003" y="2260"/>
                  </a:lnTo>
                  <a:lnTo>
                    <a:pt x="28537" y="2027"/>
                  </a:lnTo>
                  <a:lnTo>
                    <a:pt x="28062" y="1817"/>
                  </a:lnTo>
                  <a:lnTo>
                    <a:pt x="27588" y="1606"/>
                  </a:lnTo>
                  <a:lnTo>
                    <a:pt x="27096" y="1417"/>
                  </a:lnTo>
                  <a:lnTo>
                    <a:pt x="26595" y="1228"/>
                  </a:lnTo>
                  <a:lnTo>
                    <a:pt x="26095" y="1061"/>
                  </a:lnTo>
                  <a:lnTo>
                    <a:pt x="25577" y="902"/>
                  </a:lnTo>
                  <a:lnTo>
                    <a:pt x="25059" y="756"/>
                  </a:lnTo>
                  <a:lnTo>
                    <a:pt x="24524" y="618"/>
                  </a:lnTo>
                  <a:lnTo>
                    <a:pt x="23989" y="502"/>
                  </a:lnTo>
                  <a:lnTo>
                    <a:pt x="23446" y="393"/>
                  </a:lnTo>
                  <a:lnTo>
                    <a:pt x="22893" y="291"/>
                  </a:lnTo>
                  <a:lnTo>
                    <a:pt x="22333" y="211"/>
                  </a:lnTo>
                  <a:lnTo>
                    <a:pt x="21772" y="139"/>
                  </a:lnTo>
                  <a:lnTo>
                    <a:pt x="21193" y="88"/>
                  </a:lnTo>
                  <a:lnTo>
                    <a:pt x="20615" y="44"/>
                  </a:lnTo>
                  <a:lnTo>
                    <a:pt x="20029" y="15"/>
                  </a:lnTo>
                  <a:lnTo>
                    <a:pt x="1944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105125" y="-838575"/>
              <a:ext cx="373875" cy="364850"/>
            </a:xfrm>
            <a:custGeom>
              <a:avLst/>
              <a:gdLst/>
              <a:ahLst/>
              <a:cxnLst/>
              <a:rect l="l" t="t" r="r" b="b"/>
              <a:pathLst>
                <a:path w="14955" h="14594" extrusionOk="0">
                  <a:moveTo>
                    <a:pt x="11822" y="0"/>
                  </a:moveTo>
                  <a:lnTo>
                    <a:pt x="11598" y="138"/>
                  </a:lnTo>
                  <a:lnTo>
                    <a:pt x="11356" y="262"/>
                  </a:lnTo>
                  <a:lnTo>
                    <a:pt x="11106" y="385"/>
                  </a:lnTo>
                  <a:lnTo>
                    <a:pt x="10847" y="494"/>
                  </a:lnTo>
                  <a:lnTo>
                    <a:pt x="10588" y="596"/>
                  </a:lnTo>
                  <a:lnTo>
                    <a:pt x="10312" y="690"/>
                  </a:lnTo>
                  <a:lnTo>
                    <a:pt x="10045" y="785"/>
                  </a:lnTo>
                  <a:lnTo>
                    <a:pt x="9769" y="865"/>
                  </a:lnTo>
                  <a:lnTo>
                    <a:pt x="9234" y="1017"/>
                  </a:lnTo>
                  <a:lnTo>
                    <a:pt x="8716" y="1148"/>
                  </a:lnTo>
                  <a:lnTo>
                    <a:pt x="7827" y="1358"/>
                  </a:lnTo>
                  <a:lnTo>
                    <a:pt x="6912" y="1584"/>
                  </a:lnTo>
                  <a:lnTo>
                    <a:pt x="5963" y="1802"/>
                  </a:lnTo>
                  <a:lnTo>
                    <a:pt x="5480" y="1911"/>
                  </a:lnTo>
                  <a:lnTo>
                    <a:pt x="4988" y="2012"/>
                  </a:lnTo>
                  <a:lnTo>
                    <a:pt x="4496" y="2114"/>
                  </a:lnTo>
                  <a:lnTo>
                    <a:pt x="3996" y="2208"/>
                  </a:lnTo>
                  <a:lnTo>
                    <a:pt x="3495" y="2288"/>
                  </a:lnTo>
                  <a:lnTo>
                    <a:pt x="2995" y="2368"/>
                  </a:lnTo>
                  <a:lnTo>
                    <a:pt x="2494" y="2441"/>
                  </a:lnTo>
                  <a:lnTo>
                    <a:pt x="1994" y="2506"/>
                  </a:lnTo>
                  <a:lnTo>
                    <a:pt x="1493" y="2557"/>
                  </a:lnTo>
                  <a:lnTo>
                    <a:pt x="993" y="2601"/>
                  </a:lnTo>
                  <a:lnTo>
                    <a:pt x="493" y="2630"/>
                  </a:lnTo>
                  <a:lnTo>
                    <a:pt x="1" y="2644"/>
                  </a:lnTo>
                  <a:lnTo>
                    <a:pt x="242" y="3392"/>
                  </a:lnTo>
                  <a:lnTo>
                    <a:pt x="475" y="4133"/>
                  </a:lnTo>
                  <a:lnTo>
                    <a:pt x="700" y="4881"/>
                  </a:lnTo>
                  <a:lnTo>
                    <a:pt x="915" y="5630"/>
                  </a:lnTo>
                  <a:lnTo>
                    <a:pt x="1131" y="6378"/>
                  </a:lnTo>
                  <a:lnTo>
                    <a:pt x="1338" y="7126"/>
                  </a:lnTo>
                  <a:lnTo>
                    <a:pt x="1537" y="7867"/>
                  </a:lnTo>
                  <a:lnTo>
                    <a:pt x="1726" y="8615"/>
                  </a:lnTo>
                  <a:lnTo>
                    <a:pt x="1916" y="9363"/>
                  </a:lnTo>
                  <a:lnTo>
                    <a:pt x="2098" y="10112"/>
                  </a:lnTo>
                  <a:lnTo>
                    <a:pt x="2270" y="10860"/>
                  </a:lnTo>
                  <a:lnTo>
                    <a:pt x="2434" y="11608"/>
                  </a:lnTo>
                  <a:lnTo>
                    <a:pt x="2589" y="12356"/>
                  </a:lnTo>
                  <a:lnTo>
                    <a:pt x="2736" y="13097"/>
                  </a:lnTo>
                  <a:lnTo>
                    <a:pt x="2883" y="13845"/>
                  </a:lnTo>
                  <a:lnTo>
                    <a:pt x="3021" y="14593"/>
                  </a:lnTo>
                  <a:lnTo>
                    <a:pt x="3539" y="14397"/>
                  </a:lnTo>
                  <a:lnTo>
                    <a:pt x="4056" y="14208"/>
                  </a:lnTo>
                  <a:lnTo>
                    <a:pt x="4591" y="14034"/>
                  </a:lnTo>
                  <a:lnTo>
                    <a:pt x="5126" y="13867"/>
                  </a:lnTo>
                  <a:lnTo>
                    <a:pt x="5679" y="13707"/>
                  </a:lnTo>
                  <a:lnTo>
                    <a:pt x="6231" y="13562"/>
                  </a:lnTo>
                  <a:lnTo>
                    <a:pt x="6783" y="13431"/>
                  </a:lnTo>
                  <a:lnTo>
                    <a:pt x="7353" y="13308"/>
                  </a:lnTo>
                  <a:lnTo>
                    <a:pt x="7922" y="13199"/>
                  </a:lnTo>
                  <a:lnTo>
                    <a:pt x="8500" y="13097"/>
                  </a:lnTo>
                  <a:lnTo>
                    <a:pt x="9087" y="13010"/>
                  </a:lnTo>
                  <a:lnTo>
                    <a:pt x="9674" y="12937"/>
                  </a:lnTo>
                  <a:lnTo>
                    <a:pt x="10269" y="12879"/>
                  </a:lnTo>
                  <a:lnTo>
                    <a:pt x="10873" y="12828"/>
                  </a:lnTo>
                  <a:lnTo>
                    <a:pt x="11477" y="12792"/>
                  </a:lnTo>
                  <a:lnTo>
                    <a:pt x="12099" y="12770"/>
                  </a:lnTo>
                  <a:lnTo>
                    <a:pt x="12461" y="12763"/>
                  </a:lnTo>
                  <a:lnTo>
                    <a:pt x="13177" y="12763"/>
                  </a:lnTo>
                  <a:lnTo>
                    <a:pt x="13540" y="12770"/>
                  </a:lnTo>
                  <a:lnTo>
                    <a:pt x="13893" y="12785"/>
                  </a:lnTo>
                  <a:lnTo>
                    <a:pt x="14247" y="12799"/>
                  </a:lnTo>
                  <a:lnTo>
                    <a:pt x="14601" y="12821"/>
                  </a:lnTo>
                  <a:lnTo>
                    <a:pt x="14955" y="12850"/>
                  </a:lnTo>
                  <a:lnTo>
                    <a:pt x="14808" y="12029"/>
                  </a:lnTo>
                  <a:lnTo>
                    <a:pt x="14644" y="11216"/>
                  </a:lnTo>
                  <a:lnTo>
                    <a:pt x="14480" y="10402"/>
                  </a:lnTo>
                  <a:lnTo>
                    <a:pt x="14308" y="9596"/>
                  </a:lnTo>
                  <a:lnTo>
                    <a:pt x="14135" y="8782"/>
                  </a:lnTo>
                  <a:lnTo>
                    <a:pt x="13945" y="7976"/>
                  </a:lnTo>
                  <a:lnTo>
                    <a:pt x="13755" y="7170"/>
                  </a:lnTo>
                  <a:lnTo>
                    <a:pt x="13557" y="6371"/>
                  </a:lnTo>
                  <a:lnTo>
                    <a:pt x="13358" y="5564"/>
                  </a:lnTo>
                  <a:lnTo>
                    <a:pt x="13151" y="4765"/>
                  </a:lnTo>
                  <a:lnTo>
                    <a:pt x="12728" y="3174"/>
                  </a:lnTo>
                  <a:lnTo>
                    <a:pt x="12280" y="1584"/>
                  </a:lnTo>
                  <a:lnTo>
                    <a:pt x="1182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6375" y="-1249350"/>
              <a:ext cx="412700" cy="416050"/>
            </a:xfrm>
            <a:custGeom>
              <a:avLst/>
              <a:gdLst/>
              <a:ahLst/>
              <a:cxnLst/>
              <a:rect l="l" t="t" r="r" b="b"/>
              <a:pathLst>
                <a:path w="16508" h="16642" extrusionOk="0">
                  <a:moveTo>
                    <a:pt x="11054" y="0"/>
                  </a:moveTo>
                  <a:lnTo>
                    <a:pt x="9699" y="719"/>
                  </a:lnTo>
                  <a:lnTo>
                    <a:pt x="8344" y="1431"/>
                  </a:lnTo>
                  <a:lnTo>
                    <a:pt x="6972" y="2136"/>
                  </a:lnTo>
                  <a:lnTo>
                    <a:pt x="5592" y="2826"/>
                  </a:lnTo>
                  <a:lnTo>
                    <a:pt x="4211" y="3509"/>
                  </a:lnTo>
                  <a:lnTo>
                    <a:pt x="2813" y="4177"/>
                  </a:lnTo>
                  <a:lnTo>
                    <a:pt x="2114" y="4504"/>
                  </a:lnTo>
                  <a:lnTo>
                    <a:pt x="1407" y="4823"/>
                  </a:lnTo>
                  <a:lnTo>
                    <a:pt x="708" y="5143"/>
                  </a:lnTo>
                  <a:lnTo>
                    <a:pt x="0" y="5463"/>
                  </a:lnTo>
                  <a:lnTo>
                    <a:pt x="345" y="6145"/>
                  </a:lnTo>
                  <a:lnTo>
                    <a:pt x="690" y="6828"/>
                  </a:lnTo>
                  <a:lnTo>
                    <a:pt x="1027" y="7518"/>
                  </a:lnTo>
                  <a:lnTo>
                    <a:pt x="1355" y="8208"/>
                  </a:lnTo>
                  <a:lnTo>
                    <a:pt x="1674" y="8898"/>
                  </a:lnTo>
                  <a:lnTo>
                    <a:pt x="1993" y="9596"/>
                  </a:lnTo>
                  <a:lnTo>
                    <a:pt x="2295" y="10293"/>
                  </a:lnTo>
                  <a:lnTo>
                    <a:pt x="2597" y="10990"/>
                  </a:lnTo>
                  <a:lnTo>
                    <a:pt x="2891" y="11695"/>
                  </a:lnTo>
                  <a:lnTo>
                    <a:pt x="3184" y="12392"/>
                  </a:lnTo>
                  <a:lnTo>
                    <a:pt x="3469" y="13097"/>
                  </a:lnTo>
                  <a:lnTo>
                    <a:pt x="3745" y="13802"/>
                  </a:lnTo>
                  <a:lnTo>
                    <a:pt x="4021" y="14513"/>
                  </a:lnTo>
                  <a:lnTo>
                    <a:pt x="4289" y="15218"/>
                  </a:lnTo>
                  <a:lnTo>
                    <a:pt x="4806" y="16642"/>
                  </a:lnTo>
                  <a:lnTo>
                    <a:pt x="6247" y="16351"/>
                  </a:lnTo>
                  <a:lnTo>
                    <a:pt x="6964" y="16206"/>
                  </a:lnTo>
                  <a:lnTo>
                    <a:pt x="7688" y="16061"/>
                  </a:lnTo>
                  <a:lnTo>
                    <a:pt x="8405" y="15901"/>
                  </a:lnTo>
                  <a:lnTo>
                    <a:pt x="9112" y="15741"/>
                  </a:lnTo>
                  <a:lnTo>
                    <a:pt x="9828" y="15567"/>
                  </a:lnTo>
                  <a:lnTo>
                    <a:pt x="10536" y="15385"/>
                  </a:lnTo>
                  <a:lnTo>
                    <a:pt x="11408" y="15145"/>
                  </a:lnTo>
                  <a:lnTo>
                    <a:pt x="12288" y="14898"/>
                  </a:lnTo>
                  <a:lnTo>
                    <a:pt x="12719" y="14768"/>
                  </a:lnTo>
                  <a:lnTo>
                    <a:pt x="13151" y="14637"/>
                  </a:lnTo>
                  <a:lnTo>
                    <a:pt x="13582" y="14499"/>
                  </a:lnTo>
                  <a:lnTo>
                    <a:pt x="14005" y="14354"/>
                  </a:lnTo>
                  <a:lnTo>
                    <a:pt x="14160" y="14303"/>
                  </a:lnTo>
                  <a:lnTo>
                    <a:pt x="14307" y="14245"/>
                  </a:lnTo>
                  <a:lnTo>
                    <a:pt x="14609" y="14107"/>
                  </a:lnTo>
                  <a:lnTo>
                    <a:pt x="14756" y="14049"/>
                  </a:lnTo>
                  <a:lnTo>
                    <a:pt x="14911" y="13990"/>
                  </a:lnTo>
                  <a:lnTo>
                    <a:pt x="15066" y="13947"/>
                  </a:lnTo>
                  <a:lnTo>
                    <a:pt x="15144" y="13932"/>
                  </a:lnTo>
                  <a:lnTo>
                    <a:pt x="15230" y="13918"/>
                  </a:lnTo>
                  <a:lnTo>
                    <a:pt x="15299" y="13896"/>
                  </a:lnTo>
                  <a:lnTo>
                    <a:pt x="15377" y="13867"/>
                  </a:lnTo>
                  <a:lnTo>
                    <a:pt x="15386" y="13845"/>
                  </a:lnTo>
                  <a:lnTo>
                    <a:pt x="15411" y="13816"/>
                  </a:lnTo>
                  <a:lnTo>
                    <a:pt x="15429" y="13787"/>
                  </a:lnTo>
                  <a:lnTo>
                    <a:pt x="15455" y="13773"/>
                  </a:lnTo>
                  <a:lnTo>
                    <a:pt x="15498" y="13743"/>
                  </a:lnTo>
                  <a:lnTo>
                    <a:pt x="15601" y="13642"/>
                  </a:lnTo>
                  <a:lnTo>
                    <a:pt x="15705" y="13562"/>
                  </a:lnTo>
                  <a:lnTo>
                    <a:pt x="15826" y="13489"/>
                  </a:lnTo>
                  <a:lnTo>
                    <a:pt x="15946" y="13431"/>
                  </a:lnTo>
                  <a:lnTo>
                    <a:pt x="16076" y="13388"/>
                  </a:lnTo>
                  <a:lnTo>
                    <a:pt x="16214" y="13358"/>
                  </a:lnTo>
                  <a:lnTo>
                    <a:pt x="16361" y="13337"/>
                  </a:lnTo>
                  <a:lnTo>
                    <a:pt x="16507" y="13329"/>
                  </a:lnTo>
                  <a:lnTo>
                    <a:pt x="16214" y="12472"/>
                  </a:lnTo>
                  <a:lnTo>
                    <a:pt x="15921" y="11615"/>
                  </a:lnTo>
                  <a:lnTo>
                    <a:pt x="15619" y="10765"/>
                  </a:lnTo>
                  <a:lnTo>
                    <a:pt x="15308" y="9915"/>
                  </a:lnTo>
                  <a:lnTo>
                    <a:pt x="14997" y="9066"/>
                  </a:lnTo>
                  <a:lnTo>
                    <a:pt x="14678" y="8223"/>
                  </a:lnTo>
                  <a:lnTo>
                    <a:pt x="14341" y="7388"/>
                  </a:lnTo>
                  <a:lnTo>
                    <a:pt x="14005" y="6552"/>
                  </a:lnTo>
                  <a:lnTo>
                    <a:pt x="13668" y="5717"/>
                  </a:lnTo>
                  <a:lnTo>
                    <a:pt x="13315" y="4889"/>
                  </a:lnTo>
                  <a:lnTo>
                    <a:pt x="12961" y="4061"/>
                  </a:lnTo>
                  <a:lnTo>
                    <a:pt x="12590" y="3240"/>
                  </a:lnTo>
                  <a:lnTo>
                    <a:pt x="12219" y="2426"/>
                  </a:lnTo>
                  <a:lnTo>
                    <a:pt x="11839" y="1613"/>
                  </a:lnTo>
                  <a:lnTo>
                    <a:pt x="11451" y="806"/>
                  </a:lnTo>
                  <a:lnTo>
                    <a:pt x="110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218450" y="-1569875"/>
              <a:ext cx="418750" cy="401350"/>
            </a:xfrm>
            <a:custGeom>
              <a:avLst/>
              <a:gdLst/>
              <a:ahLst/>
              <a:cxnLst/>
              <a:rect l="l" t="t" r="r" b="b"/>
              <a:pathLst>
                <a:path w="16750" h="16054" extrusionOk="0">
                  <a:moveTo>
                    <a:pt x="10536" y="0"/>
                  </a:moveTo>
                  <a:lnTo>
                    <a:pt x="10200" y="276"/>
                  </a:lnTo>
                  <a:lnTo>
                    <a:pt x="9846" y="545"/>
                  </a:lnTo>
                  <a:lnTo>
                    <a:pt x="9483" y="807"/>
                  </a:lnTo>
                  <a:lnTo>
                    <a:pt x="9121" y="1061"/>
                  </a:lnTo>
                  <a:lnTo>
                    <a:pt x="8741" y="1308"/>
                  </a:lnTo>
                  <a:lnTo>
                    <a:pt x="8362" y="1555"/>
                  </a:lnTo>
                  <a:lnTo>
                    <a:pt x="7973" y="1794"/>
                  </a:lnTo>
                  <a:lnTo>
                    <a:pt x="7585" y="2034"/>
                  </a:lnTo>
                  <a:lnTo>
                    <a:pt x="6808" y="2499"/>
                  </a:lnTo>
                  <a:lnTo>
                    <a:pt x="6023" y="2957"/>
                  </a:lnTo>
                  <a:lnTo>
                    <a:pt x="5247" y="3414"/>
                  </a:lnTo>
                  <a:lnTo>
                    <a:pt x="4479" y="3872"/>
                  </a:lnTo>
                  <a:lnTo>
                    <a:pt x="3400" y="4562"/>
                  </a:lnTo>
                  <a:lnTo>
                    <a:pt x="2848" y="4903"/>
                  </a:lnTo>
                  <a:lnTo>
                    <a:pt x="2295" y="5252"/>
                  </a:lnTo>
                  <a:lnTo>
                    <a:pt x="1735" y="5593"/>
                  </a:lnTo>
                  <a:lnTo>
                    <a:pt x="1165" y="5920"/>
                  </a:lnTo>
                  <a:lnTo>
                    <a:pt x="880" y="6080"/>
                  </a:lnTo>
                  <a:lnTo>
                    <a:pt x="587" y="6240"/>
                  </a:lnTo>
                  <a:lnTo>
                    <a:pt x="294" y="6393"/>
                  </a:lnTo>
                  <a:lnTo>
                    <a:pt x="0" y="6538"/>
                  </a:lnTo>
                  <a:lnTo>
                    <a:pt x="423" y="7112"/>
                  </a:lnTo>
                  <a:lnTo>
                    <a:pt x="837" y="7693"/>
                  </a:lnTo>
                  <a:lnTo>
                    <a:pt x="1243" y="8267"/>
                  </a:lnTo>
                  <a:lnTo>
                    <a:pt x="1648" y="8855"/>
                  </a:lnTo>
                  <a:lnTo>
                    <a:pt x="2054" y="9443"/>
                  </a:lnTo>
                  <a:lnTo>
                    <a:pt x="2442" y="10032"/>
                  </a:lnTo>
                  <a:lnTo>
                    <a:pt x="2830" y="10620"/>
                  </a:lnTo>
                  <a:lnTo>
                    <a:pt x="3219" y="11216"/>
                  </a:lnTo>
                  <a:lnTo>
                    <a:pt x="3598" y="11811"/>
                  </a:lnTo>
                  <a:lnTo>
                    <a:pt x="3970" y="12414"/>
                  </a:lnTo>
                  <a:lnTo>
                    <a:pt x="4341" y="13017"/>
                  </a:lnTo>
                  <a:lnTo>
                    <a:pt x="4703" y="13620"/>
                  </a:lnTo>
                  <a:lnTo>
                    <a:pt x="5057" y="14223"/>
                  </a:lnTo>
                  <a:lnTo>
                    <a:pt x="5411" y="14833"/>
                  </a:lnTo>
                  <a:lnTo>
                    <a:pt x="5756" y="15443"/>
                  </a:lnTo>
                  <a:lnTo>
                    <a:pt x="6092" y="16054"/>
                  </a:lnTo>
                  <a:lnTo>
                    <a:pt x="6739" y="15632"/>
                  </a:lnTo>
                  <a:lnTo>
                    <a:pt x="7387" y="15218"/>
                  </a:lnTo>
                  <a:lnTo>
                    <a:pt x="8698" y="14405"/>
                  </a:lnTo>
                  <a:lnTo>
                    <a:pt x="10027" y="13598"/>
                  </a:lnTo>
                  <a:lnTo>
                    <a:pt x="11356" y="12807"/>
                  </a:lnTo>
                  <a:lnTo>
                    <a:pt x="12693" y="12022"/>
                  </a:lnTo>
                  <a:lnTo>
                    <a:pt x="14040" y="11245"/>
                  </a:lnTo>
                  <a:lnTo>
                    <a:pt x="15394" y="10482"/>
                  </a:lnTo>
                  <a:lnTo>
                    <a:pt x="16749" y="9719"/>
                  </a:lnTo>
                  <a:lnTo>
                    <a:pt x="16404" y="9087"/>
                  </a:lnTo>
                  <a:lnTo>
                    <a:pt x="16050" y="8455"/>
                  </a:lnTo>
                  <a:lnTo>
                    <a:pt x="15688" y="7831"/>
                  </a:lnTo>
                  <a:lnTo>
                    <a:pt x="15325" y="7206"/>
                  </a:lnTo>
                  <a:lnTo>
                    <a:pt x="14954" y="6581"/>
                  </a:lnTo>
                  <a:lnTo>
                    <a:pt x="14583" y="5964"/>
                  </a:lnTo>
                  <a:lnTo>
                    <a:pt x="14203" y="5354"/>
                  </a:lnTo>
                  <a:lnTo>
                    <a:pt x="13815" y="4744"/>
                  </a:lnTo>
                  <a:lnTo>
                    <a:pt x="13427" y="4133"/>
                  </a:lnTo>
                  <a:lnTo>
                    <a:pt x="13030" y="3538"/>
                  </a:lnTo>
                  <a:lnTo>
                    <a:pt x="12633" y="2935"/>
                  </a:lnTo>
                  <a:lnTo>
                    <a:pt x="12227" y="2339"/>
                  </a:lnTo>
                  <a:lnTo>
                    <a:pt x="11813" y="1751"/>
                  </a:lnTo>
                  <a:lnTo>
                    <a:pt x="11399" y="1162"/>
                  </a:lnTo>
                  <a:lnTo>
                    <a:pt x="10968" y="581"/>
                  </a:lnTo>
                  <a:lnTo>
                    <a:pt x="105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71925" y="-1879500"/>
              <a:ext cx="465125" cy="418600"/>
            </a:xfrm>
            <a:custGeom>
              <a:avLst/>
              <a:gdLst/>
              <a:ahLst/>
              <a:cxnLst/>
              <a:rect l="l" t="t" r="r" b="b"/>
              <a:pathLst>
                <a:path w="18605" h="16744" extrusionOk="0">
                  <a:moveTo>
                    <a:pt x="9259" y="0"/>
                  </a:moveTo>
                  <a:lnTo>
                    <a:pt x="8724" y="509"/>
                  </a:lnTo>
                  <a:lnTo>
                    <a:pt x="8189" y="1010"/>
                  </a:lnTo>
                  <a:lnTo>
                    <a:pt x="7637" y="1504"/>
                  </a:lnTo>
                  <a:lnTo>
                    <a:pt x="7085" y="1998"/>
                  </a:lnTo>
                  <a:lnTo>
                    <a:pt x="6515" y="2485"/>
                  </a:lnTo>
                  <a:lnTo>
                    <a:pt x="5945" y="2971"/>
                  </a:lnTo>
                  <a:lnTo>
                    <a:pt x="5367" y="3451"/>
                  </a:lnTo>
                  <a:lnTo>
                    <a:pt x="4789" y="3923"/>
                  </a:lnTo>
                  <a:lnTo>
                    <a:pt x="4202" y="4395"/>
                  </a:lnTo>
                  <a:lnTo>
                    <a:pt x="3607" y="4867"/>
                  </a:lnTo>
                  <a:lnTo>
                    <a:pt x="2416" y="5790"/>
                  </a:lnTo>
                  <a:lnTo>
                    <a:pt x="1208" y="6705"/>
                  </a:lnTo>
                  <a:lnTo>
                    <a:pt x="0" y="7613"/>
                  </a:lnTo>
                  <a:lnTo>
                    <a:pt x="578" y="8150"/>
                  </a:lnTo>
                  <a:lnTo>
                    <a:pt x="1148" y="8688"/>
                  </a:lnTo>
                  <a:lnTo>
                    <a:pt x="1709" y="9233"/>
                  </a:lnTo>
                  <a:lnTo>
                    <a:pt x="2270" y="9785"/>
                  </a:lnTo>
                  <a:lnTo>
                    <a:pt x="2813" y="10337"/>
                  </a:lnTo>
                  <a:lnTo>
                    <a:pt x="3357" y="10896"/>
                  </a:lnTo>
                  <a:lnTo>
                    <a:pt x="3892" y="11463"/>
                  </a:lnTo>
                  <a:lnTo>
                    <a:pt x="4418" y="12037"/>
                  </a:lnTo>
                  <a:lnTo>
                    <a:pt x="4945" y="12610"/>
                  </a:lnTo>
                  <a:lnTo>
                    <a:pt x="5462" y="13192"/>
                  </a:lnTo>
                  <a:lnTo>
                    <a:pt x="5971" y="13773"/>
                  </a:lnTo>
                  <a:lnTo>
                    <a:pt x="6472" y="14361"/>
                  </a:lnTo>
                  <a:lnTo>
                    <a:pt x="6972" y="14949"/>
                  </a:lnTo>
                  <a:lnTo>
                    <a:pt x="7464" y="15545"/>
                  </a:lnTo>
                  <a:lnTo>
                    <a:pt x="7956" y="16141"/>
                  </a:lnTo>
                  <a:lnTo>
                    <a:pt x="8431" y="16744"/>
                  </a:lnTo>
                  <a:lnTo>
                    <a:pt x="8914" y="16366"/>
                  </a:lnTo>
                  <a:lnTo>
                    <a:pt x="9397" y="15995"/>
                  </a:lnTo>
                  <a:lnTo>
                    <a:pt x="9898" y="15625"/>
                  </a:lnTo>
                  <a:lnTo>
                    <a:pt x="10407" y="15269"/>
                  </a:lnTo>
                  <a:lnTo>
                    <a:pt x="11425" y="14564"/>
                  </a:lnTo>
                  <a:lnTo>
                    <a:pt x="12426" y="13874"/>
                  </a:lnTo>
                  <a:lnTo>
                    <a:pt x="13168" y="13344"/>
                  </a:lnTo>
                  <a:lnTo>
                    <a:pt x="13910" y="12799"/>
                  </a:lnTo>
                  <a:lnTo>
                    <a:pt x="14661" y="12247"/>
                  </a:lnTo>
                  <a:lnTo>
                    <a:pt x="15411" y="11702"/>
                  </a:lnTo>
                  <a:lnTo>
                    <a:pt x="15800" y="11434"/>
                  </a:lnTo>
                  <a:lnTo>
                    <a:pt x="16179" y="11172"/>
                  </a:lnTo>
                  <a:lnTo>
                    <a:pt x="16576" y="10911"/>
                  </a:lnTo>
                  <a:lnTo>
                    <a:pt x="16973" y="10656"/>
                  </a:lnTo>
                  <a:lnTo>
                    <a:pt x="17370" y="10417"/>
                  </a:lnTo>
                  <a:lnTo>
                    <a:pt x="17776" y="10184"/>
                  </a:lnTo>
                  <a:lnTo>
                    <a:pt x="18190" y="9959"/>
                  </a:lnTo>
                  <a:lnTo>
                    <a:pt x="18604" y="9741"/>
                  </a:lnTo>
                  <a:lnTo>
                    <a:pt x="18078" y="9095"/>
                  </a:lnTo>
                  <a:lnTo>
                    <a:pt x="17534" y="8455"/>
                  </a:lnTo>
                  <a:lnTo>
                    <a:pt x="16991" y="7816"/>
                  </a:lnTo>
                  <a:lnTo>
                    <a:pt x="16438" y="7177"/>
                  </a:lnTo>
                  <a:lnTo>
                    <a:pt x="15886" y="6552"/>
                  </a:lnTo>
                  <a:lnTo>
                    <a:pt x="15317" y="5928"/>
                  </a:lnTo>
                  <a:lnTo>
                    <a:pt x="14747" y="5303"/>
                  </a:lnTo>
                  <a:lnTo>
                    <a:pt x="14169" y="4693"/>
                  </a:lnTo>
                  <a:lnTo>
                    <a:pt x="13591" y="4083"/>
                  </a:lnTo>
                  <a:lnTo>
                    <a:pt x="12995" y="3480"/>
                  </a:lnTo>
                  <a:lnTo>
                    <a:pt x="12391" y="2884"/>
                  </a:lnTo>
                  <a:lnTo>
                    <a:pt x="11787" y="2288"/>
                  </a:lnTo>
                  <a:lnTo>
                    <a:pt x="11166" y="1707"/>
                  </a:lnTo>
                  <a:lnTo>
                    <a:pt x="10536" y="1133"/>
                  </a:lnTo>
                  <a:lnTo>
                    <a:pt x="9906" y="560"/>
                  </a:lnTo>
                  <a:lnTo>
                    <a:pt x="925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757550" y="-2125575"/>
              <a:ext cx="452400" cy="394100"/>
            </a:xfrm>
            <a:custGeom>
              <a:avLst/>
              <a:gdLst/>
              <a:ahLst/>
              <a:cxnLst/>
              <a:rect l="l" t="t" r="r" b="b"/>
              <a:pathLst>
                <a:path w="18096" h="15764" extrusionOk="0">
                  <a:moveTo>
                    <a:pt x="5972" y="1"/>
                  </a:moveTo>
                  <a:lnTo>
                    <a:pt x="5937" y="168"/>
                  </a:lnTo>
                  <a:lnTo>
                    <a:pt x="5894" y="328"/>
                  </a:lnTo>
                  <a:lnTo>
                    <a:pt x="5808" y="662"/>
                  </a:lnTo>
                  <a:lnTo>
                    <a:pt x="5695" y="989"/>
                  </a:lnTo>
                  <a:lnTo>
                    <a:pt x="5566" y="1315"/>
                  </a:lnTo>
                  <a:lnTo>
                    <a:pt x="5419" y="1635"/>
                  </a:lnTo>
                  <a:lnTo>
                    <a:pt x="5264" y="1955"/>
                  </a:lnTo>
                  <a:lnTo>
                    <a:pt x="5100" y="2274"/>
                  </a:lnTo>
                  <a:lnTo>
                    <a:pt x="4927" y="2587"/>
                  </a:lnTo>
                  <a:lnTo>
                    <a:pt x="4738" y="2899"/>
                  </a:lnTo>
                  <a:lnTo>
                    <a:pt x="4548" y="3204"/>
                  </a:lnTo>
                  <a:lnTo>
                    <a:pt x="4349" y="3509"/>
                  </a:lnTo>
                  <a:lnTo>
                    <a:pt x="4151" y="3807"/>
                  </a:lnTo>
                  <a:lnTo>
                    <a:pt x="3745" y="4388"/>
                  </a:lnTo>
                  <a:lnTo>
                    <a:pt x="3348" y="4947"/>
                  </a:lnTo>
                  <a:lnTo>
                    <a:pt x="2977" y="5463"/>
                  </a:lnTo>
                  <a:lnTo>
                    <a:pt x="2589" y="5964"/>
                  </a:lnTo>
                  <a:lnTo>
                    <a:pt x="2183" y="6466"/>
                  </a:lnTo>
                  <a:lnTo>
                    <a:pt x="1769" y="6952"/>
                  </a:lnTo>
                  <a:lnTo>
                    <a:pt x="1338" y="7439"/>
                  </a:lnTo>
                  <a:lnTo>
                    <a:pt x="898" y="7911"/>
                  </a:lnTo>
                  <a:lnTo>
                    <a:pt x="458" y="8383"/>
                  </a:lnTo>
                  <a:lnTo>
                    <a:pt x="0" y="8841"/>
                  </a:lnTo>
                  <a:lnTo>
                    <a:pt x="630" y="9233"/>
                  </a:lnTo>
                  <a:lnTo>
                    <a:pt x="1260" y="9625"/>
                  </a:lnTo>
                  <a:lnTo>
                    <a:pt x="1881" y="10025"/>
                  </a:lnTo>
                  <a:lnTo>
                    <a:pt x="2494" y="10432"/>
                  </a:lnTo>
                  <a:lnTo>
                    <a:pt x="3107" y="10846"/>
                  </a:lnTo>
                  <a:lnTo>
                    <a:pt x="3711" y="11267"/>
                  </a:lnTo>
                  <a:lnTo>
                    <a:pt x="4315" y="11688"/>
                  </a:lnTo>
                  <a:lnTo>
                    <a:pt x="4910" y="12124"/>
                  </a:lnTo>
                  <a:lnTo>
                    <a:pt x="5497" y="12560"/>
                  </a:lnTo>
                  <a:lnTo>
                    <a:pt x="6084" y="13003"/>
                  </a:lnTo>
                  <a:lnTo>
                    <a:pt x="6662" y="13446"/>
                  </a:lnTo>
                  <a:lnTo>
                    <a:pt x="7231" y="13904"/>
                  </a:lnTo>
                  <a:lnTo>
                    <a:pt x="7801" y="14361"/>
                  </a:lnTo>
                  <a:lnTo>
                    <a:pt x="8362" y="14826"/>
                  </a:lnTo>
                  <a:lnTo>
                    <a:pt x="8923" y="15291"/>
                  </a:lnTo>
                  <a:lnTo>
                    <a:pt x="9475" y="15763"/>
                  </a:lnTo>
                  <a:lnTo>
                    <a:pt x="10502" y="14717"/>
                  </a:lnTo>
                  <a:lnTo>
                    <a:pt x="11546" y="13679"/>
                  </a:lnTo>
                  <a:lnTo>
                    <a:pt x="12599" y="12640"/>
                  </a:lnTo>
                  <a:lnTo>
                    <a:pt x="13125" y="12124"/>
                  </a:lnTo>
                  <a:lnTo>
                    <a:pt x="13660" y="11616"/>
                  </a:lnTo>
                  <a:lnTo>
                    <a:pt x="14195" y="11107"/>
                  </a:lnTo>
                  <a:lnTo>
                    <a:pt x="14739" y="10606"/>
                  </a:lnTo>
                  <a:lnTo>
                    <a:pt x="15282" y="10112"/>
                  </a:lnTo>
                  <a:lnTo>
                    <a:pt x="15835" y="9618"/>
                  </a:lnTo>
                  <a:lnTo>
                    <a:pt x="16387" y="9131"/>
                  </a:lnTo>
                  <a:lnTo>
                    <a:pt x="16956" y="8652"/>
                  </a:lnTo>
                  <a:lnTo>
                    <a:pt x="17517" y="8180"/>
                  </a:lnTo>
                  <a:lnTo>
                    <a:pt x="18095" y="7715"/>
                  </a:lnTo>
                  <a:lnTo>
                    <a:pt x="17396" y="7177"/>
                  </a:lnTo>
                  <a:lnTo>
                    <a:pt x="16697" y="6654"/>
                  </a:lnTo>
                  <a:lnTo>
                    <a:pt x="15981" y="6131"/>
                  </a:lnTo>
                  <a:lnTo>
                    <a:pt x="15265" y="5616"/>
                  </a:lnTo>
                  <a:lnTo>
                    <a:pt x="14540" y="5100"/>
                  </a:lnTo>
                  <a:lnTo>
                    <a:pt x="13807" y="4599"/>
                  </a:lnTo>
                  <a:lnTo>
                    <a:pt x="13056" y="4105"/>
                  </a:lnTo>
                  <a:lnTo>
                    <a:pt x="12305" y="3618"/>
                  </a:lnTo>
                  <a:lnTo>
                    <a:pt x="11546" y="3139"/>
                  </a:lnTo>
                  <a:lnTo>
                    <a:pt x="10778" y="2666"/>
                  </a:lnTo>
                  <a:lnTo>
                    <a:pt x="10001" y="2202"/>
                  </a:lnTo>
                  <a:lnTo>
                    <a:pt x="9207" y="1744"/>
                  </a:lnTo>
                  <a:lnTo>
                    <a:pt x="8414" y="1294"/>
                  </a:lnTo>
                  <a:lnTo>
                    <a:pt x="7611" y="851"/>
                  </a:lnTo>
                  <a:lnTo>
                    <a:pt x="6791" y="422"/>
                  </a:lnTo>
                  <a:lnTo>
                    <a:pt x="5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1144350" y="-2308250"/>
              <a:ext cx="469000" cy="373750"/>
            </a:xfrm>
            <a:custGeom>
              <a:avLst/>
              <a:gdLst/>
              <a:ahLst/>
              <a:cxnLst/>
              <a:rect l="l" t="t" r="r" b="b"/>
              <a:pathLst>
                <a:path w="18760" h="14950" extrusionOk="0">
                  <a:moveTo>
                    <a:pt x="95" y="0"/>
                  </a:moveTo>
                  <a:lnTo>
                    <a:pt x="1" y="9022"/>
                  </a:lnTo>
                  <a:lnTo>
                    <a:pt x="889" y="9320"/>
                  </a:lnTo>
                  <a:lnTo>
                    <a:pt x="1778" y="9632"/>
                  </a:lnTo>
                  <a:lnTo>
                    <a:pt x="2650" y="9952"/>
                  </a:lnTo>
                  <a:lnTo>
                    <a:pt x="3521" y="10279"/>
                  </a:lnTo>
                  <a:lnTo>
                    <a:pt x="4375" y="10620"/>
                  </a:lnTo>
                  <a:lnTo>
                    <a:pt x="5230" y="10969"/>
                  </a:lnTo>
                  <a:lnTo>
                    <a:pt x="6075" y="11325"/>
                  </a:lnTo>
                  <a:lnTo>
                    <a:pt x="6912" y="11695"/>
                  </a:lnTo>
                  <a:lnTo>
                    <a:pt x="7741" y="12073"/>
                  </a:lnTo>
                  <a:lnTo>
                    <a:pt x="8560" y="12458"/>
                  </a:lnTo>
                  <a:lnTo>
                    <a:pt x="9372" y="12850"/>
                  </a:lnTo>
                  <a:lnTo>
                    <a:pt x="10183" y="13257"/>
                  </a:lnTo>
                  <a:lnTo>
                    <a:pt x="10985" y="13664"/>
                  </a:lnTo>
                  <a:lnTo>
                    <a:pt x="11770" y="14085"/>
                  </a:lnTo>
                  <a:lnTo>
                    <a:pt x="12564" y="14513"/>
                  </a:lnTo>
                  <a:lnTo>
                    <a:pt x="13341" y="14949"/>
                  </a:lnTo>
                  <a:lnTo>
                    <a:pt x="13703" y="14499"/>
                  </a:lnTo>
                  <a:lnTo>
                    <a:pt x="14057" y="14056"/>
                  </a:lnTo>
                  <a:lnTo>
                    <a:pt x="14411" y="13605"/>
                  </a:lnTo>
                  <a:lnTo>
                    <a:pt x="14747" y="13148"/>
                  </a:lnTo>
                  <a:lnTo>
                    <a:pt x="15084" y="12690"/>
                  </a:lnTo>
                  <a:lnTo>
                    <a:pt x="15403" y="12225"/>
                  </a:lnTo>
                  <a:lnTo>
                    <a:pt x="15723" y="11760"/>
                  </a:lnTo>
                  <a:lnTo>
                    <a:pt x="16025" y="11281"/>
                  </a:lnTo>
                  <a:lnTo>
                    <a:pt x="16206" y="10961"/>
                  </a:lnTo>
                  <a:lnTo>
                    <a:pt x="16378" y="10642"/>
                  </a:lnTo>
                  <a:lnTo>
                    <a:pt x="16534" y="10308"/>
                  </a:lnTo>
                  <a:lnTo>
                    <a:pt x="16698" y="9973"/>
                  </a:lnTo>
                  <a:lnTo>
                    <a:pt x="16991" y="9291"/>
                  </a:lnTo>
                  <a:lnTo>
                    <a:pt x="17293" y="8608"/>
                  </a:lnTo>
                  <a:lnTo>
                    <a:pt x="17440" y="8266"/>
                  </a:lnTo>
                  <a:lnTo>
                    <a:pt x="17595" y="7932"/>
                  </a:lnTo>
                  <a:lnTo>
                    <a:pt x="17759" y="7598"/>
                  </a:lnTo>
                  <a:lnTo>
                    <a:pt x="17932" y="7271"/>
                  </a:lnTo>
                  <a:lnTo>
                    <a:pt x="18121" y="6952"/>
                  </a:lnTo>
                  <a:lnTo>
                    <a:pt x="18320" y="6639"/>
                  </a:lnTo>
                  <a:lnTo>
                    <a:pt x="18423" y="6487"/>
                  </a:lnTo>
                  <a:lnTo>
                    <a:pt x="18536" y="6342"/>
                  </a:lnTo>
                  <a:lnTo>
                    <a:pt x="18648" y="6189"/>
                  </a:lnTo>
                  <a:lnTo>
                    <a:pt x="18760" y="6051"/>
                  </a:lnTo>
                  <a:lnTo>
                    <a:pt x="17699" y="5572"/>
                  </a:lnTo>
                  <a:lnTo>
                    <a:pt x="16620" y="5099"/>
                  </a:lnTo>
                  <a:lnTo>
                    <a:pt x="15533" y="4649"/>
                  </a:lnTo>
                  <a:lnTo>
                    <a:pt x="14428" y="4206"/>
                  </a:lnTo>
                  <a:lnTo>
                    <a:pt x="13315" y="3777"/>
                  </a:lnTo>
                  <a:lnTo>
                    <a:pt x="12185" y="3363"/>
                  </a:lnTo>
                  <a:lnTo>
                    <a:pt x="11046" y="2957"/>
                  </a:lnTo>
                  <a:lnTo>
                    <a:pt x="10467" y="2760"/>
                  </a:lnTo>
                  <a:lnTo>
                    <a:pt x="9881" y="2572"/>
                  </a:lnTo>
                  <a:lnTo>
                    <a:pt x="9303" y="2383"/>
                  </a:lnTo>
                  <a:lnTo>
                    <a:pt x="8716" y="2201"/>
                  </a:lnTo>
                  <a:lnTo>
                    <a:pt x="8120" y="2019"/>
                  </a:lnTo>
                  <a:lnTo>
                    <a:pt x="7525" y="1838"/>
                  </a:lnTo>
                  <a:lnTo>
                    <a:pt x="6930" y="1664"/>
                  </a:lnTo>
                  <a:lnTo>
                    <a:pt x="6326" y="1496"/>
                  </a:lnTo>
                  <a:lnTo>
                    <a:pt x="5722" y="1329"/>
                  </a:lnTo>
                  <a:lnTo>
                    <a:pt x="5109" y="1162"/>
                  </a:lnTo>
                  <a:lnTo>
                    <a:pt x="4496" y="1003"/>
                  </a:lnTo>
                  <a:lnTo>
                    <a:pt x="3875" y="850"/>
                  </a:lnTo>
                  <a:lnTo>
                    <a:pt x="3254" y="697"/>
                  </a:lnTo>
                  <a:lnTo>
                    <a:pt x="2632" y="552"/>
                  </a:lnTo>
                  <a:lnTo>
                    <a:pt x="2002" y="407"/>
                  </a:lnTo>
                  <a:lnTo>
                    <a:pt x="1373" y="269"/>
                  </a:lnTo>
                  <a:lnTo>
                    <a:pt x="734" y="131"/>
                  </a:lnTo>
                  <a:lnTo>
                    <a:pt x="9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1927225" y="-291975"/>
              <a:ext cx="1160850" cy="454750"/>
            </a:xfrm>
            <a:custGeom>
              <a:avLst/>
              <a:gdLst/>
              <a:ahLst/>
              <a:cxnLst/>
              <a:rect l="l" t="t" r="r" b="b"/>
              <a:pathLst>
                <a:path w="46434" h="18190" extrusionOk="0">
                  <a:moveTo>
                    <a:pt x="28848" y="1"/>
                  </a:moveTo>
                  <a:lnTo>
                    <a:pt x="28347" y="8"/>
                  </a:lnTo>
                  <a:lnTo>
                    <a:pt x="27346" y="30"/>
                  </a:lnTo>
                  <a:lnTo>
                    <a:pt x="26371" y="66"/>
                  </a:lnTo>
                  <a:lnTo>
                    <a:pt x="25405" y="110"/>
                  </a:lnTo>
                  <a:lnTo>
                    <a:pt x="24775" y="153"/>
                  </a:lnTo>
                  <a:lnTo>
                    <a:pt x="24153" y="197"/>
                  </a:lnTo>
                  <a:lnTo>
                    <a:pt x="23541" y="255"/>
                  </a:lnTo>
                  <a:lnTo>
                    <a:pt x="22928" y="320"/>
                  </a:lnTo>
                  <a:lnTo>
                    <a:pt x="22315" y="386"/>
                  </a:lnTo>
                  <a:lnTo>
                    <a:pt x="21720" y="465"/>
                  </a:lnTo>
                  <a:lnTo>
                    <a:pt x="21125" y="553"/>
                  </a:lnTo>
                  <a:lnTo>
                    <a:pt x="20538" y="647"/>
                  </a:lnTo>
                  <a:lnTo>
                    <a:pt x="19951" y="749"/>
                  </a:lnTo>
                  <a:lnTo>
                    <a:pt x="19373" y="858"/>
                  </a:lnTo>
                  <a:lnTo>
                    <a:pt x="18803" y="974"/>
                  </a:lnTo>
                  <a:lnTo>
                    <a:pt x="18243" y="1097"/>
                  </a:lnTo>
                  <a:lnTo>
                    <a:pt x="17682" y="1228"/>
                  </a:lnTo>
                  <a:lnTo>
                    <a:pt x="17129" y="1366"/>
                  </a:lnTo>
                  <a:lnTo>
                    <a:pt x="16586" y="1511"/>
                  </a:lnTo>
                  <a:lnTo>
                    <a:pt x="16051" y="1664"/>
                  </a:lnTo>
                  <a:lnTo>
                    <a:pt x="15516" y="1831"/>
                  </a:lnTo>
                  <a:lnTo>
                    <a:pt x="14998" y="1998"/>
                  </a:lnTo>
                  <a:lnTo>
                    <a:pt x="14480" y="2180"/>
                  </a:lnTo>
                  <a:lnTo>
                    <a:pt x="13963" y="2361"/>
                  </a:lnTo>
                  <a:lnTo>
                    <a:pt x="13462" y="2557"/>
                  </a:lnTo>
                  <a:lnTo>
                    <a:pt x="12970" y="2754"/>
                  </a:lnTo>
                  <a:lnTo>
                    <a:pt x="12478" y="2964"/>
                  </a:lnTo>
                  <a:lnTo>
                    <a:pt x="11995" y="3182"/>
                  </a:lnTo>
                  <a:lnTo>
                    <a:pt x="11529" y="3407"/>
                  </a:lnTo>
                  <a:lnTo>
                    <a:pt x="11063" y="3640"/>
                  </a:lnTo>
                  <a:lnTo>
                    <a:pt x="10606" y="3880"/>
                  </a:lnTo>
                  <a:lnTo>
                    <a:pt x="10149" y="4126"/>
                  </a:lnTo>
                  <a:lnTo>
                    <a:pt x="9709" y="4381"/>
                  </a:lnTo>
                  <a:lnTo>
                    <a:pt x="9277" y="4642"/>
                  </a:lnTo>
                  <a:lnTo>
                    <a:pt x="8854" y="4911"/>
                  </a:lnTo>
                  <a:lnTo>
                    <a:pt x="8431" y="5187"/>
                  </a:lnTo>
                  <a:lnTo>
                    <a:pt x="8026" y="5478"/>
                  </a:lnTo>
                  <a:lnTo>
                    <a:pt x="7620" y="5768"/>
                  </a:lnTo>
                  <a:lnTo>
                    <a:pt x="7232" y="6066"/>
                  </a:lnTo>
                  <a:lnTo>
                    <a:pt x="6852" y="6378"/>
                  </a:lnTo>
                  <a:lnTo>
                    <a:pt x="6473" y="6698"/>
                  </a:lnTo>
                  <a:lnTo>
                    <a:pt x="6110" y="7018"/>
                  </a:lnTo>
                  <a:lnTo>
                    <a:pt x="5748" y="7352"/>
                  </a:lnTo>
                  <a:lnTo>
                    <a:pt x="5403" y="7693"/>
                  </a:lnTo>
                  <a:lnTo>
                    <a:pt x="5066" y="8042"/>
                  </a:lnTo>
                  <a:lnTo>
                    <a:pt x="4730" y="8398"/>
                  </a:lnTo>
                  <a:lnTo>
                    <a:pt x="4410" y="8761"/>
                  </a:lnTo>
                  <a:lnTo>
                    <a:pt x="4100" y="9131"/>
                  </a:lnTo>
                  <a:lnTo>
                    <a:pt x="3798" y="9509"/>
                  </a:lnTo>
                  <a:lnTo>
                    <a:pt x="3513" y="9894"/>
                  </a:lnTo>
                  <a:lnTo>
                    <a:pt x="3228" y="10286"/>
                  </a:lnTo>
                  <a:lnTo>
                    <a:pt x="2952" y="10693"/>
                  </a:lnTo>
                  <a:lnTo>
                    <a:pt x="2693" y="11100"/>
                  </a:lnTo>
                  <a:lnTo>
                    <a:pt x="2443" y="11521"/>
                  </a:lnTo>
                  <a:lnTo>
                    <a:pt x="2193" y="11942"/>
                  </a:lnTo>
                  <a:lnTo>
                    <a:pt x="1968" y="12378"/>
                  </a:lnTo>
                  <a:lnTo>
                    <a:pt x="1744" y="12821"/>
                  </a:lnTo>
                  <a:lnTo>
                    <a:pt x="1528" y="13265"/>
                  </a:lnTo>
                  <a:lnTo>
                    <a:pt x="1330" y="13722"/>
                  </a:lnTo>
                  <a:lnTo>
                    <a:pt x="1140" y="14187"/>
                  </a:lnTo>
                  <a:lnTo>
                    <a:pt x="959" y="14659"/>
                  </a:lnTo>
                  <a:lnTo>
                    <a:pt x="786" y="15139"/>
                  </a:lnTo>
                  <a:lnTo>
                    <a:pt x="631" y="15633"/>
                  </a:lnTo>
                  <a:lnTo>
                    <a:pt x="484" y="16127"/>
                  </a:lnTo>
                  <a:lnTo>
                    <a:pt x="346" y="16628"/>
                  </a:lnTo>
                  <a:lnTo>
                    <a:pt x="225" y="17143"/>
                  </a:lnTo>
                  <a:lnTo>
                    <a:pt x="104" y="17659"/>
                  </a:lnTo>
                  <a:lnTo>
                    <a:pt x="1" y="18189"/>
                  </a:lnTo>
                  <a:lnTo>
                    <a:pt x="2754" y="17986"/>
                  </a:lnTo>
                  <a:lnTo>
                    <a:pt x="5523" y="17797"/>
                  </a:lnTo>
                  <a:lnTo>
                    <a:pt x="8293" y="17616"/>
                  </a:lnTo>
                  <a:lnTo>
                    <a:pt x="11072" y="17449"/>
                  </a:lnTo>
                  <a:lnTo>
                    <a:pt x="13850" y="17289"/>
                  </a:lnTo>
                  <a:lnTo>
                    <a:pt x="16646" y="17143"/>
                  </a:lnTo>
                  <a:lnTo>
                    <a:pt x="19433" y="17013"/>
                  </a:lnTo>
                  <a:lnTo>
                    <a:pt x="22229" y="16889"/>
                  </a:lnTo>
                  <a:lnTo>
                    <a:pt x="25025" y="16773"/>
                  </a:lnTo>
                  <a:lnTo>
                    <a:pt x="27812" y="16671"/>
                  </a:lnTo>
                  <a:lnTo>
                    <a:pt x="30608" y="16584"/>
                  </a:lnTo>
                  <a:lnTo>
                    <a:pt x="33395" y="16511"/>
                  </a:lnTo>
                  <a:lnTo>
                    <a:pt x="36174" y="16439"/>
                  </a:lnTo>
                  <a:lnTo>
                    <a:pt x="38952" y="16388"/>
                  </a:lnTo>
                  <a:lnTo>
                    <a:pt x="41713" y="16344"/>
                  </a:lnTo>
                  <a:lnTo>
                    <a:pt x="44475" y="16315"/>
                  </a:lnTo>
                  <a:lnTo>
                    <a:pt x="44630" y="16323"/>
                  </a:lnTo>
                  <a:lnTo>
                    <a:pt x="44777" y="16330"/>
                  </a:lnTo>
                  <a:lnTo>
                    <a:pt x="44915" y="16352"/>
                  </a:lnTo>
                  <a:lnTo>
                    <a:pt x="45053" y="16373"/>
                  </a:lnTo>
                  <a:lnTo>
                    <a:pt x="45174" y="16410"/>
                  </a:lnTo>
                  <a:lnTo>
                    <a:pt x="45294" y="16446"/>
                  </a:lnTo>
                  <a:lnTo>
                    <a:pt x="45407" y="16490"/>
                  </a:lnTo>
                  <a:lnTo>
                    <a:pt x="45510" y="16541"/>
                  </a:lnTo>
                  <a:lnTo>
                    <a:pt x="45614" y="16591"/>
                  </a:lnTo>
                  <a:lnTo>
                    <a:pt x="45700" y="16650"/>
                  </a:lnTo>
                  <a:lnTo>
                    <a:pt x="45786" y="16715"/>
                  </a:lnTo>
                  <a:lnTo>
                    <a:pt x="45864" y="16780"/>
                  </a:lnTo>
                  <a:lnTo>
                    <a:pt x="45942" y="16853"/>
                  </a:lnTo>
                  <a:lnTo>
                    <a:pt x="46002" y="16926"/>
                  </a:lnTo>
                  <a:lnTo>
                    <a:pt x="46062" y="17005"/>
                  </a:lnTo>
                  <a:lnTo>
                    <a:pt x="46114" y="17085"/>
                  </a:lnTo>
                  <a:lnTo>
                    <a:pt x="46218" y="16090"/>
                  </a:lnTo>
                  <a:lnTo>
                    <a:pt x="46313" y="15081"/>
                  </a:lnTo>
                  <a:lnTo>
                    <a:pt x="46347" y="14579"/>
                  </a:lnTo>
                  <a:lnTo>
                    <a:pt x="46382" y="14078"/>
                  </a:lnTo>
                  <a:lnTo>
                    <a:pt x="46408" y="13570"/>
                  </a:lnTo>
                  <a:lnTo>
                    <a:pt x="46425" y="13068"/>
                  </a:lnTo>
                  <a:lnTo>
                    <a:pt x="46434" y="12574"/>
                  </a:lnTo>
                  <a:lnTo>
                    <a:pt x="46425" y="12073"/>
                  </a:lnTo>
                  <a:lnTo>
                    <a:pt x="46408" y="11579"/>
                  </a:lnTo>
                  <a:lnTo>
                    <a:pt x="46373" y="11085"/>
                  </a:lnTo>
                  <a:lnTo>
                    <a:pt x="46330" y="10591"/>
                  </a:lnTo>
                  <a:lnTo>
                    <a:pt x="46270" y="10105"/>
                  </a:lnTo>
                  <a:lnTo>
                    <a:pt x="46192" y="9625"/>
                  </a:lnTo>
                  <a:lnTo>
                    <a:pt x="46088" y="9146"/>
                  </a:lnTo>
                  <a:lnTo>
                    <a:pt x="46037" y="8906"/>
                  </a:lnTo>
                  <a:lnTo>
                    <a:pt x="45976" y="8674"/>
                  </a:lnTo>
                  <a:lnTo>
                    <a:pt x="45907" y="8434"/>
                  </a:lnTo>
                  <a:lnTo>
                    <a:pt x="45838" y="8202"/>
                  </a:lnTo>
                  <a:lnTo>
                    <a:pt x="45760" y="7969"/>
                  </a:lnTo>
                  <a:lnTo>
                    <a:pt x="45674" y="7737"/>
                  </a:lnTo>
                  <a:lnTo>
                    <a:pt x="45579" y="7511"/>
                  </a:lnTo>
                  <a:lnTo>
                    <a:pt x="45484" y="7286"/>
                  </a:lnTo>
                  <a:lnTo>
                    <a:pt x="45389" y="7061"/>
                  </a:lnTo>
                  <a:lnTo>
                    <a:pt x="45277" y="6836"/>
                  </a:lnTo>
                  <a:lnTo>
                    <a:pt x="45165" y="6611"/>
                  </a:lnTo>
                  <a:lnTo>
                    <a:pt x="45044" y="6393"/>
                  </a:lnTo>
                  <a:lnTo>
                    <a:pt x="44915" y="6175"/>
                  </a:lnTo>
                  <a:lnTo>
                    <a:pt x="44777" y="5957"/>
                  </a:lnTo>
                  <a:lnTo>
                    <a:pt x="44639" y="5746"/>
                  </a:lnTo>
                  <a:lnTo>
                    <a:pt x="44483" y="5536"/>
                  </a:lnTo>
                  <a:lnTo>
                    <a:pt x="44328" y="5325"/>
                  </a:lnTo>
                  <a:lnTo>
                    <a:pt x="44164" y="5114"/>
                  </a:lnTo>
                  <a:lnTo>
                    <a:pt x="43992" y="4911"/>
                  </a:lnTo>
                  <a:lnTo>
                    <a:pt x="43810" y="4708"/>
                  </a:lnTo>
                  <a:lnTo>
                    <a:pt x="43620" y="4504"/>
                  </a:lnTo>
                  <a:lnTo>
                    <a:pt x="43422" y="4308"/>
                  </a:lnTo>
                  <a:lnTo>
                    <a:pt x="43224" y="4112"/>
                  </a:lnTo>
                  <a:lnTo>
                    <a:pt x="43008" y="3916"/>
                  </a:lnTo>
                  <a:lnTo>
                    <a:pt x="42783" y="3727"/>
                  </a:lnTo>
                  <a:lnTo>
                    <a:pt x="42550" y="3538"/>
                  </a:lnTo>
                  <a:lnTo>
                    <a:pt x="42309" y="3357"/>
                  </a:lnTo>
                  <a:lnTo>
                    <a:pt x="42067" y="3175"/>
                  </a:lnTo>
                  <a:lnTo>
                    <a:pt x="41808" y="2993"/>
                  </a:lnTo>
                  <a:lnTo>
                    <a:pt x="41532" y="2819"/>
                  </a:lnTo>
                  <a:lnTo>
                    <a:pt x="41256" y="2645"/>
                  </a:lnTo>
                  <a:lnTo>
                    <a:pt x="40971" y="2470"/>
                  </a:lnTo>
                  <a:lnTo>
                    <a:pt x="40557" y="2238"/>
                  </a:lnTo>
                  <a:lnTo>
                    <a:pt x="40134" y="2020"/>
                  </a:lnTo>
                  <a:lnTo>
                    <a:pt x="39703" y="1817"/>
                  </a:lnTo>
                  <a:lnTo>
                    <a:pt x="39263" y="1628"/>
                  </a:lnTo>
                  <a:lnTo>
                    <a:pt x="38805" y="1453"/>
                  </a:lnTo>
                  <a:lnTo>
                    <a:pt x="38348" y="1286"/>
                  </a:lnTo>
                  <a:lnTo>
                    <a:pt x="37882" y="1134"/>
                  </a:lnTo>
                  <a:lnTo>
                    <a:pt x="37416" y="988"/>
                  </a:lnTo>
                  <a:lnTo>
                    <a:pt x="36933" y="865"/>
                  </a:lnTo>
                  <a:lnTo>
                    <a:pt x="36450" y="741"/>
                  </a:lnTo>
                  <a:lnTo>
                    <a:pt x="35958" y="633"/>
                  </a:lnTo>
                  <a:lnTo>
                    <a:pt x="35466" y="538"/>
                  </a:lnTo>
                  <a:lnTo>
                    <a:pt x="34966" y="444"/>
                  </a:lnTo>
                  <a:lnTo>
                    <a:pt x="34465" y="364"/>
                  </a:lnTo>
                  <a:lnTo>
                    <a:pt x="33956" y="298"/>
                  </a:lnTo>
                  <a:lnTo>
                    <a:pt x="33456" y="233"/>
                  </a:lnTo>
                  <a:lnTo>
                    <a:pt x="32938" y="182"/>
                  </a:lnTo>
                  <a:lnTo>
                    <a:pt x="32429" y="131"/>
                  </a:lnTo>
                  <a:lnTo>
                    <a:pt x="31920" y="95"/>
                  </a:lnTo>
                  <a:lnTo>
                    <a:pt x="31402" y="66"/>
                  </a:lnTo>
                  <a:lnTo>
                    <a:pt x="30893" y="44"/>
                  </a:lnTo>
                  <a:lnTo>
                    <a:pt x="30384" y="22"/>
                  </a:lnTo>
                  <a:lnTo>
                    <a:pt x="29866" y="8"/>
                  </a:lnTo>
                  <a:lnTo>
                    <a:pt x="29357" y="8"/>
                  </a:lnTo>
                  <a:lnTo>
                    <a:pt x="2884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1284350" y="-4819050"/>
              <a:ext cx="396300" cy="426250"/>
            </a:xfrm>
            <a:custGeom>
              <a:avLst/>
              <a:gdLst/>
              <a:ahLst/>
              <a:cxnLst/>
              <a:rect l="l" t="t" r="r" b="b"/>
              <a:pathLst>
                <a:path w="15852" h="17050" extrusionOk="0">
                  <a:moveTo>
                    <a:pt x="3512" y="1"/>
                  </a:moveTo>
                  <a:lnTo>
                    <a:pt x="3072" y="8"/>
                  </a:lnTo>
                  <a:lnTo>
                    <a:pt x="2632" y="30"/>
                  </a:lnTo>
                  <a:lnTo>
                    <a:pt x="2192" y="52"/>
                  </a:lnTo>
                  <a:lnTo>
                    <a:pt x="1752" y="88"/>
                  </a:lnTo>
                  <a:lnTo>
                    <a:pt x="1312" y="132"/>
                  </a:lnTo>
                  <a:lnTo>
                    <a:pt x="872" y="183"/>
                  </a:lnTo>
                  <a:lnTo>
                    <a:pt x="432" y="241"/>
                  </a:lnTo>
                  <a:lnTo>
                    <a:pt x="0" y="306"/>
                  </a:lnTo>
                  <a:lnTo>
                    <a:pt x="389" y="756"/>
                  </a:lnTo>
                  <a:lnTo>
                    <a:pt x="786" y="1221"/>
                  </a:lnTo>
                  <a:lnTo>
                    <a:pt x="1165" y="1686"/>
                  </a:lnTo>
                  <a:lnTo>
                    <a:pt x="1536" y="2158"/>
                  </a:lnTo>
                  <a:lnTo>
                    <a:pt x="1907" y="2630"/>
                  </a:lnTo>
                  <a:lnTo>
                    <a:pt x="2270" y="3117"/>
                  </a:lnTo>
                  <a:lnTo>
                    <a:pt x="2615" y="3604"/>
                  </a:lnTo>
                  <a:lnTo>
                    <a:pt x="2960" y="4098"/>
                  </a:lnTo>
                  <a:lnTo>
                    <a:pt x="3297" y="4599"/>
                  </a:lnTo>
                  <a:lnTo>
                    <a:pt x="3616" y="5100"/>
                  </a:lnTo>
                  <a:lnTo>
                    <a:pt x="3935" y="5609"/>
                  </a:lnTo>
                  <a:lnTo>
                    <a:pt x="4237" y="6124"/>
                  </a:lnTo>
                  <a:lnTo>
                    <a:pt x="4531" y="6640"/>
                  </a:lnTo>
                  <a:lnTo>
                    <a:pt x="4815" y="7163"/>
                  </a:lnTo>
                  <a:lnTo>
                    <a:pt x="5083" y="7686"/>
                  </a:lnTo>
                  <a:lnTo>
                    <a:pt x="5342" y="8216"/>
                  </a:lnTo>
                  <a:lnTo>
                    <a:pt x="5592" y="8747"/>
                  </a:lnTo>
                  <a:lnTo>
                    <a:pt x="5834" y="9284"/>
                  </a:lnTo>
                  <a:lnTo>
                    <a:pt x="6058" y="9829"/>
                  </a:lnTo>
                  <a:lnTo>
                    <a:pt x="6265" y="10367"/>
                  </a:lnTo>
                  <a:lnTo>
                    <a:pt x="6463" y="10911"/>
                  </a:lnTo>
                  <a:lnTo>
                    <a:pt x="6653" y="11463"/>
                  </a:lnTo>
                  <a:lnTo>
                    <a:pt x="6826" y="12015"/>
                  </a:lnTo>
                  <a:lnTo>
                    <a:pt x="6981" y="12568"/>
                  </a:lnTo>
                  <a:lnTo>
                    <a:pt x="7128" y="13120"/>
                  </a:lnTo>
                  <a:lnTo>
                    <a:pt x="7257" y="13679"/>
                  </a:lnTo>
                  <a:lnTo>
                    <a:pt x="7369" y="14238"/>
                  </a:lnTo>
                  <a:lnTo>
                    <a:pt x="7464" y="14798"/>
                  </a:lnTo>
                  <a:lnTo>
                    <a:pt x="7551" y="15357"/>
                  </a:lnTo>
                  <a:lnTo>
                    <a:pt x="7620" y="15923"/>
                  </a:lnTo>
                  <a:lnTo>
                    <a:pt x="7671" y="16483"/>
                  </a:lnTo>
                  <a:lnTo>
                    <a:pt x="7706" y="17049"/>
                  </a:lnTo>
                  <a:lnTo>
                    <a:pt x="8319" y="16592"/>
                  </a:lnTo>
                  <a:lnTo>
                    <a:pt x="8914" y="16134"/>
                  </a:lnTo>
                  <a:lnTo>
                    <a:pt x="9484" y="15684"/>
                  </a:lnTo>
                  <a:lnTo>
                    <a:pt x="10010" y="15248"/>
                  </a:lnTo>
                  <a:lnTo>
                    <a:pt x="10493" y="14834"/>
                  </a:lnTo>
                  <a:lnTo>
                    <a:pt x="10933" y="14456"/>
                  </a:lnTo>
                  <a:lnTo>
                    <a:pt x="11632" y="13846"/>
                  </a:lnTo>
                  <a:lnTo>
                    <a:pt x="11969" y="13534"/>
                  </a:lnTo>
                  <a:lnTo>
                    <a:pt x="12305" y="13229"/>
                  </a:lnTo>
                  <a:lnTo>
                    <a:pt x="12633" y="12909"/>
                  </a:lnTo>
                  <a:lnTo>
                    <a:pt x="12952" y="12589"/>
                  </a:lnTo>
                  <a:lnTo>
                    <a:pt x="13263" y="12270"/>
                  </a:lnTo>
                  <a:lnTo>
                    <a:pt x="13556" y="11943"/>
                  </a:lnTo>
                  <a:lnTo>
                    <a:pt x="13841" y="11609"/>
                  </a:lnTo>
                  <a:lnTo>
                    <a:pt x="14117" y="11282"/>
                  </a:lnTo>
                  <a:lnTo>
                    <a:pt x="14376" y="10940"/>
                  </a:lnTo>
                  <a:lnTo>
                    <a:pt x="14609" y="10606"/>
                  </a:lnTo>
                  <a:lnTo>
                    <a:pt x="14834" y="10265"/>
                  </a:lnTo>
                  <a:lnTo>
                    <a:pt x="15041" y="9923"/>
                  </a:lnTo>
                  <a:lnTo>
                    <a:pt x="15222" y="9575"/>
                  </a:lnTo>
                  <a:lnTo>
                    <a:pt x="15308" y="9400"/>
                  </a:lnTo>
                  <a:lnTo>
                    <a:pt x="15386" y="9233"/>
                  </a:lnTo>
                  <a:lnTo>
                    <a:pt x="15463" y="9059"/>
                  </a:lnTo>
                  <a:lnTo>
                    <a:pt x="15532" y="8885"/>
                  </a:lnTo>
                  <a:lnTo>
                    <a:pt x="15593" y="8703"/>
                  </a:lnTo>
                  <a:lnTo>
                    <a:pt x="15645" y="8529"/>
                  </a:lnTo>
                  <a:lnTo>
                    <a:pt x="15696" y="8354"/>
                  </a:lnTo>
                  <a:lnTo>
                    <a:pt x="15740" y="8180"/>
                  </a:lnTo>
                  <a:lnTo>
                    <a:pt x="15774" y="8006"/>
                  </a:lnTo>
                  <a:lnTo>
                    <a:pt x="15809" y="7824"/>
                  </a:lnTo>
                  <a:lnTo>
                    <a:pt x="15826" y="7650"/>
                  </a:lnTo>
                  <a:lnTo>
                    <a:pt x="15843" y="7476"/>
                  </a:lnTo>
                  <a:lnTo>
                    <a:pt x="15852" y="7294"/>
                  </a:lnTo>
                  <a:lnTo>
                    <a:pt x="15852" y="7120"/>
                  </a:lnTo>
                  <a:lnTo>
                    <a:pt x="15843" y="6938"/>
                  </a:lnTo>
                  <a:lnTo>
                    <a:pt x="15835" y="6764"/>
                  </a:lnTo>
                  <a:lnTo>
                    <a:pt x="15809" y="6582"/>
                  </a:lnTo>
                  <a:lnTo>
                    <a:pt x="15783" y="6408"/>
                  </a:lnTo>
                  <a:lnTo>
                    <a:pt x="15740" y="6233"/>
                  </a:lnTo>
                  <a:lnTo>
                    <a:pt x="15696" y="6052"/>
                  </a:lnTo>
                  <a:lnTo>
                    <a:pt x="15636" y="5877"/>
                  </a:lnTo>
                  <a:lnTo>
                    <a:pt x="15576" y="5696"/>
                  </a:lnTo>
                  <a:lnTo>
                    <a:pt x="15507" y="5522"/>
                  </a:lnTo>
                  <a:lnTo>
                    <a:pt x="15420" y="5340"/>
                  </a:lnTo>
                  <a:lnTo>
                    <a:pt x="15334" y="5166"/>
                  </a:lnTo>
                  <a:lnTo>
                    <a:pt x="15230" y="4984"/>
                  </a:lnTo>
                  <a:lnTo>
                    <a:pt x="15118" y="4810"/>
                  </a:lnTo>
                  <a:lnTo>
                    <a:pt x="14998" y="4628"/>
                  </a:lnTo>
                  <a:lnTo>
                    <a:pt x="14877" y="4454"/>
                  </a:lnTo>
                  <a:lnTo>
                    <a:pt x="14730" y="4279"/>
                  </a:lnTo>
                  <a:lnTo>
                    <a:pt x="14583" y="4098"/>
                  </a:lnTo>
                  <a:lnTo>
                    <a:pt x="14428" y="3923"/>
                  </a:lnTo>
                  <a:lnTo>
                    <a:pt x="14255" y="3749"/>
                  </a:lnTo>
                  <a:lnTo>
                    <a:pt x="14074" y="3568"/>
                  </a:lnTo>
                  <a:lnTo>
                    <a:pt x="13884" y="3393"/>
                  </a:lnTo>
                  <a:lnTo>
                    <a:pt x="13686" y="3219"/>
                  </a:lnTo>
                  <a:lnTo>
                    <a:pt x="13470" y="3045"/>
                  </a:lnTo>
                  <a:lnTo>
                    <a:pt x="13246" y="2870"/>
                  </a:lnTo>
                  <a:lnTo>
                    <a:pt x="12892" y="2616"/>
                  </a:lnTo>
                  <a:lnTo>
                    <a:pt x="12538" y="2376"/>
                  </a:lnTo>
                  <a:lnTo>
                    <a:pt x="12176" y="2144"/>
                  </a:lnTo>
                  <a:lnTo>
                    <a:pt x="11805" y="1926"/>
                  </a:lnTo>
                  <a:lnTo>
                    <a:pt x="11434" y="1722"/>
                  </a:lnTo>
                  <a:lnTo>
                    <a:pt x="11054" y="1534"/>
                  </a:lnTo>
                  <a:lnTo>
                    <a:pt x="10666" y="1352"/>
                  </a:lnTo>
                  <a:lnTo>
                    <a:pt x="10277" y="1185"/>
                  </a:lnTo>
                  <a:lnTo>
                    <a:pt x="9881" y="1032"/>
                  </a:lnTo>
                  <a:lnTo>
                    <a:pt x="9475" y="887"/>
                  </a:lnTo>
                  <a:lnTo>
                    <a:pt x="9069" y="756"/>
                  </a:lnTo>
                  <a:lnTo>
                    <a:pt x="8664" y="633"/>
                  </a:lnTo>
                  <a:lnTo>
                    <a:pt x="8250" y="524"/>
                  </a:lnTo>
                  <a:lnTo>
                    <a:pt x="7827" y="430"/>
                  </a:lnTo>
                  <a:lnTo>
                    <a:pt x="7413" y="342"/>
                  </a:lnTo>
                  <a:lnTo>
                    <a:pt x="6990" y="262"/>
                  </a:lnTo>
                  <a:lnTo>
                    <a:pt x="6558" y="197"/>
                  </a:lnTo>
                  <a:lnTo>
                    <a:pt x="6127" y="139"/>
                  </a:lnTo>
                  <a:lnTo>
                    <a:pt x="5695" y="88"/>
                  </a:lnTo>
                  <a:lnTo>
                    <a:pt x="5264" y="52"/>
                  </a:lnTo>
                  <a:lnTo>
                    <a:pt x="4833" y="30"/>
                  </a:lnTo>
                  <a:lnTo>
                    <a:pt x="4392" y="8"/>
                  </a:lnTo>
                  <a:lnTo>
                    <a:pt x="395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1454350" y="-4801775"/>
              <a:ext cx="284150" cy="466175"/>
            </a:xfrm>
            <a:custGeom>
              <a:avLst/>
              <a:gdLst/>
              <a:ahLst/>
              <a:cxnLst/>
              <a:rect l="l" t="t" r="r" b="b"/>
              <a:pathLst>
                <a:path w="11366" h="18647" extrusionOk="0">
                  <a:moveTo>
                    <a:pt x="4755" y="0"/>
                  </a:moveTo>
                  <a:lnTo>
                    <a:pt x="4143" y="160"/>
                  </a:lnTo>
                  <a:lnTo>
                    <a:pt x="3530" y="334"/>
                  </a:lnTo>
                  <a:lnTo>
                    <a:pt x="2926" y="523"/>
                  </a:lnTo>
                  <a:lnTo>
                    <a:pt x="2322" y="726"/>
                  </a:lnTo>
                  <a:lnTo>
                    <a:pt x="1726" y="937"/>
                  </a:lnTo>
                  <a:lnTo>
                    <a:pt x="1148" y="1162"/>
                  </a:lnTo>
                  <a:lnTo>
                    <a:pt x="570" y="1395"/>
                  </a:lnTo>
                  <a:lnTo>
                    <a:pt x="1" y="1642"/>
                  </a:lnTo>
                  <a:lnTo>
                    <a:pt x="605" y="2622"/>
                  </a:lnTo>
                  <a:lnTo>
                    <a:pt x="1200" y="3610"/>
                  </a:lnTo>
                  <a:lnTo>
                    <a:pt x="1770" y="4605"/>
                  </a:lnTo>
                  <a:lnTo>
                    <a:pt x="2330" y="5608"/>
                  </a:lnTo>
                  <a:lnTo>
                    <a:pt x="2865" y="6625"/>
                  </a:lnTo>
                  <a:lnTo>
                    <a:pt x="3392" y="7642"/>
                  </a:lnTo>
                  <a:lnTo>
                    <a:pt x="3901" y="8666"/>
                  </a:lnTo>
                  <a:lnTo>
                    <a:pt x="4401" y="9705"/>
                  </a:lnTo>
                  <a:lnTo>
                    <a:pt x="4876" y="10743"/>
                  </a:lnTo>
                  <a:lnTo>
                    <a:pt x="5333" y="11789"/>
                  </a:lnTo>
                  <a:lnTo>
                    <a:pt x="5782" y="12843"/>
                  </a:lnTo>
                  <a:lnTo>
                    <a:pt x="6205" y="13903"/>
                  </a:lnTo>
                  <a:lnTo>
                    <a:pt x="6619" y="14971"/>
                  </a:lnTo>
                  <a:lnTo>
                    <a:pt x="7007" y="16046"/>
                  </a:lnTo>
                  <a:lnTo>
                    <a:pt x="7387" y="17121"/>
                  </a:lnTo>
                  <a:lnTo>
                    <a:pt x="7741" y="18203"/>
                  </a:lnTo>
                  <a:lnTo>
                    <a:pt x="7896" y="18247"/>
                  </a:lnTo>
                  <a:lnTo>
                    <a:pt x="7974" y="18276"/>
                  </a:lnTo>
                  <a:lnTo>
                    <a:pt x="8043" y="18305"/>
                  </a:lnTo>
                  <a:lnTo>
                    <a:pt x="8215" y="18400"/>
                  </a:lnTo>
                  <a:lnTo>
                    <a:pt x="8388" y="18479"/>
                  </a:lnTo>
                  <a:lnTo>
                    <a:pt x="8569" y="18538"/>
                  </a:lnTo>
                  <a:lnTo>
                    <a:pt x="8759" y="18588"/>
                  </a:lnTo>
                  <a:lnTo>
                    <a:pt x="8958" y="18617"/>
                  </a:lnTo>
                  <a:lnTo>
                    <a:pt x="9156" y="18639"/>
                  </a:lnTo>
                  <a:lnTo>
                    <a:pt x="9363" y="18647"/>
                  </a:lnTo>
                  <a:lnTo>
                    <a:pt x="9570" y="18639"/>
                  </a:lnTo>
                  <a:lnTo>
                    <a:pt x="9777" y="18617"/>
                  </a:lnTo>
                  <a:lnTo>
                    <a:pt x="10002" y="18588"/>
                  </a:lnTo>
                  <a:lnTo>
                    <a:pt x="10217" y="18545"/>
                  </a:lnTo>
                  <a:lnTo>
                    <a:pt x="10442" y="18494"/>
                  </a:lnTo>
                  <a:lnTo>
                    <a:pt x="10675" y="18429"/>
                  </a:lnTo>
                  <a:lnTo>
                    <a:pt x="10899" y="18356"/>
                  </a:lnTo>
                  <a:lnTo>
                    <a:pt x="11132" y="18269"/>
                  </a:lnTo>
                  <a:lnTo>
                    <a:pt x="11365" y="18182"/>
                  </a:lnTo>
                  <a:lnTo>
                    <a:pt x="11279" y="17964"/>
                  </a:lnTo>
                  <a:lnTo>
                    <a:pt x="11244" y="17855"/>
                  </a:lnTo>
                  <a:lnTo>
                    <a:pt x="11210" y="17746"/>
                  </a:lnTo>
                  <a:lnTo>
                    <a:pt x="11029" y="16533"/>
                  </a:lnTo>
                  <a:lnTo>
                    <a:pt x="10830" y="15341"/>
                  </a:lnTo>
                  <a:lnTo>
                    <a:pt x="10727" y="14753"/>
                  </a:lnTo>
                  <a:lnTo>
                    <a:pt x="10614" y="14172"/>
                  </a:lnTo>
                  <a:lnTo>
                    <a:pt x="10502" y="13598"/>
                  </a:lnTo>
                  <a:lnTo>
                    <a:pt x="10381" y="13017"/>
                  </a:lnTo>
                  <a:lnTo>
                    <a:pt x="10252" y="12450"/>
                  </a:lnTo>
                  <a:lnTo>
                    <a:pt x="10122" y="11884"/>
                  </a:lnTo>
                  <a:lnTo>
                    <a:pt x="9976" y="11317"/>
                  </a:lnTo>
                  <a:lnTo>
                    <a:pt x="9829" y="10758"/>
                  </a:lnTo>
                  <a:lnTo>
                    <a:pt x="9674" y="10206"/>
                  </a:lnTo>
                  <a:lnTo>
                    <a:pt x="9510" y="9654"/>
                  </a:lnTo>
                  <a:lnTo>
                    <a:pt x="9337" y="9102"/>
                  </a:lnTo>
                  <a:lnTo>
                    <a:pt x="9165" y="8557"/>
                  </a:lnTo>
                  <a:lnTo>
                    <a:pt x="8975" y="8012"/>
                  </a:lnTo>
                  <a:lnTo>
                    <a:pt x="8768" y="7467"/>
                  </a:lnTo>
                  <a:lnTo>
                    <a:pt x="8561" y="6923"/>
                  </a:lnTo>
                  <a:lnTo>
                    <a:pt x="8345" y="6385"/>
                  </a:lnTo>
                  <a:lnTo>
                    <a:pt x="8112" y="5847"/>
                  </a:lnTo>
                  <a:lnTo>
                    <a:pt x="7870" y="5317"/>
                  </a:lnTo>
                  <a:lnTo>
                    <a:pt x="7620" y="4780"/>
                  </a:lnTo>
                  <a:lnTo>
                    <a:pt x="7353" y="4249"/>
                  </a:lnTo>
                  <a:lnTo>
                    <a:pt x="7076" y="3712"/>
                  </a:lnTo>
                  <a:lnTo>
                    <a:pt x="6783" y="3182"/>
                  </a:lnTo>
                  <a:lnTo>
                    <a:pt x="6481" y="2651"/>
                  </a:lnTo>
                  <a:lnTo>
                    <a:pt x="6162" y="2121"/>
                  </a:lnTo>
                  <a:lnTo>
                    <a:pt x="5834" y="1591"/>
                  </a:lnTo>
                  <a:lnTo>
                    <a:pt x="5489" y="1061"/>
                  </a:lnTo>
                  <a:lnTo>
                    <a:pt x="5126" y="530"/>
                  </a:lnTo>
                  <a:lnTo>
                    <a:pt x="475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1531150" y="-525150"/>
              <a:ext cx="339800" cy="186725"/>
            </a:xfrm>
            <a:custGeom>
              <a:avLst/>
              <a:gdLst/>
              <a:ahLst/>
              <a:cxnLst/>
              <a:rect l="l" t="t" r="r" b="b"/>
              <a:pathLst>
                <a:path w="13592" h="7469" extrusionOk="0">
                  <a:moveTo>
                    <a:pt x="13307" y="1"/>
                  </a:moveTo>
                  <a:lnTo>
                    <a:pt x="11710" y="59"/>
                  </a:lnTo>
                  <a:lnTo>
                    <a:pt x="10105" y="102"/>
                  </a:lnTo>
                  <a:lnTo>
                    <a:pt x="8492" y="139"/>
                  </a:lnTo>
                  <a:lnTo>
                    <a:pt x="6887" y="160"/>
                  </a:lnTo>
                  <a:lnTo>
                    <a:pt x="5273" y="175"/>
                  </a:lnTo>
                  <a:lnTo>
                    <a:pt x="3668" y="175"/>
                  </a:lnTo>
                  <a:lnTo>
                    <a:pt x="2054" y="160"/>
                  </a:lnTo>
                  <a:lnTo>
                    <a:pt x="458" y="131"/>
                  </a:lnTo>
                  <a:lnTo>
                    <a:pt x="467" y="1061"/>
                  </a:lnTo>
                  <a:lnTo>
                    <a:pt x="467" y="1991"/>
                  </a:lnTo>
                  <a:lnTo>
                    <a:pt x="441" y="2914"/>
                  </a:lnTo>
                  <a:lnTo>
                    <a:pt x="424" y="3378"/>
                  </a:lnTo>
                  <a:lnTo>
                    <a:pt x="398" y="3836"/>
                  </a:lnTo>
                  <a:lnTo>
                    <a:pt x="372" y="4294"/>
                  </a:lnTo>
                  <a:lnTo>
                    <a:pt x="337" y="4751"/>
                  </a:lnTo>
                  <a:lnTo>
                    <a:pt x="294" y="5209"/>
                  </a:lnTo>
                  <a:lnTo>
                    <a:pt x="251" y="5667"/>
                  </a:lnTo>
                  <a:lnTo>
                    <a:pt x="191" y="6117"/>
                  </a:lnTo>
                  <a:lnTo>
                    <a:pt x="139" y="6567"/>
                  </a:lnTo>
                  <a:lnTo>
                    <a:pt x="70" y="7018"/>
                  </a:lnTo>
                  <a:lnTo>
                    <a:pt x="1" y="7468"/>
                  </a:lnTo>
                  <a:lnTo>
                    <a:pt x="501" y="7330"/>
                  </a:lnTo>
                  <a:lnTo>
                    <a:pt x="1010" y="7199"/>
                  </a:lnTo>
                  <a:lnTo>
                    <a:pt x="1511" y="7076"/>
                  </a:lnTo>
                  <a:lnTo>
                    <a:pt x="2011" y="6952"/>
                  </a:lnTo>
                  <a:lnTo>
                    <a:pt x="2520" y="6843"/>
                  </a:lnTo>
                  <a:lnTo>
                    <a:pt x="3021" y="6734"/>
                  </a:lnTo>
                  <a:lnTo>
                    <a:pt x="3521" y="6640"/>
                  </a:lnTo>
                  <a:lnTo>
                    <a:pt x="4030" y="6545"/>
                  </a:lnTo>
                  <a:lnTo>
                    <a:pt x="4531" y="6458"/>
                  </a:lnTo>
                  <a:lnTo>
                    <a:pt x="5031" y="6378"/>
                  </a:lnTo>
                  <a:lnTo>
                    <a:pt x="5532" y="6306"/>
                  </a:lnTo>
                  <a:lnTo>
                    <a:pt x="6032" y="6233"/>
                  </a:lnTo>
                  <a:lnTo>
                    <a:pt x="6524" y="6175"/>
                  </a:lnTo>
                  <a:lnTo>
                    <a:pt x="7025" y="6117"/>
                  </a:lnTo>
                  <a:lnTo>
                    <a:pt x="7517" y="6073"/>
                  </a:lnTo>
                  <a:lnTo>
                    <a:pt x="8008" y="6030"/>
                  </a:lnTo>
                  <a:lnTo>
                    <a:pt x="8733" y="5972"/>
                  </a:lnTo>
                  <a:lnTo>
                    <a:pt x="9458" y="5921"/>
                  </a:lnTo>
                  <a:lnTo>
                    <a:pt x="10166" y="5884"/>
                  </a:lnTo>
                  <a:lnTo>
                    <a:pt x="10865" y="5863"/>
                  </a:lnTo>
                  <a:lnTo>
                    <a:pt x="11555" y="5855"/>
                  </a:lnTo>
                  <a:lnTo>
                    <a:pt x="12245" y="5855"/>
                  </a:lnTo>
                  <a:lnTo>
                    <a:pt x="12918" y="5863"/>
                  </a:lnTo>
                  <a:lnTo>
                    <a:pt x="13583" y="5877"/>
                  </a:lnTo>
                  <a:lnTo>
                    <a:pt x="13591" y="5129"/>
                  </a:lnTo>
                  <a:lnTo>
                    <a:pt x="13583" y="4388"/>
                  </a:lnTo>
                  <a:lnTo>
                    <a:pt x="13557" y="3647"/>
                  </a:lnTo>
                  <a:lnTo>
                    <a:pt x="13531" y="2914"/>
                  </a:lnTo>
                  <a:lnTo>
                    <a:pt x="13488" y="2180"/>
                  </a:lnTo>
                  <a:lnTo>
                    <a:pt x="13436" y="1453"/>
                  </a:lnTo>
                  <a:lnTo>
                    <a:pt x="13376" y="727"/>
                  </a:lnTo>
                  <a:lnTo>
                    <a:pt x="133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5708875" y="-5699800"/>
              <a:ext cx="4473075" cy="4472250"/>
            </a:xfrm>
            <a:custGeom>
              <a:avLst/>
              <a:gdLst/>
              <a:ahLst/>
              <a:cxnLst/>
              <a:rect l="l" t="t" r="r" b="b"/>
              <a:pathLst>
                <a:path w="178923" h="178890" extrusionOk="0">
                  <a:moveTo>
                    <a:pt x="22419" y="73657"/>
                  </a:moveTo>
                  <a:lnTo>
                    <a:pt x="22591" y="73664"/>
                  </a:lnTo>
                  <a:lnTo>
                    <a:pt x="22755" y="73672"/>
                  </a:lnTo>
                  <a:lnTo>
                    <a:pt x="22928" y="73693"/>
                  </a:lnTo>
                  <a:lnTo>
                    <a:pt x="23100" y="73715"/>
                  </a:lnTo>
                  <a:lnTo>
                    <a:pt x="23273" y="73744"/>
                  </a:lnTo>
                  <a:lnTo>
                    <a:pt x="23446" y="73773"/>
                  </a:lnTo>
                  <a:lnTo>
                    <a:pt x="23610" y="73817"/>
                  </a:lnTo>
                  <a:lnTo>
                    <a:pt x="23782" y="73861"/>
                  </a:lnTo>
                  <a:lnTo>
                    <a:pt x="23946" y="73911"/>
                  </a:lnTo>
                  <a:lnTo>
                    <a:pt x="24110" y="73962"/>
                  </a:lnTo>
                  <a:lnTo>
                    <a:pt x="24274" y="74020"/>
                  </a:lnTo>
                  <a:lnTo>
                    <a:pt x="24429" y="74086"/>
                  </a:lnTo>
                  <a:lnTo>
                    <a:pt x="24749" y="74224"/>
                  </a:lnTo>
                  <a:lnTo>
                    <a:pt x="25059" y="74369"/>
                  </a:lnTo>
                  <a:lnTo>
                    <a:pt x="25353" y="74536"/>
                  </a:lnTo>
                  <a:lnTo>
                    <a:pt x="25637" y="74710"/>
                  </a:lnTo>
                  <a:lnTo>
                    <a:pt x="25905" y="74892"/>
                  </a:lnTo>
                  <a:lnTo>
                    <a:pt x="26043" y="75001"/>
                  </a:lnTo>
                  <a:lnTo>
                    <a:pt x="26172" y="75110"/>
                  </a:lnTo>
                  <a:lnTo>
                    <a:pt x="26293" y="75219"/>
                  </a:lnTo>
                  <a:lnTo>
                    <a:pt x="26405" y="75335"/>
                  </a:lnTo>
                  <a:lnTo>
                    <a:pt x="26509" y="75444"/>
                  </a:lnTo>
                  <a:lnTo>
                    <a:pt x="26604" y="75560"/>
                  </a:lnTo>
                  <a:lnTo>
                    <a:pt x="26690" y="75677"/>
                  </a:lnTo>
                  <a:lnTo>
                    <a:pt x="26776" y="75793"/>
                  </a:lnTo>
                  <a:lnTo>
                    <a:pt x="26845" y="75916"/>
                  </a:lnTo>
                  <a:lnTo>
                    <a:pt x="26906" y="76040"/>
                  </a:lnTo>
                  <a:lnTo>
                    <a:pt x="26958" y="76156"/>
                  </a:lnTo>
                  <a:lnTo>
                    <a:pt x="27009" y="76279"/>
                  </a:lnTo>
                  <a:lnTo>
                    <a:pt x="27044" y="76403"/>
                  </a:lnTo>
                  <a:lnTo>
                    <a:pt x="27078" y="76534"/>
                  </a:lnTo>
                  <a:lnTo>
                    <a:pt x="27104" y="76657"/>
                  </a:lnTo>
                  <a:lnTo>
                    <a:pt x="27113" y="76788"/>
                  </a:lnTo>
                  <a:lnTo>
                    <a:pt x="27122" y="76911"/>
                  </a:lnTo>
                  <a:lnTo>
                    <a:pt x="27122" y="77042"/>
                  </a:lnTo>
                  <a:lnTo>
                    <a:pt x="27113" y="77173"/>
                  </a:lnTo>
                  <a:lnTo>
                    <a:pt x="27104" y="77296"/>
                  </a:lnTo>
                  <a:lnTo>
                    <a:pt x="27078" y="77427"/>
                  </a:lnTo>
                  <a:lnTo>
                    <a:pt x="27053" y="77558"/>
                  </a:lnTo>
                  <a:lnTo>
                    <a:pt x="27009" y="77689"/>
                  </a:lnTo>
                  <a:lnTo>
                    <a:pt x="26966" y="77819"/>
                  </a:lnTo>
                  <a:lnTo>
                    <a:pt x="26914" y="77950"/>
                  </a:lnTo>
                  <a:lnTo>
                    <a:pt x="26854" y="78081"/>
                  </a:lnTo>
                  <a:lnTo>
                    <a:pt x="26794" y="78212"/>
                  </a:lnTo>
                  <a:lnTo>
                    <a:pt x="26716" y="78350"/>
                  </a:lnTo>
                  <a:lnTo>
                    <a:pt x="26638" y="78480"/>
                  </a:lnTo>
                  <a:lnTo>
                    <a:pt x="26552" y="78611"/>
                  </a:lnTo>
                  <a:lnTo>
                    <a:pt x="26466" y="78735"/>
                  </a:lnTo>
                  <a:lnTo>
                    <a:pt x="26362" y="78865"/>
                  </a:lnTo>
                  <a:lnTo>
                    <a:pt x="26276" y="78974"/>
                  </a:lnTo>
                  <a:lnTo>
                    <a:pt x="26190" y="79076"/>
                  </a:lnTo>
                  <a:lnTo>
                    <a:pt x="26000" y="79265"/>
                  </a:lnTo>
                  <a:lnTo>
                    <a:pt x="25793" y="79454"/>
                  </a:lnTo>
                  <a:lnTo>
                    <a:pt x="25568" y="79621"/>
                  </a:lnTo>
                  <a:lnTo>
                    <a:pt x="25335" y="79788"/>
                  </a:lnTo>
                  <a:lnTo>
                    <a:pt x="25094" y="79940"/>
                  </a:lnTo>
                  <a:lnTo>
                    <a:pt x="24835" y="80078"/>
                  </a:lnTo>
                  <a:lnTo>
                    <a:pt x="24576" y="80202"/>
                  </a:lnTo>
                  <a:lnTo>
                    <a:pt x="24300" y="80318"/>
                  </a:lnTo>
                  <a:lnTo>
                    <a:pt x="24024" y="80420"/>
                  </a:lnTo>
                  <a:lnTo>
                    <a:pt x="23739" y="80507"/>
                  </a:lnTo>
                  <a:lnTo>
                    <a:pt x="23446" y="80587"/>
                  </a:lnTo>
                  <a:lnTo>
                    <a:pt x="23161" y="80645"/>
                  </a:lnTo>
                  <a:lnTo>
                    <a:pt x="22859" y="80696"/>
                  </a:lnTo>
                  <a:lnTo>
                    <a:pt x="22565" y="80725"/>
                  </a:lnTo>
                  <a:lnTo>
                    <a:pt x="22272" y="80739"/>
                  </a:lnTo>
                  <a:lnTo>
                    <a:pt x="21979" y="80747"/>
                  </a:lnTo>
                  <a:lnTo>
                    <a:pt x="21694" y="80732"/>
                  </a:lnTo>
                  <a:lnTo>
                    <a:pt x="21401" y="80703"/>
                  </a:lnTo>
                  <a:lnTo>
                    <a:pt x="21124" y="80660"/>
                  </a:lnTo>
                  <a:lnTo>
                    <a:pt x="20986" y="80631"/>
                  </a:lnTo>
                  <a:lnTo>
                    <a:pt x="20848" y="80594"/>
                  </a:lnTo>
                  <a:lnTo>
                    <a:pt x="20710" y="80558"/>
                  </a:lnTo>
                  <a:lnTo>
                    <a:pt x="20581" y="80514"/>
                  </a:lnTo>
                  <a:lnTo>
                    <a:pt x="20451" y="80471"/>
                  </a:lnTo>
                  <a:lnTo>
                    <a:pt x="20322" y="80420"/>
                  </a:lnTo>
                  <a:lnTo>
                    <a:pt x="20201" y="80369"/>
                  </a:lnTo>
                  <a:lnTo>
                    <a:pt x="20072" y="80304"/>
                  </a:lnTo>
                  <a:lnTo>
                    <a:pt x="19951" y="80246"/>
                  </a:lnTo>
                  <a:lnTo>
                    <a:pt x="19839" y="80173"/>
                  </a:lnTo>
                  <a:lnTo>
                    <a:pt x="19727" y="80100"/>
                  </a:lnTo>
                  <a:lnTo>
                    <a:pt x="19614" y="80028"/>
                  </a:lnTo>
                  <a:lnTo>
                    <a:pt x="19502" y="79940"/>
                  </a:lnTo>
                  <a:lnTo>
                    <a:pt x="19399" y="79853"/>
                  </a:lnTo>
                  <a:lnTo>
                    <a:pt x="19304" y="79766"/>
                  </a:lnTo>
                  <a:lnTo>
                    <a:pt x="19209" y="79664"/>
                  </a:lnTo>
                  <a:lnTo>
                    <a:pt x="19114" y="79563"/>
                  </a:lnTo>
                  <a:lnTo>
                    <a:pt x="19028" y="79461"/>
                  </a:lnTo>
                  <a:lnTo>
                    <a:pt x="18941" y="79345"/>
                  </a:lnTo>
                  <a:lnTo>
                    <a:pt x="18864" y="79229"/>
                  </a:lnTo>
                  <a:lnTo>
                    <a:pt x="18786" y="79112"/>
                  </a:lnTo>
                  <a:lnTo>
                    <a:pt x="18717" y="78982"/>
                  </a:lnTo>
                  <a:lnTo>
                    <a:pt x="18657" y="78851"/>
                  </a:lnTo>
                  <a:lnTo>
                    <a:pt x="18596" y="78713"/>
                  </a:lnTo>
                  <a:lnTo>
                    <a:pt x="18553" y="78597"/>
                  </a:lnTo>
                  <a:lnTo>
                    <a:pt x="18510" y="78488"/>
                  </a:lnTo>
                  <a:lnTo>
                    <a:pt x="18475" y="78364"/>
                  </a:lnTo>
                  <a:lnTo>
                    <a:pt x="18449" y="78248"/>
                  </a:lnTo>
                  <a:lnTo>
                    <a:pt x="18424" y="78132"/>
                  </a:lnTo>
                  <a:lnTo>
                    <a:pt x="18406" y="78008"/>
                  </a:lnTo>
                  <a:lnTo>
                    <a:pt x="18389" y="77885"/>
                  </a:lnTo>
                  <a:lnTo>
                    <a:pt x="18380" y="77761"/>
                  </a:lnTo>
                  <a:lnTo>
                    <a:pt x="18380" y="77514"/>
                  </a:lnTo>
                  <a:lnTo>
                    <a:pt x="18406" y="77267"/>
                  </a:lnTo>
                  <a:lnTo>
                    <a:pt x="18441" y="77020"/>
                  </a:lnTo>
                  <a:lnTo>
                    <a:pt x="18501" y="76773"/>
                  </a:lnTo>
                  <a:lnTo>
                    <a:pt x="18579" y="76534"/>
                  </a:lnTo>
                  <a:lnTo>
                    <a:pt x="18674" y="76294"/>
                  </a:lnTo>
                  <a:lnTo>
                    <a:pt x="18795" y="76062"/>
                  </a:lnTo>
                  <a:lnTo>
                    <a:pt x="18924" y="75844"/>
                  </a:lnTo>
                  <a:lnTo>
                    <a:pt x="19071" y="75626"/>
                  </a:lnTo>
                  <a:lnTo>
                    <a:pt x="19226" y="75422"/>
                  </a:lnTo>
                  <a:lnTo>
                    <a:pt x="19321" y="75321"/>
                  </a:lnTo>
                  <a:lnTo>
                    <a:pt x="19407" y="75226"/>
                  </a:lnTo>
                  <a:lnTo>
                    <a:pt x="19502" y="75139"/>
                  </a:lnTo>
                  <a:lnTo>
                    <a:pt x="19597" y="75045"/>
                  </a:lnTo>
                  <a:lnTo>
                    <a:pt x="19709" y="74892"/>
                  </a:lnTo>
                  <a:lnTo>
                    <a:pt x="19821" y="74747"/>
                  </a:lnTo>
                  <a:lnTo>
                    <a:pt x="19942" y="74601"/>
                  </a:lnTo>
                  <a:lnTo>
                    <a:pt x="20072" y="74471"/>
                  </a:lnTo>
                  <a:lnTo>
                    <a:pt x="20218" y="74340"/>
                  </a:lnTo>
                  <a:lnTo>
                    <a:pt x="20374" y="74224"/>
                  </a:lnTo>
                  <a:lnTo>
                    <a:pt x="20451" y="74166"/>
                  </a:lnTo>
                  <a:lnTo>
                    <a:pt x="20538" y="74115"/>
                  </a:lnTo>
                  <a:lnTo>
                    <a:pt x="20633" y="74064"/>
                  </a:lnTo>
                  <a:lnTo>
                    <a:pt x="20727" y="74020"/>
                  </a:lnTo>
                  <a:lnTo>
                    <a:pt x="20891" y="73948"/>
                  </a:lnTo>
                  <a:lnTo>
                    <a:pt x="21055" y="73882"/>
                  </a:lnTo>
                  <a:lnTo>
                    <a:pt x="21219" y="73831"/>
                  </a:lnTo>
                  <a:lnTo>
                    <a:pt x="21392" y="73781"/>
                  </a:lnTo>
                  <a:lnTo>
                    <a:pt x="21556" y="73744"/>
                  </a:lnTo>
                  <a:lnTo>
                    <a:pt x="21728" y="73715"/>
                  </a:lnTo>
                  <a:lnTo>
                    <a:pt x="21901" y="73686"/>
                  </a:lnTo>
                  <a:lnTo>
                    <a:pt x="22074" y="73672"/>
                  </a:lnTo>
                  <a:lnTo>
                    <a:pt x="22246" y="73664"/>
                  </a:lnTo>
                  <a:lnTo>
                    <a:pt x="22419" y="73657"/>
                  </a:lnTo>
                  <a:close/>
                  <a:moveTo>
                    <a:pt x="154347" y="73192"/>
                  </a:moveTo>
                  <a:lnTo>
                    <a:pt x="154511" y="73200"/>
                  </a:lnTo>
                  <a:lnTo>
                    <a:pt x="154675" y="73207"/>
                  </a:lnTo>
                  <a:lnTo>
                    <a:pt x="154831" y="73221"/>
                  </a:lnTo>
                  <a:lnTo>
                    <a:pt x="154995" y="73243"/>
                  </a:lnTo>
                  <a:lnTo>
                    <a:pt x="155141" y="73265"/>
                  </a:lnTo>
                  <a:lnTo>
                    <a:pt x="155297" y="73294"/>
                  </a:lnTo>
                  <a:lnTo>
                    <a:pt x="155443" y="73323"/>
                  </a:lnTo>
                  <a:lnTo>
                    <a:pt x="155581" y="73367"/>
                  </a:lnTo>
                  <a:lnTo>
                    <a:pt x="155728" y="73403"/>
                  </a:lnTo>
                  <a:lnTo>
                    <a:pt x="155866" y="73447"/>
                  </a:lnTo>
                  <a:lnTo>
                    <a:pt x="155996" y="73497"/>
                  </a:lnTo>
                  <a:lnTo>
                    <a:pt x="156134" y="73555"/>
                  </a:lnTo>
                  <a:lnTo>
                    <a:pt x="156263" y="73606"/>
                  </a:lnTo>
                  <a:lnTo>
                    <a:pt x="156384" y="73672"/>
                  </a:lnTo>
                  <a:lnTo>
                    <a:pt x="156505" y="73737"/>
                  </a:lnTo>
                  <a:lnTo>
                    <a:pt x="156626" y="73802"/>
                  </a:lnTo>
                  <a:lnTo>
                    <a:pt x="156746" y="73875"/>
                  </a:lnTo>
                  <a:lnTo>
                    <a:pt x="156859" y="73948"/>
                  </a:lnTo>
                  <a:lnTo>
                    <a:pt x="157066" y="74108"/>
                  </a:lnTo>
                  <a:lnTo>
                    <a:pt x="157273" y="74275"/>
                  </a:lnTo>
                  <a:lnTo>
                    <a:pt x="157454" y="74456"/>
                  </a:lnTo>
                  <a:lnTo>
                    <a:pt x="157626" y="74652"/>
                  </a:lnTo>
                  <a:lnTo>
                    <a:pt x="157782" y="74848"/>
                  </a:lnTo>
                  <a:lnTo>
                    <a:pt x="157929" y="75059"/>
                  </a:lnTo>
                  <a:lnTo>
                    <a:pt x="158049" y="75277"/>
                  </a:lnTo>
                  <a:lnTo>
                    <a:pt x="158161" y="75502"/>
                  </a:lnTo>
                  <a:lnTo>
                    <a:pt x="158256" y="75735"/>
                  </a:lnTo>
                  <a:lnTo>
                    <a:pt x="158334" y="75967"/>
                  </a:lnTo>
                  <a:lnTo>
                    <a:pt x="158403" y="76214"/>
                  </a:lnTo>
                  <a:lnTo>
                    <a:pt x="158446" y="76454"/>
                  </a:lnTo>
                  <a:lnTo>
                    <a:pt x="158472" y="76701"/>
                  </a:lnTo>
                  <a:lnTo>
                    <a:pt x="158481" y="76955"/>
                  </a:lnTo>
                  <a:lnTo>
                    <a:pt x="158481" y="77202"/>
                  </a:lnTo>
                  <a:lnTo>
                    <a:pt x="158455" y="77456"/>
                  </a:lnTo>
                  <a:lnTo>
                    <a:pt x="158412" y="77703"/>
                  </a:lnTo>
                  <a:lnTo>
                    <a:pt x="158351" y="77950"/>
                  </a:lnTo>
                  <a:lnTo>
                    <a:pt x="158265" y="78197"/>
                  </a:lnTo>
                  <a:lnTo>
                    <a:pt x="158170" y="78444"/>
                  </a:lnTo>
                  <a:lnTo>
                    <a:pt x="158049" y="78684"/>
                  </a:lnTo>
                  <a:lnTo>
                    <a:pt x="157911" y="78916"/>
                  </a:lnTo>
                  <a:lnTo>
                    <a:pt x="157834" y="79040"/>
                  </a:lnTo>
                  <a:lnTo>
                    <a:pt x="157747" y="79156"/>
                  </a:lnTo>
                  <a:lnTo>
                    <a:pt x="157575" y="79388"/>
                  </a:lnTo>
                  <a:lnTo>
                    <a:pt x="157385" y="79606"/>
                  </a:lnTo>
                  <a:lnTo>
                    <a:pt x="157178" y="79810"/>
                  </a:lnTo>
                  <a:lnTo>
                    <a:pt x="156962" y="80006"/>
                  </a:lnTo>
                  <a:lnTo>
                    <a:pt x="156729" y="80180"/>
                  </a:lnTo>
                  <a:lnTo>
                    <a:pt x="156487" y="80355"/>
                  </a:lnTo>
                  <a:lnTo>
                    <a:pt x="156237" y="80507"/>
                  </a:lnTo>
                  <a:lnTo>
                    <a:pt x="155970" y="80652"/>
                  </a:lnTo>
                  <a:lnTo>
                    <a:pt x="155702" y="80776"/>
                  </a:lnTo>
                  <a:lnTo>
                    <a:pt x="155426" y="80892"/>
                  </a:lnTo>
                  <a:lnTo>
                    <a:pt x="155141" y="80994"/>
                  </a:lnTo>
                  <a:lnTo>
                    <a:pt x="154848" y="81081"/>
                  </a:lnTo>
                  <a:lnTo>
                    <a:pt x="154555" y="81154"/>
                  </a:lnTo>
                  <a:lnTo>
                    <a:pt x="154261" y="81212"/>
                  </a:lnTo>
                  <a:lnTo>
                    <a:pt x="153959" y="81255"/>
                  </a:lnTo>
                  <a:lnTo>
                    <a:pt x="153657" y="81277"/>
                  </a:lnTo>
                  <a:lnTo>
                    <a:pt x="153355" y="81292"/>
                  </a:lnTo>
                  <a:lnTo>
                    <a:pt x="153053" y="81284"/>
                  </a:lnTo>
                  <a:lnTo>
                    <a:pt x="152751" y="81270"/>
                  </a:lnTo>
                  <a:lnTo>
                    <a:pt x="152449" y="81226"/>
                  </a:lnTo>
                  <a:lnTo>
                    <a:pt x="152156" y="81175"/>
                  </a:lnTo>
                  <a:lnTo>
                    <a:pt x="152009" y="81146"/>
                  </a:lnTo>
                  <a:lnTo>
                    <a:pt x="151862" y="81103"/>
                  </a:lnTo>
                  <a:lnTo>
                    <a:pt x="151724" y="81066"/>
                  </a:lnTo>
                  <a:lnTo>
                    <a:pt x="151578" y="81016"/>
                  </a:lnTo>
                  <a:lnTo>
                    <a:pt x="151439" y="80965"/>
                  </a:lnTo>
                  <a:lnTo>
                    <a:pt x="151301" y="80914"/>
                  </a:lnTo>
                  <a:lnTo>
                    <a:pt x="151163" y="80856"/>
                  </a:lnTo>
                  <a:lnTo>
                    <a:pt x="151025" y="80790"/>
                  </a:lnTo>
                  <a:lnTo>
                    <a:pt x="150896" y="80718"/>
                  </a:lnTo>
                  <a:lnTo>
                    <a:pt x="150766" y="80645"/>
                  </a:lnTo>
                  <a:lnTo>
                    <a:pt x="150637" y="80572"/>
                  </a:lnTo>
                  <a:lnTo>
                    <a:pt x="150508" y="80493"/>
                  </a:lnTo>
                  <a:lnTo>
                    <a:pt x="150387" y="80405"/>
                  </a:lnTo>
                  <a:lnTo>
                    <a:pt x="150266" y="80311"/>
                  </a:lnTo>
                  <a:lnTo>
                    <a:pt x="150145" y="80216"/>
                  </a:lnTo>
                  <a:lnTo>
                    <a:pt x="150024" y="80115"/>
                  </a:lnTo>
                  <a:lnTo>
                    <a:pt x="149912" y="80006"/>
                  </a:lnTo>
                  <a:lnTo>
                    <a:pt x="149809" y="79897"/>
                  </a:lnTo>
                  <a:lnTo>
                    <a:pt x="149696" y="79781"/>
                  </a:lnTo>
                  <a:lnTo>
                    <a:pt x="149593" y="79664"/>
                  </a:lnTo>
                  <a:lnTo>
                    <a:pt x="149515" y="79555"/>
                  </a:lnTo>
                  <a:lnTo>
                    <a:pt x="149438" y="79454"/>
                  </a:lnTo>
                  <a:lnTo>
                    <a:pt x="149369" y="79345"/>
                  </a:lnTo>
                  <a:lnTo>
                    <a:pt x="149300" y="79236"/>
                  </a:lnTo>
                  <a:lnTo>
                    <a:pt x="149239" y="79127"/>
                  </a:lnTo>
                  <a:lnTo>
                    <a:pt x="149187" y="79018"/>
                  </a:lnTo>
                  <a:lnTo>
                    <a:pt x="149144" y="78909"/>
                  </a:lnTo>
                  <a:lnTo>
                    <a:pt x="149101" y="78800"/>
                  </a:lnTo>
                  <a:lnTo>
                    <a:pt x="149067" y="78684"/>
                  </a:lnTo>
                  <a:lnTo>
                    <a:pt x="149032" y="78575"/>
                  </a:lnTo>
                  <a:lnTo>
                    <a:pt x="149006" y="78459"/>
                  </a:lnTo>
                  <a:lnTo>
                    <a:pt x="148989" y="78350"/>
                  </a:lnTo>
                  <a:lnTo>
                    <a:pt x="148963" y="78117"/>
                  </a:lnTo>
                  <a:lnTo>
                    <a:pt x="148963" y="77892"/>
                  </a:lnTo>
                  <a:lnTo>
                    <a:pt x="148972" y="77667"/>
                  </a:lnTo>
                  <a:lnTo>
                    <a:pt x="149006" y="77449"/>
                  </a:lnTo>
                  <a:lnTo>
                    <a:pt x="149058" y="77224"/>
                  </a:lnTo>
                  <a:lnTo>
                    <a:pt x="149118" y="77006"/>
                  </a:lnTo>
                  <a:lnTo>
                    <a:pt x="149205" y="76795"/>
                  </a:lnTo>
                  <a:lnTo>
                    <a:pt x="149300" y="76592"/>
                  </a:lnTo>
                  <a:lnTo>
                    <a:pt x="149412" y="76396"/>
                  </a:lnTo>
                  <a:lnTo>
                    <a:pt x="149532" y="76200"/>
                  </a:lnTo>
                  <a:lnTo>
                    <a:pt x="149584" y="76040"/>
                  </a:lnTo>
                  <a:lnTo>
                    <a:pt x="149645" y="75873"/>
                  </a:lnTo>
                  <a:lnTo>
                    <a:pt x="149714" y="75713"/>
                  </a:lnTo>
                  <a:lnTo>
                    <a:pt x="149783" y="75560"/>
                  </a:lnTo>
                  <a:lnTo>
                    <a:pt x="149869" y="75401"/>
                  </a:lnTo>
                  <a:lnTo>
                    <a:pt x="149964" y="75255"/>
                  </a:lnTo>
                  <a:lnTo>
                    <a:pt x="150067" y="75110"/>
                  </a:lnTo>
                  <a:lnTo>
                    <a:pt x="150171" y="74972"/>
                  </a:lnTo>
                  <a:lnTo>
                    <a:pt x="150344" y="74776"/>
                  </a:lnTo>
                  <a:lnTo>
                    <a:pt x="150525" y="74594"/>
                  </a:lnTo>
                  <a:lnTo>
                    <a:pt x="150715" y="74427"/>
                  </a:lnTo>
                  <a:lnTo>
                    <a:pt x="150922" y="74260"/>
                  </a:lnTo>
                  <a:lnTo>
                    <a:pt x="151137" y="74108"/>
                  </a:lnTo>
                  <a:lnTo>
                    <a:pt x="151370" y="73970"/>
                  </a:lnTo>
                  <a:lnTo>
                    <a:pt x="151603" y="73839"/>
                  </a:lnTo>
                  <a:lnTo>
                    <a:pt x="151854" y="73723"/>
                  </a:lnTo>
                  <a:lnTo>
                    <a:pt x="152104" y="73614"/>
                  </a:lnTo>
                  <a:lnTo>
                    <a:pt x="152363" y="73519"/>
                  </a:lnTo>
                  <a:lnTo>
                    <a:pt x="152630" y="73432"/>
                  </a:lnTo>
                  <a:lnTo>
                    <a:pt x="152906" y="73359"/>
                  </a:lnTo>
                  <a:lnTo>
                    <a:pt x="153174" y="73301"/>
                  </a:lnTo>
                  <a:lnTo>
                    <a:pt x="153450" y="73258"/>
                  </a:lnTo>
                  <a:lnTo>
                    <a:pt x="153735" y="73221"/>
                  </a:lnTo>
                  <a:lnTo>
                    <a:pt x="154011" y="73200"/>
                  </a:lnTo>
                  <a:lnTo>
                    <a:pt x="154184" y="73200"/>
                  </a:lnTo>
                  <a:lnTo>
                    <a:pt x="154347" y="73192"/>
                  </a:lnTo>
                  <a:close/>
                  <a:moveTo>
                    <a:pt x="99355" y="81270"/>
                  </a:moveTo>
                  <a:lnTo>
                    <a:pt x="101245" y="81277"/>
                  </a:lnTo>
                  <a:lnTo>
                    <a:pt x="103134" y="81299"/>
                  </a:lnTo>
                  <a:lnTo>
                    <a:pt x="105016" y="81335"/>
                  </a:lnTo>
                  <a:lnTo>
                    <a:pt x="106897" y="81379"/>
                  </a:lnTo>
                  <a:lnTo>
                    <a:pt x="108778" y="81437"/>
                  </a:lnTo>
                  <a:lnTo>
                    <a:pt x="110659" y="81509"/>
                  </a:lnTo>
                  <a:lnTo>
                    <a:pt x="112540" y="81589"/>
                  </a:lnTo>
                  <a:lnTo>
                    <a:pt x="114421" y="81684"/>
                  </a:lnTo>
                  <a:lnTo>
                    <a:pt x="116294" y="81786"/>
                  </a:lnTo>
                  <a:lnTo>
                    <a:pt x="118166" y="81902"/>
                  </a:lnTo>
                  <a:lnTo>
                    <a:pt x="120039" y="82032"/>
                  </a:lnTo>
                  <a:lnTo>
                    <a:pt x="121911" y="82178"/>
                  </a:lnTo>
                  <a:lnTo>
                    <a:pt x="122032" y="82185"/>
                  </a:lnTo>
                  <a:lnTo>
                    <a:pt x="122153" y="82207"/>
                  </a:lnTo>
                  <a:lnTo>
                    <a:pt x="122265" y="82229"/>
                  </a:lnTo>
                  <a:lnTo>
                    <a:pt x="122377" y="82258"/>
                  </a:lnTo>
                  <a:lnTo>
                    <a:pt x="122481" y="82287"/>
                  </a:lnTo>
                  <a:lnTo>
                    <a:pt x="122576" y="82323"/>
                  </a:lnTo>
                  <a:lnTo>
                    <a:pt x="122670" y="82367"/>
                  </a:lnTo>
                  <a:lnTo>
                    <a:pt x="122765" y="82410"/>
                  </a:lnTo>
                  <a:lnTo>
                    <a:pt x="122852" y="82461"/>
                  </a:lnTo>
                  <a:lnTo>
                    <a:pt x="122929" y="82512"/>
                  </a:lnTo>
                  <a:lnTo>
                    <a:pt x="123007" y="82570"/>
                  </a:lnTo>
                  <a:lnTo>
                    <a:pt x="123085" y="82628"/>
                  </a:lnTo>
                  <a:lnTo>
                    <a:pt x="123145" y="82693"/>
                  </a:lnTo>
                  <a:lnTo>
                    <a:pt x="123214" y="82759"/>
                  </a:lnTo>
                  <a:lnTo>
                    <a:pt x="123266" y="82824"/>
                  </a:lnTo>
                  <a:lnTo>
                    <a:pt x="123318" y="82897"/>
                  </a:lnTo>
                  <a:lnTo>
                    <a:pt x="123369" y="82962"/>
                  </a:lnTo>
                  <a:lnTo>
                    <a:pt x="123413" y="83042"/>
                  </a:lnTo>
                  <a:lnTo>
                    <a:pt x="123490" y="83195"/>
                  </a:lnTo>
                  <a:lnTo>
                    <a:pt x="123542" y="83347"/>
                  </a:lnTo>
                  <a:lnTo>
                    <a:pt x="123576" y="83507"/>
                  </a:lnTo>
                  <a:lnTo>
                    <a:pt x="123594" y="83674"/>
                  </a:lnTo>
                  <a:lnTo>
                    <a:pt x="123585" y="83834"/>
                  </a:lnTo>
                  <a:lnTo>
                    <a:pt x="123568" y="83994"/>
                  </a:lnTo>
                  <a:lnTo>
                    <a:pt x="123525" y="84146"/>
                  </a:lnTo>
                  <a:lnTo>
                    <a:pt x="123628" y="84263"/>
                  </a:lnTo>
                  <a:lnTo>
                    <a:pt x="123723" y="84386"/>
                  </a:lnTo>
                  <a:lnTo>
                    <a:pt x="123766" y="84451"/>
                  </a:lnTo>
                  <a:lnTo>
                    <a:pt x="123801" y="84517"/>
                  </a:lnTo>
                  <a:lnTo>
                    <a:pt x="123835" y="84589"/>
                  </a:lnTo>
                  <a:lnTo>
                    <a:pt x="123861" y="84662"/>
                  </a:lnTo>
                  <a:lnTo>
                    <a:pt x="124180" y="85781"/>
                  </a:lnTo>
                  <a:lnTo>
                    <a:pt x="124336" y="86347"/>
                  </a:lnTo>
                  <a:lnTo>
                    <a:pt x="124474" y="86921"/>
                  </a:lnTo>
                  <a:lnTo>
                    <a:pt x="124543" y="87212"/>
                  </a:lnTo>
                  <a:lnTo>
                    <a:pt x="124595" y="87495"/>
                  </a:lnTo>
                  <a:lnTo>
                    <a:pt x="124646" y="87786"/>
                  </a:lnTo>
                  <a:lnTo>
                    <a:pt x="124698" y="88069"/>
                  </a:lnTo>
                  <a:lnTo>
                    <a:pt x="124733" y="88352"/>
                  </a:lnTo>
                  <a:lnTo>
                    <a:pt x="124759" y="88635"/>
                  </a:lnTo>
                  <a:lnTo>
                    <a:pt x="124776" y="88919"/>
                  </a:lnTo>
                  <a:lnTo>
                    <a:pt x="124785" y="89202"/>
                  </a:lnTo>
                  <a:lnTo>
                    <a:pt x="124776" y="89478"/>
                  </a:lnTo>
                  <a:lnTo>
                    <a:pt x="124767" y="89754"/>
                  </a:lnTo>
                  <a:lnTo>
                    <a:pt x="124733" y="90023"/>
                  </a:lnTo>
                  <a:lnTo>
                    <a:pt x="124698" y="90292"/>
                  </a:lnTo>
                  <a:lnTo>
                    <a:pt x="124638" y="90560"/>
                  </a:lnTo>
                  <a:lnTo>
                    <a:pt x="124569" y="90822"/>
                  </a:lnTo>
                  <a:lnTo>
                    <a:pt x="124483" y="91076"/>
                  </a:lnTo>
                  <a:lnTo>
                    <a:pt x="124379" y="91323"/>
                  </a:lnTo>
                  <a:lnTo>
                    <a:pt x="124258" y="91570"/>
                  </a:lnTo>
                  <a:lnTo>
                    <a:pt x="124120" y="91810"/>
                  </a:lnTo>
                  <a:lnTo>
                    <a:pt x="123956" y="92049"/>
                  </a:lnTo>
                  <a:lnTo>
                    <a:pt x="123870" y="92166"/>
                  </a:lnTo>
                  <a:lnTo>
                    <a:pt x="123784" y="92275"/>
                  </a:lnTo>
                  <a:lnTo>
                    <a:pt x="123680" y="92391"/>
                  </a:lnTo>
                  <a:lnTo>
                    <a:pt x="123585" y="92500"/>
                  </a:lnTo>
                  <a:lnTo>
                    <a:pt x="123473" y="92609"/>
                  </a:lnTo>
                  <a:lnTo>
                    <a:pt x="123361" y="92718"/>
                  </a:lnTo>
                  <a:lnTo>
                    <a:pt x="123240" y="92819"/>
                  </a:lnTo>
                  <a:lnTo>
                    <a:pt x="123119" y="92921"/>
                  </a:lnTo>
                  <a:lnTo>
                    <a:pt x="122990" y="93023"/>
                  </a:lnTo>
                  <a:lnTo>
                    <a:pt x="122852" y="93125"/>
                  </a:lnTo>
                  <a:lnTo>
                    <a:pt x="122739" y="93204"/>
                  </a:lnTo>
                  <a:lnTo>
                    <a:pt x="122619" y="93277"/>
                  </a:lnTo>
                  <a:lnTo>
                    <a:pt x="122489" y="93342"/>
                  </a:lnTo>
                  <a:lnTo>
                    <a:pt x="122360" y="93408"/>
                  </a:lnTo>
                  <a:lnTo>
                    <a:pt x="122222" y="93473"/>
                  </a:lnTo>
                  <a:lnTo>
                    <a:pt x="122084" y="93531"/>
                  </a:lnTo>
                  <a:lnTo>
                    <a:pt x="121937" y="93589"/>
                  </a:lnTo>
                  <a:lnTo>
                    <a:pt x="121782" y="93640"/>
                  </a:lnTo>
                  <a:lnTo>
                    <a:pt x="121462" y="93735"/>
                  </a:lnTo>
                  <a:lnTo>
                    <a:pt x="121134" y="93822"/>
                  </a:lnTo>
                  <a:lnTo>
                    <a:pt x="120781" y="93887"/>
                  </a:lnTo>
                  <a:lnTo>
                    <a:pt x="120418" y="93953"/>
                  </a:lnTo>
                  <a:lnTo>
                    <a:pt x="120039" y="94003"/>
                  </a:lnTo>
                  <a:lnTo>
                    <a:pt x="119650" y="94040"/>
                  </a:lnTo>
                  <a:lnTo>
                    <a:pt x="119253" y="94076"/>
                  </a:lnTo>
                  <a:lnTo>
                    <a:pt x="118848" y="94098"/>
                  </a:lnTo>
                  <a:lnTo>
                    <a:pt x="118442" y="94112"/>
                  </a:lnTo>
                  <a:lnTo>
                    <a:pt x="118019" y="94127"/>
                  </a:lnTo>
                  <a:lnTo>
                    <a:pt x="117174" y="94127"/>
                  </a:lnTo>
                  <a:lnTo>
                    <a:pt x="116319" y="94112"/>
                  </a:lnTo>
                  <a:lnTo>
                    <a:pt x="115474" y="94076"/>
                  </a:lnTo>
                  <a:lnTo>
                    <a:pt x="114654" y="94040"/>
                  </a:lnTo>
                  <a:lnTo>
                    <a:pt x="113860" y="94003"/>
                  </a:lnTo>
                  <a:lnTo>
                    <a:pt x="113109" y="93960"/>
                  </a:lnTo>
                  <a:lnTo>
                    <a:pt x="112411" y="93931"/>
                  </a:lnTo>
                  <a:lnTo>
                    <a:pt x="111772" y="93916"/>
                  </a:lnTo>
                  <a:lnTo>
                    <a:pt x="111220" y="93916"/>
                  </a:lnTo>
                  <a:lnTo>
                    <a:pt x="108838" y="93982"/>
                  </a:lnTo>
                  <a:lnTo>
                    <a:pt x="106465" y="94047"/>
                  </a:lnTo>
                  <a:lnTo>
                    <a:pt x="104084" y="94098"/>
                  </a:lnTo>
                  <a:lnTo>
                    <a:pt x="101702" y="94149"/>
                  </a:lnTo>
                  <a:lnTo>
                    <a:pt x="99320" y="94192"/>
                  </a:lnTo>
                  <a:lnTo>
                    <a:pt x="96939" y="94236"/>
                  </a:lnTo>
                  <a:lnTo>
                    <a:pt x="94557" y="94272"/>
                  </a:lnTo>
                  <a:lnTo>
                    <a:pt x="92184" y="94301"/>
                  </a:lnTo>
                  <a:lnTo>
                    <a:pt x="86834" y="94352"/>
                  </a:lnTo>
                  <a:lnTo>
                    <a:pt x="84151" y="94374"/>
                  </a:lnTo>
                  <a:lnTo>
                    <a:pt x="81476" y="94388"/>
                  </a:lnTo>
                  <a:lnTo>
                    <a:pt x="78801" y="94396"/>
                  </a:lnTo>
                  <a:lnTo>
                    <a:pt x="76117" y="94403"/>
                  </a:lnTo>
                  <a:lnTo>
                    <a:pt x="73442" y="94396"/>
                  </a:lnTo>
                  <a:lnTo>
                    <a:pt x="70767" y="94381"/>
                  </a:lnTo>
                  <a:lnTo>
                    <a:pt x="70292" y="94381"/>
                  </a:lnTo>
                  <a:lnTo>
                    <a:pt x="69766" y="94403"/>
                  </a:lnTo>
                  <a:lnTo>
                    <a:pt x="69197" y="94439"/>
                  </a:lnTo>
                  <a:lnTo>
                    <a:pt x="68584" y="94476"/>
                  </a:lnTo>
                  <a:lnTo>
                    <a:pt x="67290" y="94556"/>
                  </a:lnTo>
                  <a:lnTo>
                    <a:pt x="66616" y="94592"/>
                  </a:lnTo>
                  <a:lnTo>
                    <a:pt x="65943" y="94621"/>
                  </a:lnTo>
                  <a:lnTo>
                    <a:pt x="65270" y="94635"/>
                  </a:lnTo>
                  <a:lnTo>
                    <a:pt x="64934" y="94635"/>
                  </a:lnTo>
                  <a:lnTo>
                    <a:pt x="64606" y="94628"/>
                  </a:lnTo>
                  <a:lnTo>
                    <a:pt x="64278" y="94621"/>
                  </a:lnTo>
                  <a:lnTo>
                    <a:pt x="63959" y="94599"/>
                  </a:lnTo>
                  <a:lnTo>
                    <a:pt x="63648" y="94577"/>
                  </a:lnTo>
                  <a:lnTo>
                    <a:pt x="63346" y="94548"/>
                  </a:lnTo>
                  <a:lnTo>
                    <a:pt x="63044" y="94512"/>
                  </a:lnTo>
                  <a:lnTo>
                    <a:pt x="62759" y="94468"/>
                  </a:lnTo>
                  <a:lnTo>
                    <a:pt x="62483" y="94410"/>
                  </a:lnTo>
                  <a:lnTo>
                    <a:pt x="62216" y="94352"/>
                  </a:lnTo>
                  <a:lnTo>
                    <a:pt x="61965" y="94279"/>
                  </a:lnTo>
                  <a:lnTo>
                    <a:pt x="61732" y="94192"/>
                  </a:lnTo>
                  <a:lnTo>
                    <a:pt x="61508" y="94098"/>
                  </a:lnTo>
                  <a:lnTo>
                    <a:pt x="61301" y="93996"/>
                  </a:lnTo>
                  <a:lnTo>
                    <a:pt x="61103" y="93887"/>
                  </a:lnTo>
                  <a:lnTo>
                    <a:pt x="60921" y="93778"/>
                  </a:lnTo>
                  <a:lnTo>
                    <a:pt x="60740" y="93662"/>
                  </a:lnTo>
                  <a:lnTo>
                    <a:pt x="60568" y="93546"/>
                  </a:lnTo>
                  <a:lnTo>
                    <a:pt x="60404" y="93430"/>
                  </a:lnTo>
                  <a:lnTo>
                    <a:pt x="60248" y="93306"/>
                  </a:lnTo>
                  <a:lnTo>
                    <a:pt x="60102" y="93183"/>
                  </a:lnTo>
                  <a:lnTo>
                    <a:pt x="59964" y="93059"/>
                  </a:lnTo>
                  <a:lnTo>
                    <a:pt x="59834" y="92936"/>
                  </a:lnTo>
                  <a:lnTo>
                    <a:pt x="59705" y="92805"/>
                  </a:lnTo>
                  <a:lnTo>
                    <a:pt x="59584" y="92667"/>
                  </a:lnTo>
                  <a:lnTo>
                    <a:pt x="59472" y="92536"/>
                  </a:lnTo>
                  <a:lnTo>
                    <a:pt x="59368" y="92398"/>
                  </a:lnTo>
                  <a:lnTo>
                    <a:pt x="59265" y="92260"/>
                  </a:lnTo>
                  <a:lnTo>
                    <a:pt x="59178" y="92122"/>
                  </a:lnTo>
                  <a:lnTo>
                    <a:pt x="59092" y="91977"/>
                  </a:lnTo>
                  <a:lnTo>
                    <a:pt x="59006" y="91839"/>
                  </a:lnTo>
                  <a:lnTo>
                    <a:pt x="58928" y="91686"/>
                  </a:lnTo>
                  <a:lnTo>
                    <a:pt x="58859" y="91541"/>
                  </a:lnTo>
                  <a:lnTo>
                    <a:pt x="58799" y="91396"/>
                  </a:lnTo>
                  <a:lnTo>
                    <a:pt x="58738" y="91243"/>
                  </a:lnTo>
                  <a:lnTo>
                    <a:pt x="58686" y="91091"/>
                  </a:lnTo>
                  <a:lnTo>
                    <a:pt x="58635" y="90931"/>
                  </a:lnTo>
                  <a:lnTo>
                    <a:pt x="58592" y="90778"/>
                  </a:lnTo>
                  <a:lnTo>
                    <a:pt x="58522" y="90459"/>
                  </a:lnTo>
                  <a:lnTo>
                    <a:pt x="58462" y="90139"/>
                  </a:lnTo>
                  <a:lnTo>
                    <a:pt x="58428" y="89812"/>
                  </a:lnTo>
                  <a:lnTo>
                    <a:pt x="58402" y="89478"/>
                  </a:lnTo>
                  <a:lnTo>
                    <a:pt x="58393" y="89144"/>
                  </a:lnTo>
                  <a:lnTo>
                    <a:pt x="58393" y="88802"/>
                  </a:lnTo>
                  <a:lnTo>
                    <a:pt x="58410" y="88454"/>
                  </a:lnTo>
                  <a:lnTo>
                    <a:pt x="58436" y="88105"/>
                  </a:lnTo>
                  <a:lnTo>
                    <a:pt x="58471" y="87756"/>
                  </a:lnTo>
                  <a:lnTo>
                    <a:pt x="58514" y="87401"/>
                  </a:lnTo>
                  <a:lnTo>
                    <a:pt x="58566" y="87045"/>
                  </a:lnTo>
                  <a:lnTo>
                    <a:pt x="58617" y="86689"/>
                  </a:lnTo>
                  <a:lnTo>
                    <a:pt x="58747" y="85962"/>
                  </a:lnTo>
                  <a:lnTo>
                    <a:pt x="58876" y="85243"/>
                  </a:lnTo>
                  <a:lnTo>
                    <a:pt x="59014" y="84517"/>
                  </a:lnTo>
                  <a:lnTo>
                    <a:pt x="59135" y="83790"/>
                  </a:lnTo>
                  <a:lnTo>
                    <a:pt x="59152" y="83703"/>
                  </a:lnTo>
                  <a:lnTo>
                    <a:pt x="59170" y="83616"/>
                  </a:lnTo>
                  <a:lnTo>
                    <a:pt x="59196" y="83536"/>
                  </a:lnTo>
                  <a:lnTo>
                    <a:pt x="59230" y="83456"/>
                  </a:lnTo>
                  <a:lnTo>
                    <a:pt x="59273" y="83391"/>
                  </a:lnTo>
                  <a:lnTo>
                    <a:pt x="59316" y="83325"/>
                  </a:lnTo>
                  <a:lnTo>
                    <a:pt x="59359" y="83260"/>
                  </a:lnTo>
                  <a:lnTo>
                    <a:pt x="59411" y="83209"/>
                  </a:lnTo>
                  <a:lnTo>
                    <a:pt x="59472" y="83158"/>
                  </a:lnTo>
                  <a:lnTo>
                    <a:pt x="59532" y="83115"/>
                  </a:lnTo>
                  <a:lnTo>
                    <a:pt x="59592" y="83071"/>
                  </a:lnTo>
                  <a:lnTo>
                    <a:pt x="59662" y="83035"/>
                  </a:lnTo>
                  <a:lnTo>
                    <a:pt x="59731" y="83006"/>
                  </a:lnTo>
                  <a:lnTo>
                    <a:pt x="59800" y="82984"/>
                  </a:lnTo>
                  <a:lnTo>
                    <a:pt x="59869" y="82962"/>
                  </a:lnTo>
                  <a:lnTo>
                    <a:pt x="59946" y="82948"/>
                  </a:lnTo>
                  <a:lnTo>
                    <a:pt x="60024" y="82940"/>
                  </a:lnTo>
                  <a:lnTo>
                    <a:pt x="60102" y="82933"/>
                  </a:lnTo>
                  <a:lnTo>
                    <a:pt x="60248" y="82933"/>
                  </a:lnTo>
                  <a:lnTo>
                    <a:pt x="60326" y="82948"/>
                  </a:lnTo>
                  <a:lnTo>
                    <a:pt x="60404" y="82962"/>
                  </a:lnTo>
                  <a:lnTo>
                    <a:pt x="60481" y="82977"/>
                  </a:lnTo>
                  <a:lnTo>
                    <a:pt x="60550" y="82999"/>
                  </a:lnTo>
                  <a:lnTo>
                    <a:pt x="60628" y="83028"/>
                  </a:lnTo>
                  <a:lnTo>
                    <a:pt x="60697" y="83064"/>
                  </a:lnTo>
                  <a:lnTo>
                    <a:pt x="60766" y="83100"/>
                  </a:lnTo>
                  <a:lnTo>
                    <a:pt x="60826" y="83144"/>
                  </a:lnTo>
                  <a:lnTo>
                    <a:pt x="60887" y="83187"/>
                  </a:lnTo>
                  <a:lnTo>
                    <a:pt x="60947" y="83238"/>
                  </a:lnTo>
                  <a:lnTo>
                    <a:pt x="60999" y="83296"/>
                  </a:lnTo>
                  <a:lnTo>
                    <a:pt x="61051" y="83355"/>
                  </a:lnTo>
                  <a:lnTo>
                    <a:pt x="61128" y="83296"/>
                  </a:lnTo>
                  <a:lnTo>
                    <a:pt x="61206" y="83253"/>
                  </a:lnTo>
                  <a:lnTo>
                    <a:pt x="61284" y="83202"/>
                  </a:lnTo>
                  <a:lnTo>
                    <a:pt x="61370" y="83166"/>
                  </a:lnTo>
                  <a:lnTo>
                    <a:pt x="61456" y="83137"/>
                  </a:lnTo>
                  <a:lnTo>
                    <a:pt x="61551" y="83108"/>
                  </a:lnTo>
                  <a:lnTo>
                    <a:pt x="61655" y="83086"/>
                  </a:lnTo>
                  <a:lnTo>
                    <a:pt x="61758" y="83071"/>
                  </a:lnTo>
                  <a:lnTo>
                    <a:pt x="63614" y="82904"/>
                  </a:lnTo>
                  <a:lnTo>
                    <a:pt x="65486" y="82737"/>
                  </a:lnTo>
                  <a:lnTo>
                    <a:pt x="67350" y="82577"/>
                  </a:lnTo>
                  <a:lnTo>
                    <a:pt x="69222" y="82432"/>
                  </a:lnTo>
                  <a:lnTo>
                    <a:pt x="71095" y="82294"/>
                  </a:lnTo>
                  <a:lnTo>
                    <a:pt x="72976" y="82156"/>
                  </a:lnTo>
                  <a:lnTo>
                    <a:pt x="74849" y="82032"/>
                  </a:lnTo>
                  <a:lnTo>
                    <a:pt x="76730" y="81916"/>
                  </a:lnTo>
                  <a:lnTo>
                    <a:pt x="78611" y="81815"/>
                  </a:lnTo>
                  <a:lnTo>
                    <a:pt x="80492" y="81713"/>
                  </a:lnTo>
                  <a:lnTo>
                    <a:pt x="82382" y="81626"/>
                  </a:lnTo>
                  <a:lnTo>
                    <a:pt x="84263" y="81546"/>
                  </a:lnTo>
                  <a:lnTo>
                    <a:pt x="86153" y="81480"/>
                  </a:lnTo>
                  <a:lnTo>
                    <a:pt x="88034" y="81415"/>
                  </a:lnTo>
                  <a:lnTo>
                    <a:pt x="89923" y="81364"/>
                  </a:lnTo>
                  <a:lnTo>
                    <a:pt x="91813" y="81328"/>
                  </a:lnTo>
                  <a:lnTo>
                    <a:pt x="93694" y="81299"/>
                  </a:lnTo>
                  <a:lnTo>
                    <a:pt x="95584" y="81277"/>
                  </a:lnTo>
                  <a:lnTo>
                    <a:pt x="97474" y="81270"/>
                  </a:lnTo>
                  <a:close/>
                  <a:moveTo>
                    <a:pt x="22824" y="117793"/>
                  </a:moveTo>
                  <a:lnTo>
                    <a:pt x="23644" y="117807"/>
                  </a:lnTo>
                  <a:lnTo>
                    <a:pt x="24472" y="117829"/>
                  </a:lnTo>
                  <a:lnTo>
                    <a:pt x="25301" y="117865"/>
                  </a:lnTo>
                  <a:lnTo>
                    <a:pt x="26129" y="117909"/>
                  </a:lnTo>
                  <a:lnTo>
                    <a:pt x="26949" y="117967"/>
                  </a:lnTo>
                  <a:lnTo>
                    <a:pt x="27769" y="118025"/>
                  </a:lnTo>
                  <a:lnTo>
                    <a:pt x="28580" y="118091"/>
                  </a:lnTo>
                  <a:lnTo>
                    <a:pt x="30159" y="118221"/>
                  </a:lnTo>
                  <a:lnTo>
                    <a:pt x="30918" y="118280"/>
                  </a:lnTo>
                  <a:lnTo>
                    <a:pt x="31660" y="118338"/>
                  </a:lnTo>
                  <a:lnTo>
                    <a:pt x="32377" y="118381"/>
                  </a:lnTo>
                  <a:lnTo>
                    <a:pt x="33076" y="118418"/>
                  </a:lnTo>
                  <a:lnTo>
                    <a:pt x="33740" y="118447"/>
                  </a:lnTo>
                  <a:lnTo>
                    <a:pt x="34370" y="118454"/>
                  </a:lnTo>
                  <a:lnTo>
                    <a:pt x="49747" y="118563"/>
                  </a:lnTo>
                  <a:lnTo>
                    <a:pt x="65115" y="118679"/>
                  </a:lnTo>
                  <a:lnTo>
                    <a:pt x="80483" y="118810"/>
                  </a:lnTo>
                  <a:lnTo>
                    <a:pt x="95852" y="118941"/>
                  </a:lnTo>
                  <a:lnTo>
                    <a:pt x="126579" y="119224"/>
                  </a:lnTo>
                  <a:lnTo>
                    <a:pt x="141939" y="119369"/>
                  </a:lnTo>
                  <a:lnTo>
                    <a:pt x="157299" y="119507"/>
                  </a:lnTo>
                  <a:lnTo>
                    <a:pt x="157428" y="119507"/>
                  </a:lnTo>
                  <a:lnTo>
                    <a:pt x="157549" y="119514"/>
                  </a:lnTo>
                  <a:lnTo>
                    <a:pt x="157678" y="119529"/>
                  </a:lnTo>
                  <a:lnTo>
                    <a:pt x="157790" y="119551"/>
                  </a:lnTo>
                  <a:lnTo>
                    <a:pt x="157911" y="119572"/>
                  </a:lnTo>
                  <a:lnTo>
                    <a:pt x="158023" y="119602"/>
                  </a:lnTo>
                  <a:lnTo>
                    <a:pt x="158127" y="119631"/>
                  </a:lnTo>
                  <a:lnTo>
                    <a:pt x="158239" y="119667"/>
                  </a:lnTo>
                  <a:lnTo>
                    <a:pt x="158343" y="119711"/>
                  </a:lnTo>
                  <a:lnTo>
                    <a:pt x="158438" y="119754"/>
                  </a:lnTo>
                  <a:lnTo>
                    <a:pt x="158541" y="119805"/>
                  </a:lnTo>
                  <a:lnTo>
                    <a:pt x="158627" y="119856"/>
                  </a:lnTo>
                  <a:lnTo>
                    <a:pt x="158722" y="119914"/>
                  </a:lnTo>
                  <a:lnTo>
                    <a:pt x="158809" y="119972"/>
                  </a:lnTo>
                  <a:lnTo>
                    <a:pt x="158886" y="120037"/>
                  </a:lnTo>
                  <a:lnTo>
                    <a:pt x="158973" y="120103"/>
                  </a:lnTo>
                  <a:lnTo>
                    <a:pt x="159042" y="120175"/>
                  </a:lnTo>
                  <a:lnTo>
                    <a:pt x="159119" y="120248"/>
                  </a:lnTo>
                  <a:lnTo>
                    <a:pt x="159249" y="120408"/>
                  </a:lnTo>
                  <a:lnTo>
                    <a:pt x="159361" y="120575"/>
                  </a:lnTo>
                  <a:lnTo>
                    <a:pt x="159456" y="120749"/>
                  </a:lnTo>
                  <a:lnTo>
                    <a:pt x="159542" y="120938"/>
                  </a:lnTo>
                  <a:lnTo>
                    <a:pt x="159603" y="121127"/>
                  </a:lnTo>
                  <a:lnTo>
                    <a:pt x="159654" y="121330"/>
                  </a:lnTo>
                  <a:lnTo>
                    <a:pt x="159680" y="121534"/>
                  </a:lnTo>
                  <a:lnTo>
                    <a:pt x="159818" y="122965"/>
                  </a:lnTo>
                  <a:lnTo>
                    <a:pt x="159948" y="124388"/>
                  </a:lnTo>
                  <a:lnTo>
                    <a:pt x="160068" y="125819"/>
                  </a:lnTo>
                  <a:lnTo>
                    <a:pt x="160172" y="127250"/>
                  </a:lnTo>
                  <a:lnTo>
                    <a:pt x="160276" y="128674"/>
                  </a:lnTo>
                  <a:lnTo>
                    <a:pt x="160371" y="130105"/>
                  </a:lnTo>
                  <a:lnTo>
                    <a:pt x="160457" y="131529"/>
                  </a:lnTo>
                  <a:lnTo>
                    <a:pt x="160526" y="132960"/>
                  </a:lnTo>
                  <a:lnTo>
                    <a:pt x="160595" y="134384"/>
                  </a:lnTo>
                  <a:lnTo>
                    <a:pt x="160655" y="135807"/>
                  </a:lnTo>
                  <a:lnTo>
                    <a:pt x="160698" y="137238"/>
                  </a:lnTo>
                  <a:lnTo>
                    <a:pt x="160733" y="138662"/>
                  </a:lnTo>
                  <a:lnTo>
                    <a:pt x="160759" y="140086"/>
                  </a:lnTo>
                  <a:lnTo>
                    <a:pt x="160785" y="141517"/>
                  </a:lnTo>
                  <a:lnTo>
                    <a:pt x="160793" y="142941"/>
                  </a:lnTo>
                  <a:lnTo>
                    <a:pt x="160785" y="144364"/>
                  </a:lnTo>
                  <a:lnTo>
                    <a:pt x="160776" y="145788"/>
                  </a:lnTo>
                  <a:lnTo>
                    <a:pt x="160759" y="147219"/>
                  </a:lnTo>
                  <a:lnTo>
                    <a:pt x="160724" y="148643"/>
                  </a:lnTo>
                  <a:lnTo>
                    <a:pt x="160690" y="150066"/>
                  </a:lnTo>
                  <a:lnTo>
                    <a:pt x="160638" y="151490"/>
                  </a:lnTo>
                  <a:lnTo>
                    <a:pt x="160578" y="152921"/>
                  </a:lnTo>
                  <a:lnTo>
                    <a:pt x="160509" y="154345"/>
                  </a:lnTo>
                  <a:lnTo>
                    <a:pt x="160431" y="155769"/>
                  </a:lnTo>
                  <a:lnTo>
                    <a:pt x="160345" y="157200"/>
                  </a:lnTo>
                  <a:lnTo>
                    <a:pt x="160241" y="158623"/>
                  </a:lnTo>
                  <a:lnTo>
                    <a:pt x="160129" y="160054"/>
                  </a:lnTo>
                  <a:lnTo>
                    <a:pt x="160017" y="161478"/>
                  </a:lnTo>
                  <a:lnTo>
                    <a:pt x="159887" y="162909"/>
                  </a:lnTo>
                  <a:lnTo>
                    <a:pt x="159741" y="164340"/>
                  </a:lnTo>
                  <a:lnTo>
                    <a:pt x="159594" y="165764"/>
                  </a:lnTo>
                  <a:lnTo>
                    <a:pt x="159430" y="167195"/>
                  </a:lnTo>
                  <a:lnTo>
                    <a:pt x="159413" y="167333"/>
                  </a:lnTo>
                  <a:lnTo>
                    <a:pt x="159387" y="167471"/>
                  </a:lnTo>
                  <a:lnTo>
                    <a:pt x="159352" y="167602"/>
                  </a:lnTo>
                  <a:lnTo>
                    <a:pt x="159301" y="167718"/>
                  </a:lnTo>
                  <a:lnTo>
                    <a:pt x="159249" y="167841"/>
                  </a:lnTo>
                  <a:lnTo>
                    <a:pt x="159188" y="167950"/>
                  </a:lnTo>
                  <a:lnTo>
                    <a:pt x="159119" y="168059"/>
                  </a:lnTo>
                  <a:lnTo>
                    <a:pt x="159042" y="168161"/>
                  </a:lnTo>
                  <a:lnTo>
                    <a:pt x="158964" y="168255"/>
                  </a:lnTo>
                  <a:lnTo>
                    <a:pt x="158878" y="168343"/>
                  </a:lnTo>
                  <a:lnTo>
                    <a:pt x="158783" y="168430"/>
                  </a:lnTo>
                  <a:lnTo>
                    <a:pt x="158679" y="168510"/>
                  </a:lnTo>
                  <a:lnTo>
                    <a:pt x="158576" y="168582"/>
                  </a:lnTo>
                  <a:lnTo>
                    <a:pt x="158463" y="168655"/>
                  </a:lnTo>
                  <a:lnTo>
                    <a:pt x="158351" y="168713"/>
                  </a:lnTo>
                  <a:lnTo>
                    <a:pt x="158239" y="168771"/>
                  </a:lnTo>
                  <a:lnTo>
                    <a:pt x="158118" y="168829"/>
                  </a:lnTo>
                  <a:lnTo>
                    <a:pt x="157998" y="168873"/>
                  </a:lnTo>
                  <a:lnTo>
                    <a:pt x="157868" y="168916"/>
                  </a:lnTo>
                  <a:lnTo>
                    <a:pt x="157739" y="168953"/>
                  </a:lnTo>
                  <a:lnTo>
                    <a:pt x="157609" y="168982"/>
                  </a:lnTo>
                  <a:lnTo>
                    <a:pt x="157480" y="169011"/>
                  </a:lnTo>
                  <a:lnTo>
                    <a:pt x="157350" y="169025"/>
                  </a:lnTo>
                  <a:lnTo>
                    <a:pt x="157212" y="169040"/>
                  </a:lnTo>
                  <a:lnTo>
                    <a:pt x="157083" y="169054"/>
                  </a:lnTo>
                  <a:lnTo>
                    <a:pt x="156815" y="169054"/>
                  </a:lnTo>
                  <a:lnTo>
                    <a:pt x="156686" y="169047"/>
                  </a:lnTo>
                  <a:lnTo>
                    <a:pt x="156556" y="169033"/>
                  </a:lnTo>
                  <a:lnTo>
                    <a:pt x="156427" y="169018"/>
                  </a:lnTo>
                  <a:lnTo>
                    <a:pt x="156298" y="168996"/>
                  </a:lnTo>
                  <a:lnTo>
                    <a:pt x="156177" y="168967"/>
                  </a:lnTo>
                  <a:lnTo>
                    <a:pt x="156108" y="169025"/>
                  </a:lnTo>
                  <a:lnTo>
                    <a:pt x="156039" y="169083"/>
                  </a:lnTo>
                  <a:lnTo>
                    <a:pt x="155970" y="169142"/>
                  </a:lnTo>
                  <a:lnTo>
                    <a:pt x="155892" y="169192"/>
                  </a:lnTo>
                  <a:lnTo>
                    <a:pt x="155806" y="169243"/>
                  </a:lnTo>
                  <a:lnTo>
                    <a:pt x="155719" y="169294"/>
                  </a:lnTo>
                  <a:lnTo>
                    <a:pt x="155633" y="169330"/>
                  </a:lnTo>
                  <a:lnTo>
                    <a:pt x="155538" y="169374"/>
                  </a:lnTo>
                  <a:lnTo>
                    <a:pt x="155443" y="169410"/>
                  </a:lnTo>
                  <a:lnTo>
                    <a:pt x="155340" y="169439"/>
                  </a:lnTo>
                  <a:lnTo>
                    <a:pt x="155236" y="169468"/>
                  </a:lnTo>
                  <a:lnTo>
                    <a:pt x="155124" y="169490"/>
                  </a:lnTo>
                  <a:lnTo>
                    <a:pt x="155012" y="169505"/>
                  </a:lnTo>
                  <a:lnTo>
                    <a:pt x="154900" y="169519"/>
                  </a:lnTo>
                  <a:lnTo>
                    <a:pt x="154779" y="169527"/>
                  </a:lnTo>
                  <a:lnTo>
                    <a:pt x="154649" y="169534"/>
                  </a:lnTo>
                  <a:lnTo>
                    <a:pt x="146133" y="169701"/>
                  </a:lnTo>
                  <a:lnTo>
                    <a:pt x="137573" y="169883"/>
                  </a:lnTo>
                  <a:lnTo>
                    <a:pt x="128978" y="170064"/>
                  </a:lnTo>
                  <a:lnTo>
                    <a:pt x="124664" y="170151"/>
                  </a:lnTo>
                  <a:lnTo>
                    <a:pt x="120349" y="170231"/>
                  </a:lnTo>
                  <a:lnTo>
                    <a:pt x="116026" y="170311"/>
                  </a:lnTo>
                  <a:lnTo>
                    <a:pt x="111694" y="170384"/>
                  </a:lnTo>
                  <a:lnTo>
                    <a:pt x="107363" y="170442"/>
                  </a:lnTo>
                  <a:lnTo>
                    <a:pt x="103022" y="170493"/>
                  </a:lnTo>
                  <a:lnTo>
                    <a:pt x="98690" y="170536"/>
                  </a:lnTo>
                  <a:lnTo>
                    <a:pt x="94341" y="170573"/>
                  </a:lnTo>
                  <a:lnTo>
                    <a:pt x="90001" y="170587"/>
                  </a:lnTo>
                  <a:lnTo>
                    <a:pt x="85661" y="170594"/>
                  </a:lnTo>
                  <a:lnTo>
                    <a:pt x="81320" y="170580"/>
                  </a:lnTo>
                  <a:lnTo>
                    <a:pt x="79146" y="170565"/>
                  </a:lnTo>
                  <a:lnTo>
                    <a:pt x="76980" y="170551"/>
                  </a:lnTo>
                  <a:lnTo>
                    <a:pt x="74805" y="170529"/>
                  </a:lnTo>
                  <a:lnTo>
                    <a:pt x="72640" y="170500"/>
                  </a:lnTo>
                  <a:lnTo>
                    <a:pt x="70474" y="170471"/>
                  </a:lnTo>
                  <a:lnTo>
                    <a:pt x="68308" y="170435"/>
                  </a:lnTo>
                  <a:lnTo>
                    <a:pt x="66142" y="170391"/>
                  </a:lnTo>
                  <a:lnTo>
                    <a:pt x="63976" y="170347"/>
                  </a:lnTo>
                  <a:lnTo>
                    <a:pt x="61810" y="170297"/>
                  </a:lnTo>
                  <a:lnTo>
                    <a:pt x="59644" y="170238"/>
                  </a:lnTo>
                  <a:lnTo>
                    <a:pt x="57487" y="170173"/>
                  </a:lnTo>
                  <a:lnTo>
                    <a:pt x="55330" y="170100"/>
                  </a:lnTo>
                  <a:lnTo>
                    <a:pt x="53164" y="170028"/>
                  </a:lnTo>
                  <a:lnTo>
                    <a:pt x="51015" y="169948"/>
                  </a:lnTo>
                  <a:lnTo>
                    <a:pt x="48858" y="169853"/>
                  </a:lnTo>
                  <a:lnTo>
                    <a:pt x="46701" y="169759"/>
                  </a:lnTo>
                  <a:lnTo>
                    <a:pt x="44552" y="169657"/>
                  </a:lnTo>
                  <a:lnTo>
                    <a:pt x="42404" y="169548"/>
                  </a:lnTo>
                  <a:lnTo>
                    <a:pt x="40264" y="169432"/>
                  </a:lnTo>
                  <a:lnTo>
                    <a:pt x="38115" y="169309"/>
                  </a:lnTo>
                  <a:lnTo>
                    <a:pt x="35975" y="169178"/>
                  </a:lnTo>
                  <a:lnTo>
                    <a:pt x="33835" y="169040"/>
                  </a:lnTo>
                  <a:lnTo>
                    <a:pt x="31704" y="168895"/>
                  </a:lnTo>
                  <a:lnTo>
                    <a:pt x="29564" y="168735"/>
                  </a:lnTo>
                  <a:lnTo>
                    <a:pt x="27432" y="168575"/>
                  </a:lnTo>
                  <a:lnTo>
                    <a:pt x="25309" y="168401"/>
                  </a:lnTo>
                  <a:lnTo>
                    <a:pt x="23187" y="168226"/>
                  </a:lnTo>
                  <a:lnTo>
                    <a:pt x="21064" y="168037"/>
                  </a:lnTo>
                  <a:lnTo>
                    <a:pt x="18941" y="167841"/>
                  </a:lnTo>
                  <a:lnTo>
                    <a:pt x="16827" y="167631"/>
                  </a:lnTo>
                  <a:lnTo>
                    <a:pt x="16732" y="167623"/>
                  </a:lnTo>
                  <a:lnTo>
                    <a:pt x="16646" y="167602"/>
                  </a:lnTo>
                  <a:lnTo>
                    <a:pt x="16560" y="167587"/>
                  </a:lnTo>
                  <a:lnTo>
                    <a:pt x="16473" y="167558"/>
                  </a:lnTo>
                  <a:lnTo>
                    <a:pt x="16396" y="167529"/>
                  </a:lnTo>
                  <a:lnTo>
                    <a:pt x="16318" y="167500"/>
                  </a:lnTo>
                  <a:lnTo>
                    <a:pt x="16249" y="167464"/>
                  </a:lnTo>
                  <a:lnTo>
                    <a:pt x="16180" y="167427"/>
                  </a:lnTo>
                  <a:lnTo>
                    <a:pt x="16059" y="167347"/>
                  </a:lnTo>
                  <a:lnTo>
                    <a:pt x="15956" y="167253"/>
                  </a:lnTo>
                  <a:lnTo>
                    <a:pt x="15869" y="167144"/>
                  </a:lnTo>
                  <a:lnTo>
                    <a:pt x="15800" y="167035"/>
                  </a:lnTo>
                  <a:lnTo>
                    <a:pt x="15740" y="166919"/>
                  </a:lnTo>
                  <a:lnTo>
                    <a:pt x="15697" y="166803"/>
                  </a:lnTo>
                  <a:lnTo>
                    <a:pt x="15680" y="166679"/>
                  </a:lnTo>
                  <a:lnTo>
                    <a:pt x="15671" y="166556"/>
                  </a:lnTo>
                  <a:lnTo>
                    <a:pt x="15680" y="166439"/>
                  </a:lnTo>
                  <a:lnTo>
                    <a:pt x="15697" y="166316"/>
                  </a:lnTo>
                  <a:lnTo>
                    <a:pt x="15740" y="166207"/>
                  </a:lnTo>
                  <a:lnTo>
                    <a:pt x="15792" y="166098"/>
                  </a:lnTo>
                  <a:lnTo>
                    <a:pt x="15697" y="166004"/>
                  </a:lnTo>
                  <a:lnTo>
                    <a:pt x="15602" y="165909"/>
                  </a:lnTo>
                  <a:lnTo>
                    <a:pt x="15524" y="165807"/>
                  </a:lnTo>
                  <a:lnTo>
                    <a:pt x="15455" y="165706"/>
                  </a:lnTo>
                  <a:lnTo>
                    <a:pt x="15395" y="165590"/>
                  </a:lnTo>
                  <a:lnTo>
                    <a:pt x="15343" y="165466"/>
                  </a:lnTo>
                  <a:lnTo>
                    <a:pt x="15300" y="165335"/>
                  </a:lnTo>
                  <a:lnTo>
                    <a:pt x="15274" y="165197"/>
                  </a:lnTo>
                  <a:lnTo>
                    <a:pt x="15041" y="163468"/>
                  </a:lnTo>
                  <a:lnTo>
                    <a:pt x="14825" y="161740"/>
                  </a:lnTo>
                  <a:lnTo>
                    <a:pt x="14618" y="160011"/>
                  </a:lnTo>
                  <a:lnTo>
                    <a:pt x="14437" y="158275"/>
                  </a:lnTo>
                  <a:lnTo>
                    <a:pt x="14264" y="156546"/>
                  </a:lnTo>
                  <a:lnTo>
                    <a:pt x="14109" y="154810"/>
                  </a:lnTo>
                  <a:lnTo>
                    <a:pt x="13962" y="153067"/>
                  </a:lnTo>
                  <a:lnTo>
                    <a:pt x="13824" y="151330"/>
                  </a:lnTo>
                  <a:lnTo>
                    <a:pt x="13695" y="149594"/>
                  </a:lnTo>
                  <a:lnTo>
                    <a:pt x="13565" y="147858"/>
                  </a:lnTo>
                  <a:lnTo>
                    <a:pt x="13332" y="144379"/>
                  </a:lnTo>
                  <a:lnTo>
                    <a:pt x="13099" y="140899"/>
                  </a:lnTo>
                  <a:lnTo>
                    <a:pt x="12866" y="137427"/>
                  </a:lnTo>
                  <a:lnTo>
                    <a:pt x="12832" y="137050"/>
                  </a:lnTo>
                  <a:lnTo>
                    <a:pt x="12789" y="136643"/>
                  </a:lnTo>
                  <a:lnTo>
                    <a:pt x="12737" y="136229"/>
                  </a:lnTo>
                  <a:lnTo>
                    <a:pt x="12677" y="135793"/>
                  </a:lnTo>
                  <a:lnTo>
                    <a:pt x="12539" y="134885"/>
                  </a:lnTo>
                  <a:lnTo>
                    <a:pt x="12375" y="133919"/>
                  </a:lnTo>
                  <a:lnTo>
                    <a:pt x="12202" y="132924"/>
                  </a:lnTo>
                  <a:lnTo>
                    <a:pt x="12029" y="131892"/>
                  </a:lnTo>
                  <a:lnTo>
                    <a:pt x="11874" y="130839"/>
                  </a:lnTo>
                  <a:lnTo>
                    <a:pt x="11796" y="130309"/>
                  </a:lnTo>
                  <a:lnTo>
                    <a:pt x="11727" y="129786"/>
                  </a:lnTo>
                  <a:lnTo>
                    <a:pt x="11658" y="129255"/>
                  </a:lnTo>
                  <a:lnTo>
                    <a:pt x="11598" y="128725"/>
                  </a:lnTo>
                  <a:lnTo>
                    <a:pt x="11555" y="128195"/>
                  </a:lnTo>
                  <a:lnTo>
                    <a:pt x="11512" y="127679"/>
                  </a:lnTo>
                  <a:lnTo>
                    <a:pt x="11486" y="127163"/>
                  </a:lnTo>
                  <a:lnTo>
                    <a:pt x="11469" y="126648"/>
                  </a:lnTo>
                  <a:lnTo>
                    <a:pt x="11469" y="126146"/>
                  </a:lnTo>
                  <a:lnTo>
                    <a:pt x="11477" y="125652"/>
                  </a:lnTo>
                  <a:lnTo>
                    <a:pt x="11503" y="125173"/>
                  </a:lnTo>
                  <a:lnTo>
                    <a:pt x="11546" y="124701"/>
                  </a:lnTo>
                  <a:lnTo>
                    <a:pt x="11607" y="124236"/>
                  </a:lnTo>
                  <a:lnTo>
                    <a:pt x="11641" y="124011"/>
                  </a:lnTo>
                  <a:lnTo>
                    <a:pt x="11684" y="123793"/>
                  </a:lnTo>
                  <a:lnTo>
                    <a:pt x="11727" y="123575"/>
                  </a:lnTo>
                  <a:lnTo>
                    <a:pt x="11779" y="123364"/>
                  </a:lnTo>
                  <a:lnTo>
                    <a:pt x="11840" y="123154"/>
                  </a:lnTo>
                  <a:lnTo>
                    <a:pt x="11900" y="122950"/>
                  </a:lnTo>
                  <a:lnTo>
                    <a:pt x="11960" y="122747"/>
                  </a:lnTo>
                  <a:lnTo>
                    <a:pt x="12038" y="122551"/>
                  </a:lnTo>
                  <a:lnTo>
                    <a:pt x="12116" y="122362"/>
                  </a:lnTo>
                  <a:lnTo>
                    <a:pt x="12202" y="122173"/>
                  </a:lnTo>
                  <a:lnTo>
                    <a:pt x="12357" y="121868"/>
                  </a:lnTo>
                  <a:lnTo>
                    <a:pt x="12521" y="121577"/>
                  </a:lnTo>
                  <a:lnTo>
                    <a:pt x="12703" y="121301"/>
                  </a:lnTo>
                  <a:lnTo>
                    <a:pt x="12901" y="121033"/>
                  </a:lnTo>
                  <a:lnTo>
                    <a:pt x="13108" y="120778"/>
                  </a:lnTo>
                  <a:lnTo>
                    <a:pt x="13324" y="120539"/>
                  </a:lnTo>
                  <a:lnTo>
                    <a:pt x="13548" y="120313"/>
                  </a:lnTo>
                  <a:lnTo>
                    <a:pt x="13790" y="120095"/>
                  </a:lnTo>
                  <a:lnTo>
                    <a:pt x="14040" y="119892"/>
                  </a:lnTo>
                  <a:lnTo>
                    <a:pt x="14308" y="119703"/>
                  </a:lnTo>
                  <a:lnTo>
                    <a:pt x="14575" y="119522"/>
                  </a:lnTo>
                  <a:lnTo>
                    <a:pt x="14860" y="119355"/>
                  </a:lnTo>
                  <a:lnTo>
                    <a:pt x="15153" y="119195"/>
                  </a:lnTo>
                  <a:lnTo>
                    <a:pt x="15447" y="119042"/>
                  </a:lnTo>
                  <a:lnTo>
                    <a:pt x="15757" y="118904"/>
                  </a:lnTo>
                  <a:lnTo>
                    <a:pt x="16076" y="118773"/>
                  </a:lnTo>
                  <a:lnTo>
                    <a:pt x="16404" y="118657"/>
                  </a:lnTo>
                  <a:lnTo>
                    <a:pt x="16732" y="118548"/>
                  </a:lnTo>
                  <a:lnTo>
                    <a:pt x="17077" y="118447"/>
                  </a:lnTo>
                  <a:lnTo>
                    <a:pt x="17423" y="118352"/>
                  </a:lnTo>
                  <a:lnTo>
                    <a:pt x="17776" y="118265"/>
                  </a:lnTo>
                  <a:lnTo>
                    <a:pt x="18139" y="118192"/>
                  </a:lnTo>
                  <a:lnTo>
                    <a:pt x="18501" y="118120"/>
                  </a:lnTo>
                  <a:lnTo>
                    <a:pt x="18872" y="118062"/>
                  </a:lnTo>
                  <a:lnTo>
                    <a:pt x="19252" y="118003"/>
                  </a:lnTo>
                  <a:lnTo>
                    <a:pt x="19632" y="117960"/>
                  </a:lnTo>
                  <a:lnTo>
                    <a:pt x="20020" y="117916"/>
                  </a:lnTo>
                  <a:lnTo>
                    <a:pt x="20408" y="117887"/>
                  </a:lnTo>
                  <a:lnTo>
                    <a:pt x="20805" y="117858"/>
                  </a:lnTo>
                  <a:lnTo>
                    <a:pt x="21202" y="117836"/>
                  </a:lnTo>
                  <a:lnTo>
                    <a:pt x="21599" y="117815"/>
                  </a:lnTo>
                  <a:lnTo>
                    <a:pt x="22005" y="117807"/>
                  </a:lnTo>
                  <a:lnTo>
                    <a:pt x="22410" y="117800"/>
                  </a:lnTo>
                  <a:lnTo>
                    <a:pt x="22824" y="117793"/>
                  </a:lnTo>
                  <a:close/>
                  <a:moveTo>
                    <a:pt x="91356" y="1"/>
                  </a:moveTo>
                  <a:lnTo>
                    <a:pt x="90355" y="8"/>
                  </a:lnTo>
                  <a:lnTo>
                    <a:pt x="89345" y="23"/>
                  </a:lnTo>
                  <a:lnTo>
                    <a:pt x="88103" y="59"/>
                  </a:lnTo>
                  <a:lnTo>
                    <a:pt x="86860" y="103"/>
                  </a:lnTo>
                  <a:lnTo>
                    <a:pt x="85635" y="161"/>
                  </a:lnTo>
                  <a:lnTo>
                    <a:pt x="84418" y="219"/>
                  </a:lnTo>
                  <a:lnTo>
                    <a:pt x="83210" y="299"/>
                  </a:lnTo>
                  <a:lnTo>
                    <a:pt x="82019" y="379"/>
                  </a:lnTo>
                  <a:lnTo>
                    <a:pt x="80837" y="473"/>
                  </a:lnTo>
                  <a:lnTo>
                    <a:pt x="79664" y="575"/>
                  </a:lnTo>
                  <a:lnTo>
                    <a:pt x="78499" y="691"/>
                  </a:lnTo>
                  <a:lnTo>
                    <a:pt x="77351" y="807"/>
                  </a:lnTo>
                  <a:lnTo>
                    <a:pt x="76212" y="945"/>
                  </a:lnTo>
                  <a:lnTo>
                    <a:pt x="75082" y="1083"/>
                  </a:lnTo>
                  <a:lnTo>
                    <a:pt x="73968" y="1236"/>
                  </a:lnTo>
                  <a:lnTo>
                    <a:pt x="72855" y="1396"/>
                  </a:lnTo>
                  <a:lnTo>
                    <a:pt x="71759" y="1563"/>
                  </a:lnTo>
                  <a:lnTo>
                    <a:pt x="70672" y="1744"/>
                  </a:lnTo>
                  <a:lnTo>
                    <a:pt x="69602" y="1933"/>
                  </a:lnTo>
                  <a:lnTo>
                    <a:pt x="68532" y="2129"/>
                  </a:lnTo>
                  <a:lnTo>
                    <a:pt x="67479" y="2333"/>
                  </a:lnTo>
                  <a:lnTo>
                    <a:pt x="66435" y="2550"/>
                  </a:lnTo>
                  <a:lnTo>
                    <a:pt x="65400" y="2776"/>
                  </a:lnTo>
                  <a:lnTo>
                    <a:pt x="64373" y="3008"/>
                  </a:lnTo>
                  <a:lnTo>
                    <a:pt x="63363" y="3248"/>
                  </a:lnTo>
                  <a:lnTo>
                    <a:pt x="62362" y="3502"/>
                  </a:lnTo>
                  <a:lnTo>
                    <a:pt x="61370" y="3756"/>
                  </a:lnTo>
                  <a:lnTo>
                    <a:pt x="60386" y="4025"/>
                  </a:lnTo>
                  <a:lnTo>
                    <a:pt x="59411" y="4301"/>
                  </a:lnTo>
                  <a:lnTo>
                    <a:pt x="58445" y="4592"/>
                  </a:lnTo>
                  <a:lnTo>
                    <a:pt x="57496" y="4882"/>
                  </a:lnTo>
                  <a:lnTo>
                    <a:pt x="56555" y="5187"/>
                  </a:lnTo>
                  <a:lnTo>
                    <a:pt x="55615" y="5492"/>
                  </a:lnTo>
                  <a:lnTo>
                    <a:pt x="54691" y="5812"/>
                  </a:lnTo>
                  <a:lnTo>
                    <a:pt x="53777" y="6139"/>
                  </a:lnTo>
                  <a:lnTo>
                    <a:pt x="52879" y="6473"/>
                  </a:lnTo>
                  <a:lnTo>
                    <a:pt x="51982" y="6822"/>
                  </a:lnTo>
                  <a:lnTo>
                    <a:pt x="51093" y="7170"/>
                  </a:lnTo>
                  <a:lnTo>
                    <a:pt x="50221" y="7526"/>
                  </a:lnTo>
                  <a:lnTo>
                    <a:pt x="49358" y="7897"/>
                  </a:lnTo>
                  <a:lnTo>
                    <a:pt x="48496" y="8274"/>
                  </a:lnTo>
                  <a:lnTo>
                    <a:pt x="47650" y="8659"/>
                  </a:lnTo>
                  <a:lnTo>
                    <a:pt x="46813" y="9044"/>
                  </a:lnTo>
                  <a:lnTo>
                    <a:pt x="45985" y="9444"/>
                  </a:lnTo>
                  <a:lnTo>
                    <a:pt x="45165" y="9851"/>
                  </a:lnTo>
                  <a:lnTo>
                    <a:pt x="44362" y="10265"/>
                  </a:lnTo>
                  <a:lnTo>
                    <a:pt x="43560" y="10686"/>
                  </a:lnTo>
                  <a:lnTo>
                    <a:pt x="42766" y="11115"/>
                  </a:lnTo>
                  <a:lnTo>
                    <a:pt x="41981" y="11551"/>
                  </a:lnTo>
                  <a:lnTo>
                    <a:pt x="41213" y="12001"/>
                  </a:lnTo>
                  <a:lnTo>
                    <a:pt x="40445" y="12451"/>
                  </a:lnTo>
                  <a:lnTo>
                    <a:pt x="39694" y="12909"/>
                  </a:lnTo>
                  <a:lnTo>
                    <a:pt x="38943" y="13374"/>
                  </a:lnTo>
                  <a:lnTo>
                    <a:pt x="38210" y="13846"/>
                  </a:lnTo>
                  <a:lnTo>
                    <a:pt x="37476" y="14325"/>
                  </a:lnTo>
                  <a:lnTo>
                    <a:pt x="36760" y="14812"/>
                  </a:lnTo>
                  <a:lnTo>
                    <a:pt x="36053" y="15306"/>
                  </a:lnTo>
                  <a:lnTo>
                    <a:pt x="35345" y="15807"/>
                  </a:lnTo>
                  <a:lnTo>
                    <a:pt x="34655" y="16316"/>
                  </a:lnTo>
                  <a:lnTo>
                    <a:pt x="33964" y="16831"/>
                  </a:lnTo>
                  <a:lnTo>
                    <a:pt x="33291" y="17354"/>
                  </a:lnTo>
                  <a:lnTo>
                    <a:pt x="32618" y="17877"/>
                  </a:lnTo>
                  <a:lnTo>
                    <a:pt x="31962" y="18415"/>
                  </a:lnTo>
                  <a:lnTo>
                    <a:pt x="31307" y="18952"/>
                  </a:lnTo>
                  <a:lnTo>
                    <a:pt x="30668" y="19505"/>
                  </a:lnTo>
                  <a:lnTo>
                    <a:pt x="30030" y="20057"/>
                  </a:lnTo>
                  <a:lnTo>
                    <a:pt x="29408" y="20616"/>
                  </a:lnTo>
                  <a:lnTo>
                    <a:pt x="28787" y="21182"/>
                  </a:lnTo>
                  <a:lnTo>
                    <a:pt x="28174" y="21756"/>
                  </a:lnTo>
                  <a:lnTo>
                    <a:pt x="27579" y="22337"/>
                  </a:lnTo>
                  <a:lnTo>
                    <a:pt x="26984" y="22926"/>
                  </a:lnTo>
                  <a:lnTo>
                    <a:pt x="26397" y="23514"/>
                  </a:lnTo>
                  <a:lnTo>
                    <a:pt x="25819" y="24110"/>
                  </a:lnTo>
                  <a:lnTo>
                    <a:pt x="25249" y="24713"/>
                  </a:lnTo>
                  <a:lnTo>
                    <a:pt x="24688" y="25323"/>
                  </a:lnTo>
                  <a:lnTo>
                    <a:pt x="24127" y="25940"/>
                  </a:lnTo>
                  <a:lnTo>
                    <a:pt x="23584" y="26565"/>
                  </a:lnTo>
                  <a:lnTo>
                    <a:pt x="23049" y="27190"/>
                  </a:lnTo>
                  <a:lnTo>
                    <a:pt x="22514" y="27822"/>
                  </a:lnTo>
                  <a:lnTo>
                    <a:pt x="21987" y="28461"/>
                  </a:lnTo>
                  <a:lnTo>
                    <a:pt x="21470" y="29107"/>
                  </a:lnTo>
                  <a:lnTo>
                    <a:pt x="20969" y="29754"/>
                  </a:lnTo>
                  <a:lnTo>
                    <a:pt x="20460" y="30408"/>
                  </a:lnTo>
                  <a:lnTo>
                    <a:pt x="19968" y="31069"/>
                  </a:lnTo>
                  <a:lnTo>
                    <a:pt x="19485" y="31737"/>
                  </a:lnTo>
                  <a:lnTo>
                    <a:pt x="19002" y="32405"/>
                  </a:lnTo>
                  <a:lnTo>
                    <a:pt x="18536" y="33081"/>
                  </a:lnTo>
                  <a:lnTo>
                    <a:pt x="18070" y="33764"/>
                  </a:lnTo>
                  <a:lnTo>
                    <a:pt x="17612" y="34446"/>
                  </a:lnTo>
                  <a:lnTo>
                    <a:pt x="17164" y="35144"/>
                  </a:lnTo>
                  <a:lnTo>
                    <a:pt x="16715" y="35841"/>
                  </a:lnTo>
                  <a:lnTo>
                    <a:pt x="16284" y="36538"/>
                  </a:lnTo>
                  <a:lnTo>
                    <a:pt x="15852" y="37243"/>
                  </a:lnTo>
                  <a:lnTo>
                    <a:pt x="15429" y="37955"/>
                  </a:lnTo>
                  <a:lnTo>
                    <a:pt x="15015" y="38674"/>
                  </a:lnTo>
                  <a:lnTo>
                    <a:pt x="14610" y="39393"/>
                  </a:lnTo>
                  <a:lnTo>
                    <a:pt x="14204" y="40120"/>
                  </a:lnTo>
                  <a:lnTo>
                    <a:pt x="13816" y="40846"/>
                  </a:lnTo>
                  <a:lnTo>
                    <a:pt x="13427" y="41580"/>
                  </a:lnTo>
                  <a:lnTo>
                    <a:pt x="13048" y="42321"/>
                  </a:lnTo>
                  <a:lnTo>
                    <a:pt x="12668" y="43061"/>
                  </a:lnTo>
                  <a:lnTo>
                    <a:pt x="12306" y="43810"/>
                  </a:lnTo>
                  <a:lnTo>
                    <a:pt x="11943" y="44565"/>
                  </a:lnTo>
                  <a:lnTo>
                    <a:pt x="11589" y="45321"/>
                  </a:lnTo>
                  <a:lnTo>
                    <a:pt x="11236" y="46083"/>
                  </a:lnTo>
                  <a:lnTo>
                    <a:pt x="10899" y="46846"/>
                  </a:lnTo>
                  <a:lnTo>
                    <a:pt x="10563" y="47616"/>
                  </a:lnTo>
                  <a:lnTo>
                    <a:pt x="10226" y="48386"/>
                  </a:lnTo>
                  <a:lnTo>
                    <a:pt x="9907" y="49163"/>
                  </a:lnTo>
                  <a:lnTo>
                    <a:pt x="9587" y="49940"/>
                  </a:lnTo>
                  <a:lnTo>
                    <a:pt x="9277" y="50725"/>
                  </a:lnTo>
                  <a:lnTo>
                    <a:pt x="8975" y="51517"/>
                  </a:lnTo>
                  <a:lnTo>
                    <a:pt x="8673" y="52308"/>
                  </a:lnTo>
                  <a:lnTo>
                    <a:pt x="8379" y="53100"/>
                  </a:lnTo>
                  <a:lnTo>
                    <a:pt x="8095" y="53899"/>
                  </a:lnTo>
                  <a:lnTo>
                    <a:pt x="7819" y="54706"/>
                  </a:lnTo>
                  <a:lnTo>
                    <a:pt x="7542" y="55512"/>
                  </a:lnTo>
                  <a:lnTo>
                    <a:pt x="7275" y="56318"/>
                  </a:lnTo>
                  <a:lnTo>
                    <a:pt x="7007" y="57132"/>
                  </a:lnTo>
                  <a:lnTo>
                    <a:pt x="6749" y="57953"/>
                  </a:lnTo>
                  <a:lnTo>
                    <a:pt x="6498" y="58766"/>
                  </a:lnTo>
                  <a:lnTo>
                    <a:pt x="6257" y="59594"/>
                  </a:lnTo>
                  <a:lnTo>
                    <a:pt x="6015" y="60415"/>
                  </a:lnTo>
                  <a:lnTo>
                    <a:pt x="5782" y="61243"/>
                  </a:lnTo>
                  <a:lnTo>
                    <a:pt x="5549" y="62078"/>
                  </a:lnTo>
                  <a:lnTo>
                    <a:pt x="5325" y="62914"/>
                  </a:lnTo>
                  <a:lnTo>
                    <a:pt x="5109" y="63749"/>
                  </a:lnTo>
                  <a:lnTo>
                    <a:pt x="4893" y="64592"/>
                  </a:lnTo>
                  <a:lnTo>
                    <a:pt x="4686" y="65434"/>
                  </a:lnTo>
                  <a:lnTo>
                    <a:pt x="4479" y="66277"/>
                  </a:lnTo>
                  <a:lnTo>
                    <a:pt x="4281" y="67127"/>
                  </a:lnTo>
                  <a:lnTo>
                    <a:pt x="4091" y="67977"/>
                  </a:lnTo>
                  <a:lnTo>
                    <a:pt x="3901" y="68834"/>
                  </a:lnTo>
                  <a:lnTo>
                    <a:pt x="3720" y="69691"/>
                  </a:lnTo>
                  <a:lnTo>
                    <a:pt x="3547" y="70548"/>
                  </a:lnTo>
                  <a:lnTo>
                    <a:pt x="3375" y="71405"/>
                  </a:lnTo>
                  <a:lnTo>
                    <a:pt x="3202" y="72270"/>
                  </a:lnTo>
                  <a:lnTo>
                    <a:pt x="3047" y="73141"/>
                  </a:lnTo>
                  <a:lnTo>
                    <a:pt x="2736" y="74878"/>
                  </a:lnTo>
                  <a:lnTo>
                    <a:pt x="2443" y="76621"/>
                  </a:lnTo>
                  <a:lnTo>
                    <a:pt x="2167" y="78379"/>
                  </a:lnTo>
                  <a:lnTo>
                    <a:pt x="1916" y="80137"/>
                  </a:lnTo>
                  <a:lnTo>
                    <a:pt x="1675" y="81909"/>
                  </a:lnTo>
                  <a:lnTo>
                    <a:pt x="1459" y="83681"/>
                  </a:lnTo>
                  <a:lnTo>
                    <a:pt x="1252" y="85461"/>
                  </a:lnTo>
                  <a:lnTo>
                    <a:pt x="1071" y="87248"/>
                  </a:lnTo>
                  <a:lnTo>
                    <a:pt x="898" y="89042"/>
                  </a:lnTo>
                  <a:lnTo>
                    <a:pt x="743" y="90836"/>
                  </a:lnTo>
                  <a:lnTo>
                    <a:pt x="605" y="92638"/>
                  </a:lnTo>
                  <a:lnTo>
                    <a:pt x="484" y="94439"/>
                  </a:lnTo>
                  <a:lnTo>
                    <a:pt x="380" y="96248"/>
                  </a:lnTo>
                  <a:lnTo>
                    <a:pt x="285" y="98057"/>
                  </a:lnTo>
                  <a:lnTo>
                    <a:pt x="208" y="99873"/>
                  </a:lnTo>
                  <a:lnTo>
                    <a:pt x="139" y="101681"/>
                  </a:lnTo>
                  <a:lnTo>
                    <a:pt x="87" y="103497"/>
                  </a:lnTo>
                  <a:lnTo>
                    <a:pt x="44" y="105313"/>
                  </a:lnTo>
                  <a:lnTo>
                    <a:pt x="18" y="107129"/>
                  </a:lnTo>
                  <a:lnTo>
                    <a:pt x="1" y="108945"/>
                  </a:lnTo>
                  <a:lnTo>
                    <a:pt x="1" y="110761"/>
                  </a:lnTo>
                  <a:lnTo>
                    <a:pt x="9" y="112577"/>
                  </a:lnTo>
                  <a:lnTo>
                    <a:pt x="27" y="114393"/>
                  </a:lnTo>
                  <a:lnTo>
                    <a:pt x="52" y="116202"/>
                  </a:lnTo>
                  <a:lnTo>
                    <a:pt x="96" y="118011"/>
                  </a:lnTo>
                  <a:lnTo>
                    <a:pt x="147" y="119819"/>
                  </a:lnTo>
                  <a:lnTo>
                    <a:pt x="208" y="121621"/>
                  </a:lnTo>
                  <a:lnTo>
                    <a:pt x="277" y="123422"/>
                  </a:lnTo>
                  <a:lnTo>
                    <a:pt x="346" y="125217"/>
                  </a:lnTo>
                  <a:lnTo>
                    <a:pt x="432" y="127011"/>
                  </a:lnTo>
                  <a:lnTo>
                    <a:pt x="527" y="128798"/>
                  </a:lnTo>
                  <a:lnTo>
                    <a:pt x="631" y="130577"/>
                  </a:lnTo>
                  <a:lnTo>
                    <a:pt x="734" y="132350"/>
                  </a:lnTo>
                  <a:lnTo>
                    <a:pt x="855" y="134115"/>
                  </a:lnTo>
                  <a:lnTo>
                    <a:pt x="976" y="135873"/>
                  </a:lnTo>
                  <a:lnTo>
                    <a:pt x="1097" y="137631"/>
                  </a:lnTo>
                  <a:lnTo>
                    <a:pt x="1235" y="139374"/>
                  </a:lnTo>
                  <a:lnTo>
                    <a:pt x="1373" y="141110"/>
                  </a:lnTo>
                  <a:lnTo>
                    <a:pt x="1511" y="142832"/>
                  </a:lnTo>
                  <a:lnTo>
                    <a:pt x="1657" y="144553"/>
                  </a:lnTo>
                  <a:lnTo>
                    <a:pt x="1968" y="147960"/>
                  </a:lnTo>
                  <a:lnTo>
                    <a:pt x="2287" y="151323"/>
                  </a:lnTo>
                  <a:lnTo>
                    <a:pt x="2624" y="154636"/>
                  </a:lnTo>
                  <a:lnTo>
                    <a:pt x="2960" y="157904"/>
                  </a:lnTo>
                  <a:lnTo>
                    <a:pt x="3306" y="161115"/>
                  </a:lnTo>
                  <a:lnTo>
                    <a:pt x="3651" y="164267"/>
                  </a:lnTo>
                  <a:lnTo>
                    <a:pt x="4332" y="170384"/>
                  </a:lnTo>
                  <a:lnTo>
                    <a:pt x="4980" y="176224"/>
                  </a:lnTo>
                  <a:lnTo>
                    <a:pt x="10269" y="176536"/>
                  </a:lnTo>
                  <a:lnTo>
                    <a:pt x="15550" y="176827"/>
                  </a:lnTo>
                  <a:lnTo>
                    <a:pt x="18191" y="176972"/>
                  </a:lnTo>
                  <a:lnTo>
                    <a:pt x="20831" y="177103"/>
                  </a:lnTo>
                  <a:lnTo>
                    <a:pt x="23472" y="177241"/>
                  </a:lnTo>
                  <a:lnTo>
                    <a:pt x="26112" y="177364"/>
                  </a:lnTo>
                  <a:lnTo>
                    <a:pt x="28744" y="177488"/>
                  </a:lnTo>
                  <a:lnTo>
                    <a:pt x="31384" y="177604"/>
                  </a:lnTo>
                  <a:lnTo>
                    <a:pt x="34016" y="177720"/>
                  </a:lnTo>
                  <a:lnTo>
                    <a:pt x="36657" y="177829"/>
                  </a:lnTo>
                  <a:lnTo>
                    <a:pt x="39288" y="177931"/>
                  </a:lnTo>
                  <a:lnTo>
                    <a:pt x="41929" y="178033"/>
                  </a:lnTo>
                  <a:lnTo>
                    <a:pt x="44561" y="178127"/>
                  </a:lnTo>
                  <a:lnTo>
                    <a:pt x="47193" y="178214"/>
                  </a:lnTo>
                  <a:lnTo>
                    <a:pt x="49824" y="178301"/>
                  </a:lnTo>
                  <a:lnTo>
                    <a:pt x="52456" y="178374"/>
                  </a:lnTo>
                  <a:lnTo>
                    <a:pt x="55088" y="178447"/>
                  </a:lnTo>
                  <a:lnTo>
                    <a:pt x="57720" y="178519"/>
                  </a:lnTo>
                  <a:lnTo>
                    <a:pt x="60352" y="178577"/>
                  </a:lnTo>
                  <a:lnTo>
                    <a:pt x="62984" y="178636"/>
                  </a:lnTo>
                  <a:lnTo>
                    <a:pt x="65616" y="178686"/>
                  </a:lnTo>
                  <a:lnTo>
                    <a:pt x="68247" y="178737"/>
                  </a:lnTo>
                  <a:lnTo>
                    <a:pt x="70879" y="178774"/>
                  </a:lnTo>
                  <a:lnTo>
                    <a:pt x="73511" y="178810"/>
                  </a:lnTo>
                  <a:lnTo>
                    <a:pt x="76134" y="178839"/>
                  </a:lnTo>
                  <a:lnTo>
                    <a:pt x="78766" y="178861"/>
                  </a:lnTo>
                  <a:lnTo>
                    <a:pt x="81398" y="178875"/>
                  </a:lnTo>
                  <a:lnTo>
                    <a:pt x="84021" y="178890"/>
                  </a:lnTo>
                  <a:lnTo>
                    <a:pt x="89285" y="178890"/>
                  </a:lnTo>
                  <a:lnTo>
                    <a:pt x="91908" y="178883"/>
                  </a:lnTo>
                  <a:lnTo>
                    <a:pt x="94540" y="178868"/>
                  </a:lnTo>
                  <a:lnTo>
                    <a:pt x="97163" y="178853"/>
                  </a:lnTo>
                  <a:lnTo>
                    <a:pt x="99795" y="178824"/>
                  </a:lnTo>
                  <a:lnTo>
                    <a:pt x="102418" y="178788"/>
                  </a:lnTo>
                  <a:lnTo>
                    <a:pt x="105050" y="178752"/>
                  </a:lnTo>
                  <a:lnTo>
                    <a:pt x="107682" y="178701"/>
                  </a:lnTo>
                  <a:lnTo>
                    <a:pt x="110305" y="178650"/>
                  </a:lnTo>
                  <a:lnTo>
                    <a:pt x="112937" y="178592"/>
                  </a:lnTo>
                  <a:lnTo>
                    <a:pt x="115560" y="178527"/>
                  </a:lnTo>
                  <a:lnTo>
                    <a:pt x="118192" y="178454"/>
                  </a:lnTo>
                  <a:lnTo>
                    <a:pt x="120815" y="178374"/>
                  </a:lnTo>
                  <a:lnTo>
                    <a:pt x="123447" y="178287"/>
                  </a:lnTo>
                  <a:lnTo>
                    <a:pt x="126079" y="178185"/>
                  </a:lnTo>
                  <a:lnTo>
                    <a:pt x="128702" y="178083"/>
                  </a:lnTo>
                  <a:lnTo>
                    <a:pt x="131334" y="177975"/>
                  </a:lnTo>
                  <a:lnTo>
                    <a:pt x="133966" y="177858"/>
                  </a:lnTo>
                  <a:lnTo>
                    <a:pt x="136589" y="177735"/>
                  </a:lnTo>
                  <a:lnTo>
                    <a:pt x="139221" y="177604"/>
                  </a:lnTo>
                  <a:lnTo>
                    <a:pt x="141853" y="177466"/>
                  </a:lnTo>
                  <a:lnTo>
                    <a:pt x="144485" y="177321"/>
                  </a:lnTo>
                  <a:lnTo>
                    <a:pt x="147116" y="177168"/>
                  </a:lnTo>
                  <a:lnTo>
                    <a:pt x="149748" y="177008"/>
                  </a:lnTo>
                  <a:lnTo>
                    <a:pt x="152380" y="176841"/>
                  </a:lnTo>
                  <a:lnTo>
                    <a:pt x="155012" y="176660"/>
                  </a:lnTo>
                  <a:lnTo>
                    <a:pt x="157644" y="176478"/>
                  </a:lnTo>
                  <a:lnTo>
                    <a:pt x="160276" y="176282"/>
                  </a:lnTo>
                  <a:lnTo>
                    <a:pt x="162907" y="176079"/>
                  </a:lnTo>
                  <a:lnTo>
                    <a:pt x="165539" y="175875"/>
                  </a:lnTo>
                  <a:lnTo>
                    <a:pt x="168171" y="175657"/>
                  </a:lnTo>
                  <a:lnTo>
                    <a:pt x="170812" y="175432"/>
                  </a:lnTo>
                  <a:lnTo>
                    <a:pt x="173443" y="175200"/>
                  </a:lnTo>
                  <a:lnTo>
                    <a:pt x="173676" y="175091"/>
                  </a:lnTo>
                  <a:lnTo>
                    <a:pt x="173789" y="175040"/>
                  </a:lnTo>
                  <a:lnTo>
                    <a:pt x="173909" y="174996"/>
                  </a:lnTo>
                  <a:lnTo>
                    <a:pt x="174039" y="174960"/>
                  </a:lnTo>
                  <a:lnTo>
                    <a:pt x="174168" y="174924"/>
                  </a:lnTo>
                  <a:lnTo>
                    <a:pt x="174306" y="174902"/>
                  </a:lnTo>
                  <a:lnTo>
                    <a:pt x="174453" y="174887"/>
                  </a:lnTo>
                  <a:lnTo>
                    <a:pt x="176791" y="174815"/>
                  </a:lnTo>
                  <a:lnTo>
                    <a:pt x="176895" y="174764"/>
                  </a:lnTo>
                  <a:lnTo>
                    <a:pt x="177007" y="174713"/>
                  </a:lnTo>
                  <a:lnTo>
                    <a:pt x="177119" y="174677"/>
                  </a:lnTo>
                  <a:lnTo>
                    <a:pt x="177232" y="174640"/>
                  </a:lnTo>
                  <a:lnTo>
                    <a:pt x="177344" y="174611"/>
                  </a:lnTo>
                  <a:lnTo>
                    <a:pt x="177456" y="174590"/>
                  </a:lnTo>
                  <a:lnTo>
                    <a:pt x="177577" y="174568"/>
                  </a:lnTo>
                  <a:lnTo>
                    <a:pt x="177698" y="174560"/>
                  </a:lnTo>
                  <a:lnTo>
                    <a:pt x="177827" y="174553"/>
                  </a:lnTo>
                  <a:lnTo>
                    <a:pt x="177948" y="174553"/>
                  </a:lnTo>
                  <a:lnTo>
                    <a:pt x="178077" y="174560"/>
                  </a:lnTo>
                  <a:lnTo>
                    <a:pt x="178207" y="174575"/>
                  </a:lnTo>
                  <a:lnTo>
                    <a:pt x="178336" y="174597"/>
                  </a:lnTo>
                  <a:lnTo>
                    <a:pt x="178474" y="174626"/>
                  </a:lnTo>
                  <a:lnTo>
                    <a:pt x="178604" y="174662"/>
                  </a:lnTo>
                  <a:lnTo>
                    <a:pt x="178742" y="174706"/>
                  </a:lnTo>
                  <a:lnTo>
                    <a:pt x="178793" y="174713"/>
                  </a:lnTo>
                  <a:lnTo>
                    <a:pt x="178837" y="174720"/>
                  </a:lnTo>
                  <a:lnTo>
                    <a:pt x="178880" y="174728"/>
                  </a:lnTo>
                  <a:lnTo>
                    <a:pt x="178923" y="174735"/>
                  </a:lnTo>
                  <a:lnTo>
                    <a:pt x="178819" y="174677"/>
                  </a:lnTo>
                  <a:lnTo>
                    <a:pt x="178707" y="174611"/>
                  </a:lnTo>
                  <a:lnTo>
                    <a:pt x="178604" y="174539"/>
                  </a:lnTo>
                  <a:lnTo>
                    <a:pt x="178500" y="174459"/>
                  </a:lnTo>
                  <a:lnTo>
                    <a:pt x="178405" y="174372"/>
                  </a:lnTo>
                  <a:lnTo>
                    <a:pt x="178310" y="174270"/>
                  </a:lnTo>
                  <a:lnTo>
                    <a:pt x="178215" y="174168"/>
                  </a:lnTo>
                  <a:lnTo>
                    <a:pt x="178129" y="174059"/>
                  </a:lnTo>
                  <a:lnTo>
                    <a:pt x="178043" y="173950"/>
                  </a:lnTo>
                  <a:lnTo>
                    <a:pt x="177956" y="173827"/>
                  </a:lnTo>
                  <a:lnTo>
                    <a:pt x="177870" y="173696"/>
                  </a:lnTo>
                  <a:lnTo>
                    <a:pt x="177792" y="173558"/>
                  </a:lnTo>
                  <a:lnTo>
                    <a:pt x="177715" y="173420"/>
                  </a:lnTo>
                  <a:lnTo>
                    <a:pt x="177637" y="173275"/>
                  </a:lnTo>
                  <a:lnTo>
                    <a:pt x="177499" y="172962"/>
                  </a:lnTo>
                  <a:lnTo>
                    <a:pt x="177361" y="172621"/>
                  </a:lnTo>
                  <a:lnTo>
                    <a:pt x="177240" y="172265"/>
                  </a:lnTo>
                  <a:lnTo>
                    <a:pt x="177128" y="171887"/>
                  </a:lnTo>
                  <a:lnTo>
                    <a:pt x="177024" y="171481"/>
                  </a:lnTo>
                  <a:lnTo>
                    <a:pt x="176921" y="171067"/>
                  </a:lnTo>
                  <a:lnTo>
                    <a:pt x="176835" y="170623"/>
                  </a:lnTo>
                  <a:lnTo>
                    <a:pt x="176757" y="170166"/>
                  </a:lnTo>
                  <a:lnTo>
                    <a:pt x="176688" y="169694"/>
                  </a:lnTo>
                  <a:lnTo>
                    <a:pt x="176619" y="169207"/>
                  </a:lnTo>
                  <a:lnTo>
                    <a:pt x="176558" y="168698"/>
                  </a:lnTo>
                  <a:lnTo>
                    <a:pt x="176515" y="168183"/>
                  </a:lnTo>
                  <a:lnTo>
                    <a:pt x="176472" y="167652"/>
                  </a:lnTo>
                  <a:lnTo>
                    <a:pt x="176429" y="167108"/>
                  </a:lnTo>
                  <a:lnTo>
                    <a:pt x="176403" y="166556"/>
                  </a:lnTo>
                  <a:lnTo>
                    <a:pt x="176377" y="165989"/>
                  </a:lnTo>
                  <a:lnTo>
                    <a:pt x="176360" y="165415"/>
                  </a:lnTo>
                  <a:lnTo>
                    <a:pt x="176343" y="164827"/>
                  </a:lnTo>
                  <a:lnTo>
                    <a:pt x="176334" y="164238"/>
                  </a:lnTo>
                  <a:lnTo>
                    <a:pt x="176334" y="163040"/>
                  </a:lnTo>
                  <a:lnTo>
                    <a:pt x="176351" y="161820"/>
                  </a:lnTo>
                  <a:lnTo>
                    <a:pt x="176386" y="160585"/>
                  </a:lnTo>
                  <a:lnTo>
                    <a:pt x="176438" y="159350"/>
                  </a:lnTo>
                  <a:lnTo>
                    <a:pt x="176489" y="158115"/>
                  </a:lnTo>
                  <a:lnTo>
                    <a:pt x="176567" y="156887"/>
                  </a:lnTo>
                  <a:lnTo>
                    <a:pt x="176636" y="155682"/>
                  </a:lnTo>
                  <a:lnTo>
                    <a:pt x="176722" y="154497"/>
                  </a:lnTo>
                  <a:lnTo>
                    <a:pt x="176809" y="153350"/>
                  </a:lnTo>
                  <a:lnTo>
                    <a:pt x="176990" y="151171"/>
                  </a:lnTo>
                  <a:lnTo>
                    <a:pt x="177154" y="149217"/>
                  </a:lnTo>
                  <a:lnTo>
                    <a:pt x="177292" y="147531"/>
                  </a:lnTo>
                  <a:lnTo>
                    <a:pt x="177352" y="146812"/>
                  </a:lnTo>
                  <a:lnTo>
                    <a:pt x="177396" y="146180"/>
                  </a:lnTo>
                  <a:lnTo>
                    <a:pt x="177421" y="145650"/>
                  </a:lnTo>
                  <a:lnTo>
                    <a:pt x="177430" y="145221"/>
                  </a:lnTo>
                  <a:lnTo>
                    <a:pt x="177525" y="134711"/>
                  </a:lnTo>
                  <a:lnTo>
                    <a:pt x="177318" y="134674"/>
                  </a:lnTo>
                  <a:lnTo>
                    <a:pt x="177128" y="134623"/>
                  </a:lnTo>
                  <a:lnTo>
                    <a:pt x="176955" y="134558"/>
                  </a:lnTo>
                  <a:lnTo>
                    <a:pt x="176800" y="134485"/>
                  </a:lnTo>
                  <a:lnTo>
                    <a:pt x="176653" y="134405"/>
                  </a:lnTo>
                  <a:lnTo>
                    <a:pt x="176524" y="134311"/>
                  </a:lnTo>
                  <a:lnTo>
                    <a:pt x="176412" y="134217"/>
                  </a:lnTo>
                  <a:lnTo>
                    <a:pt x="176308" y="134108"/>
                  </a:lnTo>
                  <a:lnTo>
                    <a:pt x="176222" y="133999"/>
                  </a:lnTo>
                  <a:lnTo>
                    <a:pt x="176153" y="133882"/>
                  </a:lnTo>
                  <a:lnTo>
                    <a:pt x="176093" y="133759"/>
                  </a:lnTo>
                  <a:lnTo>
                    <a:pt x="176049" y="133628"/>
                  </a:lnTo>
                  <a:lnTo>
                    <a:pt x="176015" y="133497"/>
                  </a:lnTo>
                  <a:lnTo>
                    <a:pt x="175998" y="133367"/>
                  </a:lnTo>
                  <a:lnTo>
                    <a:pt x="175989" y="133229"/>
                  </a:lnTo>
                  <a:lnTo>
                    <a:pt x="175998" y="133091"/>
                  </a:lnTo>
                  <a:lnTo>
                    <a:pt x="176015" y="132953"/>
                  </a:lnTo>
                  <a:lnTo>
                    <a:pt x="176049" y="132815"/>
                  </a:lnTo>
                  <a:lnTo>
                    <a:pt x="176084" y="132684"/>
                  </a:lnTo>
                  <a:lnTo>
                    <a:pt x="176144" y="132546"/>
                  </a:lnTo>
                  <a:lnTo>
                    <a:pt x="176205" y="132415"/>
                  </a:lnTo>
                  <a:lnTo>
                    <a:pt x="176282" y="132284"/>
                  </a:lnTo>
                  <a:lnTo>
                    <a:pt x="176360" y="132154"/>
                  </a:lnTo>
                  <a:lnTo>
                    <a:pt x="176455" y="132030"/>
                  </a:lnTo>
                  <a:lnTo>
                    <a:pt x="176567" y="131914"/>
                  </a:lnTo>
                  <a:lnTo>
                    <a:pt x="176679" y="131805"/>
                  </a:lnTo>
                  <a:lnTo>
                    <a:pt x="176800" y="131703"/>
                  </a:lnTo>
                  <a:lnTo>
                    <a:pt x="176938" y="131602"/>
                  </a:lnTo>
                  <a:lnTo>
                    <a:pt x="177076" y="131514"/>
                  </a:lnTo>
                  <a:lnTo>
                    <a:pt x="177232" y="131435"/>
                  </a:lnTo>
                  <a:lnTo>
                    <a:pt x="177387" y="131362"/>
                  </a:lnTo>
                  <a:lnTo>
                    <a:pt x="177559" y="131304"/>
                  </a:lnTo>
                  <a:lnTo>
                    <a:pt x="177603" y="123132"/>
                  </a:lnTo>
                  <a:lnTo>
                    <a:pt x="177637" y="119049"/>
                  </a:lnTo>
                  <a:lnTo>
                    <a:pt x="177680" y="114967"/>
                  </a:lnTo>
                  <a:lnTo>
                    <a:pt x="177715" y="111611"/>
                  </a:lnTo>
                  <a:lnTo>
                    <a:pt x="177767" y="108248"/>
                  </a:lnTo>
                  <a:lnTo>
                    <a:pt x="177818" y="104878"/>
                  </a:lnTo>
                  <a:lnTo>
                    <a:pt x="177861" y="101500"/>
                  </a:lnTo>
                  <a:lnTo>
                    <a:pt x="177879" y="99815"/>
                  </a:lnTo>
                  <a:lnTo>
                    <a:pt x="177887" y="98129"/>
                  </a:lnTo>
                  <a:lnTo>
                    <a:pt x="177896" y="96437"/>
                  </a:lnTo>
                  <a:lnTo>
                    <a:pt x="177896" y="94752"/>
                  </a:lnTo>
                  <a:lnTo>
                    <a:pt x="177879" y="93066"/>
                  </a:lnTo>
                  <a:lnTo>
                    <a:pt x="177861" y="91374"/>
                  </a:lnTo>
                  <a:lnTo>
                    <a:pt x="177836" y="89689"/>
                  </a:lnTo>
                  <a:lnTo>
                    <a:pt x="177792" y="88003"/>
                  </a:lnTo>
                  <a:lnTo>
                    <a:pt x="177741" y="86318"/>
                  </a:lnTo>
                  <a:lnTo>
                    <a:pt x="177672" y="84633"/>
                  </a:lnTo>
                  <a:lnTo>
                    <a:pt x="177594" y="82948"/>
                  </a:lnTo>
                  <a:lnTo>
                    <a:pt x="177490" y="81262"/>
                  </a:lnTo>
                  <a:lnTo>
                    <a:pt x="177378" y="79585"/>
                  </a:lnTo>
                  <a:lnTo>
                    <a:pt x="177249" y="77907"/>
                  </a:lnTo>
                  <a:lnTo>
                    <a:pt x="177102" y="76229"/>
                  </a:lnTo>
                  <a:lnTo>
                    <a:pt x="176930" y="74551"/>
                  </a:lnTo>
                  <a:lnTo>
                    <a:pt x="176843" y="73715"/>
                  </a:lnTo>
                  <a:lnTo>
                    <a:pt x="176740" y="72873"/>
                  </a:lnTo>
                  <a:lnTo>
                    <a:pt x="176636" y="72037"/>
                  </a:lnTo>
                  <a:lnTo>
                    <a:pt x="176533" y="71202"/>
                  </a:lnTo>
                  <a:lnTo>
                    <a:pt x="176420" y="70367"/>
                  </a:lnTo>
                  <a:lnTo>
                    <a:pt x="176300" y="69531"/>
                  </a:lnTo>
                  <a:lnTo>
                    <a:pt x="176170" y="68703"/>
                  </a:lnTo>
                  <a:lnTo>
                    <a:pt x="176041" y="67868"/>
                  </a:lnTo>
                  <a:lnTo>
                    <a:pt x="175903" y="67032"/>
                  </a:lnTo>
                  <a:lnTo>
                    <a:pt x="175756" y="66204"/>
                  </a:lnTo>
                  <a:lnTo>
                    <a:pt x="175609" y="65369"/>
                  </a:lnTo>
                  <a:lnTo>
                    <a:pt x="175454" y="64541"/>
                  </a:lnTo>
                  <a:lnTo>
                    <a:pt x="175290" y="63713"/>
                  </a:lnTo>
                  <a:lnTo>
                    <a:pt x="175117" y="62885"/>
                  </a:lnTo>
                  <a:lnTo>
                    <a:pt x="174936" y="62057"/>
                  </a:lnTo>
                  <a:lnTo>
                    <a:pt x="174755" y="61229"/>
                  </a:lnTo>
                  <a:lnTo>
                    <a:pt x="174565" y="60422"/>
                  </a:lnTo>
                  <a:lnTo>
                    <a:pt x="174367" y="59623"/>
                  </a:lnTo>
                  <a:lnTo>
                    <a:pt x="174160" y="58817"/>
                  </a:lnTo>
                  <a:lnTo>
                    <a:pt x="173944" y="58025"/>
                  </a:lnTo>
                  <a:lnTo>
                    <a:pt x="173720" y="57226"/>
                  </a:lnTo>
                  <a:lnTo>
                    <a:pt x="173487" y="56434"/>
                  </a:lnTo>
                  <a:lnTo>
                    <a:pt x="173236" y="55643"/>
                  </a:lnTo>
                  <a:lnTo>
                    <a:pt x="172986" y="54858"/>
                  </a:lnTo>
                  <a:lnTo>
                    <a:pt x="172719" y="54074"/>
                  </a:lnTo>
                  <a:lnTo>
                    <a:pt x="172442" y="53296"/>
                  </a:lnTo>
                  <a:lnTo>
                    <a:pt x="172158" y="52519"/>
                  </a:lnTo>
                  <a:lnTo>
                    <a:pt x="171873" y="51742"/>
                  </a:lnTo>
                  <a:lnTo>
                    <a:pt x="171571" y="50972"/>
                  </a:lnTo>
                  <a:lnTo>
                    <a:pt x="171260" y="50202"/>
                  </a:lnTo>
                  <a:lnTo>
                    <a:pt x="170941" y="49439"/>
                  </a:lnTo>
                  <a:lnTo>
                    <a:pt x="170613" y="48676"/>
                  </a:lnTo>
                  <a:lnTo>
                    <a:pt x="170268" y="47921"/>
                  </a:lnTo>
                  <a:lnTo>
                    <a:pt x="169923" y="47166"/>
                  </a:lnTo>
                  <a:lnTo>
                    <a:pt x="169569" y="46417"/>
                  </a:lnTo>
                  <a:lnTo>
                    <a:pt x="169207" y="45669"/>
                  </a:lnTo>
                  <a:lnTo>
                    <a:pt x="168836" y="44921"/>
                  </a:lnTo>
                  <a:lnTo>
                    <a:pt x="168447" y="44187"/>
                  </a:lnTo>
                  <a:lnTo>
                    <a:pt x="168059" y="43446"/>
                  </a:lnTo>
                  <a:lnTo>
                    <a:pt x="167662" y="42720"/>
                  </a:lnTo>
                  <a:lnTo>
                    <a:pt x="167256" y="41986"/>
                  </a:lnTo>
                  <a:lnTo>
                    <a:pt x="166842" y="41267"/>
                  </a:lnTo>
                  <a:lnTo>
                    <a:pt x="166411" y="40548"/>
                  </a:lnTo>
                  <a:lnTo>
                    <a:pt x="165979" y="39829"/>
                  </a:lnTo>
                  <a:lnTo>
                    <a:pt x="165539" y="39117"/>
                  </a:lnTo>
                  <a:lnTo>
                    <a:pt x="165091" y="38413"/>
                  </a:lnTo>
                  <a:lnTo>
                    <a:pt x="164633" y="37708"/>
                  </a:lnTo>
                  <a:lnTo>
                    <a:pt x="164167" y="37011"/>
                  </a:lnTo>
                  <a:lnTo>
                    <a:pt x="163693" y="36313"/>
                  </a:lnTo>
                  <a:lnTo>
                    <a:pt x="163209" y="35623"/>
                  </a:lnTo>
                  <a:lnTo>
                    <a:pt x="162718" y="34940"/>
                  </a:lnTo>
                  <a:lnTo>
                    <a:pt x="162226" y="34258"/>
                  </a:lnTo>
                  <a:lnTo>
                    <a:pt x="161717" y="33582"/>
                  </a:lnTo>
                  <a:lnTo>
                    <a:pt x="161208" y="32914"/>
                  </a:lnTo>
                  <a:lnTo>
                    <a:pt x="160681" y="32245"/>
                  </a:lnTo>
                  <a:lnTo>
                    <a:pt x="160155" y="31584"/>
                  </a:lnTo>
                  <a:lnTo>
                    <a:pt x="159620" y="30931"/>
                  </a:lnTo>
                  <a:lnTo>
                    <a:pt x="159068" y="30277"/>
                  </a:lnTo>
                  <a:lnTo>
                    <a:pt x="158515" y="29630"/>
                  </a:lnTo>
                  <a:lnTo>
                    <a:pt x="157954" y="28991"/>
                  </a:lnTo>
                  <a:lnTo>
                    <a:pt x="157394" y="28352"/>
                  </a:lnTo>
                  <a:lnTo>
                    <a:pt x="156815" y="27727"/>
                  </a:lnTo>
                  <a:lnTo>
                    <a:pt x="156237" y="27095"/>
                  </a:lnTo>
                  <a:lnTo>
                    <a:pt x="155642" y="26478"/>
                  </a:lnTo>
                  <a:lnTo>
                    <a:pt x="155046" y="25868"/>
                  </a:lnTo>
                  <a:lnTo>
                    <a:pt x="154442" y="25258"/>
                  </a:lnTo>
                  <a:lnTo>
                    <a:pt x="153830" y="24655"/>
                  </a:lnTo>
                  <a:lnTo>
                    <a:pt x="153217" y="24052"/>
                  </a:lnTo>
                  <a:lnTo>
                    <a:pt x="152587" y="23463"/>
                  </a:lnTo>
                  <a:lnTo>
                    <a:pt x="151957" y="22875"/>
                  </a:lnTo>
                  <a:lnTo>
                    <a:pt x="151319" y="22294"/>
                  </a:lnTo>
                  <a:lnTo>
                    <a:pt x="150672" y="21720"/>
                  </a:lnTo>
                  <a:lnTo>
                    <a:pt x="150016" y="21153"/>
                  </a:lnTo>
                  <a:lnTo>
                    <a:pt x="149360" y="20594"/>
                  </a:lnTo>
                  <a:lnTo>
                    <a:pt x="148687" y="20035"/>
                  </a:lnTo>
                  <a:lnTo>
                    <a:pt x="148014" y="19483"/>
                  </a:lnTo>
                  <a:lnTo>
                    <a:pt x="147332" y="18945"/>
                  </a:lnTo>
                  <a:lnTo>
                    <a:pt x="146650" y="18408"/>
                  </a:lnTo>
                  <a:lnTo>
                    <a:pt x="145951" y="17870"/>
                  </a:lnTo>
                  <a:lnTo>
                    <a:pt x="145253" y="17347"/>
                  </a:lnTo>
                  <a:lnTo>
                    <a:pt x="144545" y="16831"/>
                  </a:lnTo>
                  <a:lnTo>
                    <a:pt x="143837" y="16316"/>
                  </a:lnTo>
                  <a:lnTo>
                    <a:pt x="143121" y="15814"/>
                  </a:lnTo>
                  <a:lnTo>
                    <a:pt x="142388" y="15313"/>
                  </a:lnTo>
                  <a:lnTo>
                    <a:pt x="141663" y="14827"/>
                  </a:lnTo>
                  <a:lnTo>
                    <a:pt x="140921" y="14340"/>
                  </a:lnTo>
                  <a:lnTo>
                    <a:pt x="140179" y="13860"/>
                  </a:lnTo>
                  <a:lnTo>
                    <a:pt x="139428" y="13388"/>
                  </a:lnTo>
                  <a:lnTo>
                    <a:pt x="138669" y="12923"/>
                  </a:lnTo>
                  <a:lnTo>
                    <a:pt x="137909" y="12466"/>
                  </a:lnTo>
                  <a:lnTo>
                    <a:pt x="137141" y="12023"/>
                  </a:lnTo>
                  <a:lnTo>
                    <a:pt x="136365" y="11580"/>
                  </a:lnTo>
                  <a:lnTo>
                    <a:pt x="135588" y="11144"/>
                  </a:lnTo>
                  <a:lnTo>
                    <a:pt x="134803" y="10715"/>
                  </a:lnTo>
                  <a:lnTo>
                    <a:pt x="134009" y="10294"/>
                  </a:lnTo>
                  <a:lnTo>
                    <a:pt x="133215" y="9880"/>
                  </a:lnTo>
                  <a:lnTo>
                    <a:pt x="132413" y="9473"/>
                  </a:lnTo>
                  <a:lnTo>
                    <a:pt x="131601" y="9074"/>
                  </a:lnTo>
                  <a:lnTo>
                    <a:pt x="130790" y="8681"/>
                  </a:lnTo>
                  <a:lnTo>
                    <a:pt x="129971" y="8304"/>
                  </a:lnTo>
                  <a:lnTo>
                    <a:pt x="129151" y="7926"/>
                  </a:lnTo>
                  <a:lnTo>
                    <a:pt x="128322" y="7555"/>
                  </a:lnTo>
                  <a:lnTo>
                    <a:pt x="127485" y="7199"/>
                  </a:lnTo>
                  <a:lnTo>
                    <a:pt x="126640" y="6851"/>
                  </a:lnTo>
                  <a:lnTo>
                    <a:pt x="125803" y="6502"/>
                  </a:lnTo>
                  <a:lnTo>
                    <a:pt x="124948" y="6168"/>
                  </a:lnTo>
                  <a:lnTo>
                    <a:pt x="124094" y="5841"/>
                  </a:lnTo>
                  <a:lnTo>
                    <a:pt x="123231" y="5521"/>
                  </a:lnTo>
                  <a:lnTo>
                    <a:pt x="122368" y="5209"/>
                  </a:lnTo>
                  <a:lnTo>
                    <a:pt x="121497" y="4911"/>
                  </a:lnTo>
                  <a:lnTo>
                    <a:pt x="120617" y="4613"/>
                  </a:lnTo>
                  <a:lnTo>
                    <a:pt x="119737" y="4330"/>
                  </a:lnTo>
                  <a:lnTo>
                    <a:pt x="118856" y="4054"/>
                  </a:lnTo>
                  <a:lnTo>
                    <a:pt x="117968" y="3785"/>
                  </a:lnTo>
                  <a:lnTo>
                    <a:pt x="117070" y="3524"/>
                  </a:lnTo>
                  <a:lnTo>
                    <a:pt x="116173" y="3270"/>
                  </a:lnTo>
                  <a:lnTo>
                    <a:pt x="115267" y="3030"/>
                  </a:lnTo>
                  <a:lnTo>
                    <a:pt x="114361" y="2797"/>
                  </a:lnTo>
                  <a:lnTo>
                    <a:pt x="113446" y="2572"/>
                  </a:lnTo>
                  <a:lnTo>
                    <a:pt x="112531" y="2354"/>
                  </a:lnTo>
                  <a:lnTo>
                    <a:pt x="111608" y="2144"/>
                  </a:lnTo>
                  <a:lnTo>
                    <a:pt x="110685" y="1948"/>
                  </a:lnTo>
                  <a:lnTo>
                    <a:pt x="109753" y="1759"/>
                  </a:lnTo>
                  <a:lnTo>
                    <a:pt x="108821" y="1584"/>
                  </a:lnTo>
                  <a:lnTo>
                    <a:pt x="107889" y="1410"/>
                  </a:lnTo>
                  <a:lnTo>
                    <a:pt x="106940" y="1250"/>
                  </a:lnTo>
                  <a:lnTo>
                    <a:pt x="105999" y="1098"/>
                  </a:lnTo>
                  <a:lnTo>
                    <a:pt x="105050" y="960"/>
                  </a:lnTo>
                  <a:lnTo>
                    <a:pt x="104092" y="822"/>
                  </a:lnTo>
                  <a:lnTo>
                    <a:pt x="103134" y="705"/>
                  </a:lnTo>
                  <a:lnTo>
                    <a:pt x="102177" y="589"/>
                  </a:lnTo>
                  <a:lnTo>
                    <a:pt x="101210" y="488"/>
                  </a:lnTo>
                  <a:lnTo>
                    <a:pt x="100235" y="393"/>
                  </a:lnTo>
                  <a:lnTo>
                    <a:pt x="99269" y="306"/>
                  </a:lnTo>
                  <a:lnTo>
                    <a:pt x="98294" y="233"/>
                  </a:lnTo>
                  <a:lnTo>
                    <a:pt x="97310" y="168"/>
                  </a:lnTo>
                  <a:lnTo>
                    <a:pt x="96326" y="117"/>
                  </a:lnTo>
                  <a:lnTo>
                    <a:pt x="95342" y="73"/>
                  </a:lnTo>
                  <a:lnTo>
                    <a:pt x="94350" y="37"/>
                  </a:lnTo>
                  <a:lnTo>
                    <a:pt x="93358" y="15"/>
                  </a:lnTo>
                  <a:lnTo>
                    <a:pt x="9235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1563075" y="-868000"/>
              <a:ext cx="357050" cy="298025"/>
            </a:xfrm>
            <a:custGeom>
              <a:avLst/>
              <a:gdLst/>
              <a:ahLst/>
              <a:cxnLst/>
              <a:rect l="l" t="t" r="r" b="b"/>
              <a:pathLst>
                <a:path w="14282" h="11921" extrusionOk="0">
                  <a:moveTo>
                    <a:pt x="11451" y="0"/>
                  </a:moveTo>
                  <a:lnTo>
                    <a:pt x="10778" y="175"/>
                  </a:lnTo>
                  <a:lnTo>
                    <a:pt x="10097" y="349"/>
                  </a:lnTo>
                  <a:lnTo>
                    <a:pt x="9398" y="516"/>
                  </a:lnTo>
                  <a:lnTo>
                    <a:pt x="8699" y="683"/>
                  </a:lnTo>
                  <a:lnTo>
                    <a:pt x="7991" y="850"/>
                  </a:lnTo>
                  <a:lnTo>
                    <a:pt x="7284" y="1003"/>
                  </a:lnTo>
                  <a:lnTo>
                    <a:pt x="6559" y="1163"/>
                  </a:lnTo>
                  <a:lnTo>
                    <a:pt x="5834" y="1308"/>
                  </a:lnTo>
                  <a:lnTo>
                    <a:pt x="5109" y="1453"/>
                  </a:lnTo>
                  <a:lnTo>
                    <a:pt x="4384" y="1591"/>
                  </a:lnTo>
                  <a:lnTo>
                    <a:pt x="3651" y="1722"/>
                  </a:lnTo>
                  <a:lnTo>
                    <a:pt x="2917" y="1853"/>
                  </a:lnTo>
                  <a:lnTo>
                    <a:pt x="2184" y="1976"/>
                  </a:lnTo>
                  <a:lnTo>
                    <a:pt x="1450" y="2092"/>
                  </a:lnTo>
                  <a:lnTo>
                    <a:pt x="725" y="2201"/>
                  </a:lnTo>
                  <a:lnTo>
                    <a:pt x="1" y="2310"/>
                  </a:lnTo>
                  <a:lnTo>
                    <a:pt x="165" y="2899"/>
                  </a:lnTo>
                  <a:lnTo>
                    <a:pt x="320" y="3494"/>
                  </a:lnTo>
                  <a:lnTo>
                    <a:pt x="475" y="4090"/>
                  </a:lnTo>
                  <a:lnTo>
                    <a:pt x="613" y="4686"/>
                  </a:lnTo>
                  <a:lnTo>
                    <a:pt x="751" y="5281"/>
                  </a:lnTo>
                  <a:lnTo>
                    <a:pt x="872" y="5884"/>
                  </a:lnTo>
                  <a:lnTo>
                    <a:pt x="993" y="6487"/>
                  </a:lnTo>
                  <a:lnTo>
                    <a:pt x="1097" y="7090"/>
                  </a:lnTo>
                  <a:lnTo>
                    <a:pt x="1200" y="7693"/>
                  </a:lnTo>
                  <a:lnTo>
                    <a:pt x="1286" y="8296"/>
                  </a:lnTo>
                  <a:lnTo>
                    <a:pt x="1373" y="8899"/>
                  </a:lnTo>
                  <a:lnTo>
                    <a:pt x="1450" y="9502"/>
                  </a:lnTo>
                  <a:lnTo>
                    <a:pt x="1519" y="10105"/>
                  </a:lnTo>
                  <a:lnTo>
                    <a:pt x="1580" y="10715"/>
                  </a:lnTo>
                  <a:lnTo>
                    <a:pt x="1632" y="11318"/>
                  </a:lnTo>
                  <a:lnTo>
                    <a:pt x="1675" y="11920"/>
                  </a:lnTo>
                  <a:lnTo>
                    <a:pt x="3237" y="11739"/>
                  </a:lnTo>
                  <a:lnTo>
                    <a:pt x="4816" y="11565"/>
                  </a:lnTo>
                  <a:lnTo>
                    <a:pt x="6386" y="11397"/>
                  </a:lnTo>
                  <a:lnTo>
                    <a:pt x="7965" y="11252"/>
                  </a:lnTo>
                  <a:lnTo>
                    <a:pt x="9544" y="11114"/>
                  </a:lnTo>
                  <a:lnTo>
                    <a:pt x="11123" y="10983"/>
                  </a:lnTo>
                  <a:lnTo>
                    <a:pt x="12703" y="10874"/>
                  </a:lnTo>
                  <a:lnTo>
                    <a:pt x="14282" y="10773"/>
                  </a:lnTo>
                  <a:lnTo>
                    <a:pt x="14178" y="10075"/>
                  </a:lnTo>
                  <a:lnTo>
                    <a:pt x="14057" y="9393"/>
                  </a:lnTo>
                  <a:lnTo>
                    <a:pt x="13928" y="8703"/>
                  </a:lnTo>
                  <a:lnTo>
                    <a:pt x="13798" y="8020"/>
                  </a:lnTo>
                  <a:lnTo>
                    <a:pt x="13652" y="7337"/>
                  </a:lnTo>
                  <a:lnTo>
                    <a:pt x="13496" y="6661"/>
                  </a:lnTo>
                  <a:lnTo>
                    <a:pt x="13332" y="5979"/>
                  </a:lnTo>
                  <a:lnTo>
                    <a:pt x="13160" y="5310"/>
                  </a:lnTo>
                  <a:lnTo>
                    <a:pt x="12979" y="4635"/>
                  </a:lnTo>
                  <a:lnTo>
                    <a:pt x="12789" y="3966"/>
                  </a:lnTo>
                  <a:lnTo>
                    <a:pt x="12590" y="3298"/>
                  </a:lnTo>
                  <a:lnTo>
                    <a:pt x="12383" y="2637"/>
                  </a:lnTo>
                  <a:lnTo>
                    <a:pt x="12159" y="1976"/>
                  </a:lnTo>
                  <a:lnTo>
                    <a:pt x="11935" y="1315"/>
                  </a:lnTo>
                  <a:lnTo>
                    <a:pt x="11693" y="654"/>
                  </a:lnTo>
                  <a:lnTo>
                    <a:pt x="114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1746650" y="-1203950"/>
              <a:ext cx="437075" cy="325800"/>
            </a:xfrm>
            <a:custGeom>
              <a:avLst/>
              <a:gdLst/>
              <a:ahLst/>
              <a:cxnLst/>
              <a:rect l="l" t="t" r="r" b="b"/>
              <a:pathLst>
                <a:path w="17483" h="13032" extrusionOk="0">
                  <a:moveTo>
                    <a:pt x="11270" y="0"/>
                  </a:moveTo>
                  <a:lnTo>
                    <a:pt x="8457" y="240"/>
                  </a:lnTo>
                  <a:lnTo>
                    <a:pt x="5644" y="494"/>
                  </a:lnTo>
                  <a:lnTo>
                    <a:pt x="2831" y="741"/>
                  </a:lnTo>
                  <a:lnTo>
                    <a:pt x="0" y="981"/>
                  </a:lnTo>
                  <a:lnTo>
                    <a:pt x="509" y="1671"/>
                  </a:lnTo>
                  <a:lnTo>
                    <a:pt x="1010" y="2375"/>
                  </a:lnTo>
                  <a:lnTo>
                    <a:pt x="1493" y="3087"/>
                  </a:lnTo>
                  <a:lnTo>
                    <a:pt x="1968" y="3806"/>
                  </a:lnTo>
                  <a:lnTo>
                    <a:pt x="2416" y="4533"/>
                  </a:lnTo>
                  <a:lnTo>
                    <a:pt x="2857" y="5274"/>
                  </a:lnTo>
                  <a:lnTo>
                    <a:pt x="3288" y="6022"/>
                  </a:lnTo>
                  <a:lnTo>
                    <a:pt x="3694" y="6770"/>
                  </a:lnTo>
                  <a:lnTo>
                    <a:pt x="4091" y="7533"/>
                  </a:lnTo>
                  <a:lnTo>
                    <a:pt x="4479" y="8303"/>
                  </a:lnTo>
                  <a:lnTo>
                    <a:pt x="4841" y="9073"/>
                  </a:lnTo>
                  <a:lnTo>
                    <a:pt x="5195" y="9857"/>
                  </a:lnTo>
                  <a:lnTo>
                    <a:pt x="5532" y="10642"/>
                  </a:lnTo>
                  <a:lnTo>
                    <a:pt x="5859" y="11434"/>
                  </a:lnTo>
                  <a:lnTo>
                    <a:pt x="6161" y="12225"/>
                  </a:lnTo>
                  <a:lnTo>
                    <a:pt x="6455" y="13032"/>
                  </a:lnTo>
                  <a:lnTo>
                    <a:pt x="7119" y="12792"/>
                  </a:lnTo>
                  <a:lnTo>
                    <a:pt x="7792" y="12559"/>
                  </a:lnTo>
                  <a:lnTo>
                    <a:pt x="8474" y="12342"/>
                  </a:lnTo>
                  <a:lnTo>
                    <a:pt x="9156" y="12131"/>
                  </a:lnTo>
                  <a:lnTo>
                    <a:pt x="9846" y="11920"/>
                  </a:lnTo>
                  <a:lnTo>
                    <a:pt x="10545" y="11731"/>
                  </a:lnTo>
                  <a:lnTo>
                    <a:pt x="11244" y="11542"/>
                  </a:lnTo>
                  <a:lnTo>
                    <a:pt x="11952" y="11368"/>
                  </a:lnTo>
                  <a:lnTo>
                    <a:pt x="12650" y="11201"/>
                  </a:lnTo>
                  <a:lnTo>
                    <a:pt x="13349" y="11041"/>
                  </a:lnTo>
                  <a:lnTo>
                    <a:pt x="14048" y="10896"/>
                  </a:lnTo>
                  <a:lnTo>
                    <a:pt x="14747" y="10758"/>
                  </a:lnTo>
                  <a:lnTo>
                    <a:pt x="15446" y="10634"/>
                  </a:lnTo>
                  <a:lnTo>
                    <a:pt x="16128" y="10526"/>
                  </a:lnTo>
                  <a:lnTo>
                    <a:pt x="16810" y="10424"/>
                  </a:lnTo>
                  <a:lnTo>
                    <a:pt x="17483" y="10337"/>
                  </a:lnTo>
                  <a:lnTo>
                    <a:pt x="17181" y="9690"/>
                  </a:lnTo>
                  <a:lnTo>
                    <a:pt x="16870" y="9044"/>
                  </a:lnTo>
                  <a:lnTo>
                    <a:pt x="16551" y="8397"/>
                  </a:lnTo>
                  <a:lnTo>
                    <a:pt x="16214" y="7758"/>
                  </a:lnTo>
                  <a:lnTo>
                    <a:pt x="15869" y="7111"/>
                  </a:lnTo>
                  <a:lnTo>
                    <a:pt x="15515" y="6480"/>
                  </a:lnTo>
                  <a:lnTo>
                    <a:pt x="15153" y="5840"/>
                  </a:lnTo>
                  <a:lnTo>
                    <a:pt x="14773" y="5208"/>
                  </a:lnTo>
                  <a:lnTo>
                    <a:pt x="14394" y="4569"/>
                  </a:lnTo>
                  <a:lnTo>
                    <a:pt x="13988" y="3944"/>
                  </a:lnTo>
                  <a:lnTo>
                    <a:pt x="13582" y="3312"/>
                  </a:lnTo>
                  <a:lnTo>
                    <a:pt x="13160" y="2688"/>
                  </a:lnTo>
                  <a:lnTo>
                    <a:pt x="12728" y="2063"/>
                  </a:lnTo>
                  <a:lnTo>
                    <a:pt x="12288" y="1446"/>
                  </a:lnTo>
                  <a:lnTo>
                    <a:pt x="11831" y="828"/>
                  </a:lnTo>
                  <a:lnTo>
                    <a:pt x="11365" y="211"/>
                  </a:lnTo>
                  <a:lnTo>
                    <a:pt x="11322" y="153"/>
                  </a:lnTo>
                  <a:lnTo>
                    <a:pt x="11304" y="95"/>
                  </a:lnTo>
                  <a:lnTo>
                    <a:pt x="11287" y="44"/>
                  </a:lnTo>
                  <a:lnTo>
                    <a:pt x="1127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5422175" y="-2755000"/>
              <a:ext cx="3733150" cy="1320075"/>
            </a:xfrm>
            <a:custGeom>
              <a:avLst/>
              <a:gdLst/>
              <a:ahLst/>
              <a:cxnLst/>
              <a:rect l="l" t="t" r="r" b="b"/>
              <a:pathLst>
                <a:path w="149326" h="52803" extrusionOk="0">
                  <a:moveTo>
                    <a:pt x="31453" y="3684"/>
                  </a:moveTo>
                  <a:lnTo>
                    <a:pt x="33438" y="3691"/>
                  </a:lnTo>
                  <a:lnTo>
                    <a:pt x="35414" y="3713"/>
                  </a:lnTo>
                  <a:lnTo>
                    <a:pt x="37399" y="3742"/>
                  </a:lnTo>
                  <a:lnTo>
                    <a:pt x="39392" y="3785"/>
                  </a:lnTo>
                  <a:lnTo>
                    <a:pt x="41377" y="3836"/>
                  </a:lnTo>
                  <a:lnTo>
                    <a:pt x="43370" y="3894"/>
                  </a:lnTo>
                  <a:lnTo>
                    <a:pt x="45363" y="3960"/>
                  </a:lnTo>
                  <a:lnTo>
                    <a:pt x="47357" y="4032"/>
                  </a:lnTo>
                  <a:lnTo>
                    <a:pt x="49350" y="4105"/>
                  </a:lnTo>
                  <a:lnTo>
                    <a:pt x="53328" y="4265"/>
                  </a:lnTo>
                  <a:lnTo>
                    <a:pt x="57306" y="4432"/>
                  </a:lnTo>
                  <a:lnTo>
                    <a:pt x="61258" y="4592"/>
                  </a:lnTo>
                  <a:lnTo>
                    <a:pt x="65201" y="4737"/>
                  </a:lnTo>
                  <a:lnTo>
                    <a:pt x="67169" y="4802"/>
                  </a:lnTo>
                  <a:lnTo>
                    <a:pt x="69119" y="4868"/>
                  </a:lnTo>
                  <a:lnTo>
                    <a:pt x="71069" y="4919"/>
                  </a:lnTo>
                  <a:lnTo>
                    <a:pt x="73019" y="4962"/>
                  </a:lnTo>
                  <a:lnTo>
                    <a:pt x="74952" y="4998"/>
                  </a:lnTo>
                  <a:lnTo>
                    <a:pt x="76876" y="5020"/>
                  </a:lnTo>
                  <a:lnTo>
                    <a:pt x="91865" y="5180"/>
                  </a:lnTo>
                  <a:lnTo>
                    <a:pt x="99355" y="5267"/>
                  </a:lnTo>
                  <a:lnTo>
                    <a:pt x="106845" y="5354"/>
                  </a:lnTo>
                  <a:lnTo>
                    <a:pt x="107725" y="5362"/>
                  </a:lnTo>
                  <a:lnTo>
                    <a:pt x="108622" y="5354"/>
                  </a:lnTo>
                  <a:lnTo>
                    <a:pt x="109528" y="5340"/>
                  </a:lnTo>
                  <a:lnTo>
                    <a:pt x="110443" y="5318"/>
                  </a:lnTo>
                  <a:lnTo>
                    <a:pt x="111366" y="5296"/>
                  </a:lnTo>
                  <a:lnTo>
                    <a:pt x="112298" y="5260"/>
                  </a:lnTo>
                  <a:lnTo>
                    <a:pt x="114197" y="5187"/>
                  </a:lnTo>
                  <a:lnTo>
                    <a:pt x="118054" y="5027"/>
                  </a:lnTo>
                  <a:lnTo>
                    <a:pt x="119995" y="4948"/>
                  </a:lnTo>
                  <a:lnTo>
                    <a:pt x="121954" y="4882"/>
                  </a:lnTo>
                  <a:lnTo>
                    <a:pt x="122929" y="4853"/>
                  </a:lnTo>
                  <a:lnTo>
                    <a:pt x="123896" y="4831"/>
                  </a:lnTo>
                  <a:lnTo>
                    <a:pt x="124871" y="4824"/>
                  </a:lnTo>
                  <a:lnTo>
                    <a:pt x="125837" y="4817"/>
                  </a:lnTo>
                  <a:lnTo>
                    <a:pt x="126804" y="4817"/>
                  </a:lnTo>
                  <a:lnTo>
                    <a:pt x="127761" y="4824"/>
                  </a:lnTo>
                  <a:lnTo>
                    <a:pt x="128711" y="4846"/>
                  </a:lnTo>
                  <a:lnTo>
                    <a:pt x="129651" y="4882"/>
                  </a:lnTo>
                  <a:lnTo>
                    <a:pt x="130592" y="4926"/>
                  </a:lnTo>
                  <a:lnTo>
                    <a:pt x="131515" y="4984"/>
                  </a:lnTo>
                  <a:lnTo>
                    <a:pt x="132438" y="5049"/>
                  </a:lnTo>
                  <a:lnTo>
                    <a:pt x="133344" y="5136"/>
                  </a:lnTo>
                  <a:lnTo>
                    <a:pt x="134242" y="5238"/>
                  </a:lnTo>
                  <a:lnTo>
                    <a:pt x="134682" y="5289"/>
                  </a:lnTo>
                  <a:lnTo>
                    <a:pt x="135122" y="5354"/>
                  </a:lnTo>
                  <a:lnTo>
                    <a:pt x="135562" y="5420"/>
                  </a:lnTo>
                  <a:lnTo>
                    <a:pt x="135994" y="5485"/>
                  </a:lnTo>
                  <a:lnTo>
                    <a:pt x="136425" y="5558"/>
                  </a:lnTo>
                  <a:lnTo>
                    <a:pt x="136848" y="5638"/>
                  </a:lnTo>
                  <a:lnTo>
                    <a:pt x="137314" y="5732"/>
                  </a:lnTo>
                  <a:lnTo>
                    <a:pt x="137762" y="5841"/>
                  </a:lnTo>
                  <a:lnTo>
                    <a:pt x="138194" y="5957"/>
                  </a:lnTo>
                  <a:lnTo>
                    <a:pt x="138608" y="6081"/>
                  </a:lnTo>
                  <a:lnTo>
                    <a:pt x="139005" y="6219"/>
                  </a:lnTo>
                  <a:lnTo>
                    <a:pt x="139393" y="6364"/>
                  </a:lnTo>
                  <a:lnTo>
                    <a:pt x="139756" y="6517"/>
                  </a:lnTo>
                  <a:lnTo>
                    <a:pt x="140101" y="6684"/>
                  </a:lnTo>
                  <a:lnTo>
                    <a:pt x="140437" y="6851"/>
                  </a:lnTo>
                  <a:lnTo>
                    <a:pt x="140748" y="7032"/>
                  </a:lnTo>
                  <a:lnTo>
                    <a:pt x="141050" y="7221"/>
                  </a:lnTo>
                  <a:lnTo>
                    <a:pt x="141344" y="7417"/>
                  </a:lnTo>
                  <a:lnTo>
                    <a:pt x="141611" y="7621"/>
                  </a:lnTo>
                  <a:lnTo>
                    <a:pt x="141870" y="7839"/>
                  </a:lnTo>
                  <a:lnTo>
                    <a:pt x="142120" y="8057"/>
                  </a:lnTo>
                  <a:lnTo>
                    <a:pt x="142353" y="8282"/>
                  </a:lnTo>
                  <a:lnTo>
                    <a:pt x="142569" y="8521"/>
                  </a:lnTo>
                  <a:lnTo>
                    <a:pt x="142776" y="8761"/>
                  </a:lnTo>
                  <a:lnTo>
                    <a:pt x="142966" y="9008"/>
                  </a:lnTo>
                  <a:lnTo>
                    <a:pt x="143156" y="9262"/>
                  </a:lnTo>
                  <a:lnTo>
                    <a:pt x="143320" y="9524"/>
                  </a:lnTo>
                  <a:lnTo>
                    <a:pt x="143483" y="9793"/>
                  </a:lnTo>
                  <a:lnTo>
                    <a:pt x="143630" y="10069"/>
                  </a:lnTo>
                  <a:lnTo>
                    <a:pt x="143768" y="10352"/>
                  </a:lnTo>
                  <a:lnTo>
                    <a:pt x="143898" y="10635"/>
                  </a:lnTo>
                  <a:lnTo>
                    <a:pt x="144018" y="10926"/>
                  </a:lnTo>
                  <a:lnTo>
                    <a:pt x="144122" y="11224"/>
                  </a:lnTo>
                  <a:lnTo>
                    <a:pt x="144226" y="11529"/>
                  </a:lnTo>
                  <a:lnTo>
                    <a:pt x="144312" y="11834"/>
                  </a:lnTo>
                  <a:lnTo>
                    <a:pt x="144398" y="12146"/>
                  </a:lnTo>
                  <a:lnTo>
                    <a:pt x="144476" y="12466"/>
                  </a:lnTo>
                  <a:lnTo>
                    <a:pt x="144536" y="12785"/>
                  </a:lnTo>
                  <a:lnTo>
                    <a:pt x="144597" y="13112"/>
                  </a:lnTo>
                  <a:lnTo>
                    <a:pt x="144648" y="13439"/>
                  </a:lnTo>
                  <a:lnTo>
                    <a:pt x="144692" y="13773"/>
                  </a:lnTo>
                  <a:lnTo>
                    <a:pt x="144735" y="14107"/>
                  </a:lnTo>
                  <a:lnTo>
                    <a:pt x="144769" y="14449"/>
                  </a:lnTo>
                  <a:lnTo>
                    <a:pt x="144795" y="14797"/>
                  </a:lnTo>
                  <a:lnTo>
                    <a:pt x="144821" y="15139"/>
                  </a:lnTo>
                  <a:lnTo>
                    <a:pt x="144830" y="15495"/>
                  </a:lnTo>
                  <a:lnTo>
                    <a:pt x="144856" y="16199"/>
                  </a:lnTo>
                  <a:lnTo>
                    <a:pt x="144856" y="16919"/>
                  </a:lnTo>
                  <a:lnTo>
                    <a:pt x="144847" y="17638"/>
                  </a:lnTo>
                  <a:lnTo>
                    <a:pt x="144830" y="18371"/>
                  </a:lnTo>
                  <a:lnTo>
                    <a:pt x="144804" y="19112"/>
                  </a:lnTo>
                  <a:lnTo>
                    <a:pt x="144778" y="19846"/>
                  </a:lnTo>
                  <a:lnTo>
                    <a:pt x="144709" y="21335"/>
                  </a:lnTo>
                  <a:lnTo>
                    <a:pt x="144683" y="22076"/>
                  </a:lnTo>
                  <a:lnTo>
                    <a:pt x="144657" y="22817"/>
                  </a:lnTo>
                  <a:lnTo>
                    <a:pt x="144648" y="23551"/>
                  </a:lnTo>
                  <a:lnTo>
                    <a:pt x="144648" y="24277"/>
                  </a:lnTo>
                  <a:lnTo>
                    <a:pt x="144648" y="25773"/>
                  </a:lnTo>
                  <a:lnTo>
                    <a:pt x="144640" y="27270"/>
                  </a:lnTo>
                  <a:lnTo>
                    <a:pt x="144623" y="28759"/>
                  </a:lnTo>
                  <a:lnTo>
                    <a:pt x="144588" y="30248"/>
                  </a:lnTo>
                  <a:lnTo>
                    <a:pt x="144545" y="31744"/>
                  </a:lnTo>
                  <a:lnTo>
                    <a:pt x="144484" y="33233"/>
                  </a:lnTo>
                  <a:lnTo>
                    <a:pt x="144424" y="34722"/>
                  </a:lnTo>
                  <a:lnTo>
                    <a:pt x="144346" y="36212"/>
                  </a:lnTo>
                  <a:lnTo>
                    <a:pt x="144260" y="37701"/>
                  </a:lnTo>
                  <a:lnTo>
                    <a:pt x="144165" y="39190"/>
                  </a:lnTo>
                  <a:lnTo>
                    <a:pt x="144062" y="40679"/>
                  </a:lnTo>
                  <a:lnTo>
                    <a:pt x="143949" y="42168"/>
                  </a:lnTo>
                  <a:lnTo>
                    <a:pt x="143829" y="43657"/>
                  </a:lnTo>
                  <a:lnTo>
                    <a:pt x="143699" y="45146"/>
                  </a:lnTo>
                  <a:lnTo>
                    <a:pt x="143570" y="46635"/>
                  </a:lnTo>
                  <a:lnTo>
                    <a:pt x="143423" y="48124"/>
                  </a:lnTo>
                  <a:lnTo>
                    <a:pt x="143363" y="48117"/>
                  </a:lnTo>
                  <a:lnTo>
                    <a:pt x="143302" y="48095"/>
                  </a:lnTo>
                  <a:lnTo>
                    <a:pt x="143251" y="48081"/>
                  </a:lnTo>
                  <a:lnTo>
                    <a:pt x="143181" y="48074"/>
                  </a:lnTo>
                  <a:lnTo>
                    <a:pt x="141059" y="48103"/>
                  </a:lnTo>
                  <a:lnTo>
                    <a:pt x="138936" y="48124"/>
                  </a:lnTo>
                  <a:lnTo>
                    <a:pt x="134691" y="48168"/>
                  </a:lnTo>
                  <a:lnTo>
                    <a:pt x="130436" y="48190"/>
                  </a:lnTo>
                  <a:lnTo>
                    <a:pt x="126182" y="48197"/>
                  </a:lnTo>
                  <a:lnTo>
                    <a:pt x="121920" y="48190"/>
                  </a:lnTo>
                  <a:lnTo>
                    <a:pt x="117666" y="48175"/>
                  </a:lnTo>
                  <a:lnTo>
                    <a:pt x="113403" y="48146"/>
                  </a:lnTo>
                  <a:lnTo>
                    <a:pt x="109149" y="48110"/>
                  </a:lnTo>
                  <a:lnTo>
                    <a:pt x="104886" y="48066"/>
                  </a:lnTo>
                  <a:lnTo>
                    <a:pt x="100623" y="48015"/>
                  </a:lnTo>
                  <a:lnTo>
                    <a:pt x="96352" y="47957"/>
                  </a:lnTo>
                  <a:lnTo>
                    <a:pt x="92089" y="47892"/>
                  </a:lnTo>
                  <a:lnTo>
                    <a:pt x="83564" y="47761"/>
                  </a:lnTo>
                  <a:lnTo>
                    <a:pt x="75030" y="47623"/>
                  </a:lnTo>
                  <a:lnTo>
                    <a:pt x="66504" y="47500"/>
                  </a:lnTo>
                  <a:lnTo>
                    <a:pt x="62233" y="47449"/>
                  </a:lnTo>
                  <a:lnTo>
                    <a:pt x="57970" y="47398"/>
                  </a:lnTo>
                  <a:lnTo>
                    <a:pt x="53707" y="47354"/>
                  </a:lnTo>
                  <a:lnTo>
                    <a:pt x="49453" y="47318"/>
                  </a:lnTo>
                  <a:lnTo>
                    <a:pt x="45191" y="47296"/>
                  </a:lnTo>
                  <a:lnTo>
                    <a:pt x="40928" y="47282"/>
                  </a:lnTo>
                  <a:lnTo>
                    <a:pt x="36674" y="47282"/>
                  </a:lnTo>
                  <a:lnTo>
                    <a:pt x="32420" y="47296"/>
                  </a:lnTo>
                  <a:lnTo>
                    <a:pt x="28166" y="47325"/>
                  </a:lnTo>
                  <a:lnTo>
                    <a:pt x="23920" y="47369"/>
                  </a:lnTo>
                  <a:lnTo>
                    <a:pt x="21797" y="47398"/>
                  </a:lnTo>
                  <a:lnTo>
                    <a:pt x="19675" y="47434"/>
                  </a:lnTo>
                  <a:lnTo>
                    <a:pt x="17552" y="47471"/>
                  </a:lnTo>
                  <a:lnTo>
                    <a:pt x="15429" y="47514"/>
                  </a:lnTo>
                  <a:lnTo>
                    <a:pt x="13306" y="47558"/>
                  </a:lnTo>
                  <a:lnTo>
                    <a:pt x="11184" y="47616"/>
                  </a:lnTo>
                  <a:lnTo>
                    <a:pt x="9061" y="47674"/>
                  </a:lnTo>
                  <a:lnTo>
                    <a:pt x="6947" y="47739"/>
                  </a:lnTo>
                  <a:lnTo>
                    <a:pt x="6990" y="47580"/>
                  </a:lnTo>
                  <a:lnTo>
                    <a:pt x="6999" y="47500"/>
                  </a:lnTo>
                  <a:lnTo>
                    <a:pt x="7007" y="47405"/>
                  </a:lnTo>
                  <a:lnTo>
                    <a:pt x="7007" y="45829"/>
                  </a:lnTo>
                  <a:lnTo>
                    <a:pt x="6999" y="44253"/>
                  </a:lnTo>
                  <a:lnTo>
                    <a:pt x="6964" y="42676"/>
                  </a:lnTo>
                  <a:lnTo>
                    <a:pt x="6921" y="41100"/>
                  </a:lnTo>
                  <a:lnTo>
                    <a:pt x="6869" y="39524"/>
                  </a:lnTo>
                  <a:lnTo>
                    <a:pt x="6800" y="37940"/>
                  </a:lnTo>
                  <a:lnTo>
                    <a:pt x="6723" y="36364"/>
                  </a:lnTo>
                  <a:lnTo>
                    <a:pt x="6636" y="34788"/>
                  </a:lnTo>
                  <a:lnTo>
                    <a:pt x="6550" y="33212"/>
                  </a:lnTo>
                  <a:lnTo>
                    <a:pt x="6446" y="31635"/>
                  </a:lnTo>
                  <a:lnTo>
                    <a:pt x="6239" y="28483"/>
                  </a:lnTo>
                  <a:lnTo>
                    <a:pt x="6032" y="25330"/>
                  </a:lnTo>
                  <a:lnTo>
                    <a:pt x="5817" y="22178"/>
                  </a:lnTo>
                  <a:lnTo>
                    <a:pt x="5799" y="21945"/>
                  </a:lnTo>
                  <a:lnTo>
                    <a:pt x="5765" y="21669"/>
                  </a:lnTo>
                  <a:lnTo>
                    <a:pt x="5678" y="20972"/>
                  </a:lnTo>
                  <a:lnTo>
                    <a:pt x="5558" y="20122"/>
                  </a:lnTo>
                  <a:lnTo>
                    <a:pt x="5420" y="19141"/>
                  </a:lnTo>
                  <a:lnTo>
                    <a:pt x="5256" y="18059"/>
                  </a:lnTo>
                  <a:lnTo>
                    <a:pt x="5092" y="16904"/>
                  </a:lnTo>
                  <a:lnTo>
                    <a:pt x="4936" y="15698"/>
                  </a:lnTo>
                  <a:lnTo>
                    <a:pt x="4781" y="14463"/>
                  </a:lnTo>
                  <a:lnTo>
                    <a:pt x="4643" y="13236"/>
                  </a:lnTo>
                  <a:lnTo>
                    <a:pt x="4583" y="12633"/>
                  </a:lnTo>
                  <a:lnTo>
                    <a:pt x="4531" y="12044"/>
                  </a:lnTo>
                  <a:lnTo>
                    <a:pt x="4488" y="11463"/>
                  </a:lnTo>
                  <a:lnTo>
                    <a:pt x="4445" y="10904"/>
                  </a:lnTo>
                  <a:lnTo>
                    <a:pt x="4419" y="10366"/>
                  </a:lnTo>
                  <a:lnTo>
                    <a:pt x="4410" y="9851"/>
                  </a:lnTo>
                  <a:lnTo>
                    <a:pt x="4410" y="9364"/>
                  </a:lnTo>
                  <a:lnTo>
                    <a:pt x="4419" y="8914"/>
                  </a:lnTo>
                  <a:lnTo>
                    <a:pt x="4445" y="8492"/>
                  </a:lnTo>
                  <a:lnTo>
                    <a:pt x="4479" y="8107"/>
                  </a:lnTo>
                  <a:lnTo>
                    <a:pt x="4505" y="7933"/>
                  </a:lnTo>
                  <a:lnTo>
                    <a:pt x="4539" y="7766"/>
                  </a:lnTo>
                  <a:lnTo>
                    <a:pt x="4574" y="7613"/>
                  </a:lnTo>
                  <a:lnTo>
                    <a:pt x="4608" y="7468"/>
                  </a:lnTo>
                  <a:lnTo>
                    <a:pt x="4652" y="7337"/>
                  </a:lnTo>
                  <a:lnTo>
                    <a:pt x="4703" y="7221"/>
                  </a:lnTo>
                  <a:lnTo>
                    <a:pt x="4755" y="7112"/>
                  </a:lnTo>
                  <a:lnTo>
                    <a:pt x="4816" y="7025"/>
                  </a:lnTo>
                  <a:lnTo>
                    <a:pt x="5049" y="6705"/>
                  </a:lnTo>
                  <a:lnTo>
                    <a:pt x="5273" y="6415"/>
                  </a:lnTo>
                  <a:lnTo>
                    <a:pt x="5506" y="6153"/>
                  </a:lnTo>
                  <a:lnTo>
                    <a:pt x="5747" y="5914"/>
                  </a:lnTo>
                  <a:lnTo>
                    <a:pt x="5980" y="5696"/>
                  </a:lnTo>
                  <a:lnTo>
                    <a:pt x="6213" y="5500"/>
                  </a:lnTo>
                  <a:lnTo>
                    <a:pt x="6455" y="5325"/>
                  </a:lnTo>
                  <a:lnTo>
                    <a:pt x="6697" y="5165"/>
                  </a:lnTo>
                  <a:lnTo>
                    <a:pt x="6947" y="5027"/>
                  </a:lnTo>
                  <a:lnTo>
                    <a:pt x="7189" y="4911"/>
                  </a:lnTo>
                  <a:lnTo>
                    <a:pt x="7439" y="4802"/>
                  </a:lnTo>
                  <a:lnTo>
                    <a:pt x="7698" y="4715"/>
                  </a:lnTo>
                  <a:lnTo>
                    <a:pt x="7948" y="4635"/>
                  </a:lnTo>
                  <a:lnTo>
                    <a:pt x="8215" y="4577"/>
                  </a:lnTo>
                  <a:lnTo>
                    <a:pt x="8483" y="4519"/>
                  </a:lnTo>
                  <a:lnTo>
                    <a:pt x="8750" y="4483"/>
                  </a:lnTo>
                  <a:lnTo>
                    <a:pt x="9027" y="4446"/>
                  </a:lnTo>
                  <a:lnTo>
                    <a:pt x="9303" y="4425"/>
                  </a:lnTo>
                  <a:lnTo>
                    <a:pt x="9587" y="4410"/>
                  </a:lnTo>
                  <a:lnTo>
                    <a:pt x="9881" y="4396"/>
                  </a:lnTo>
                  <a:lnTo>
                    <a:pt x="10485" y="4388"/>
                  </a:lnTo>
                  <a:lnTo>
                    <a:pt x="11762" y="4388"/>
                  </a:lnTo>
                  <a:lnTo>
                    <a:pt x="12452" y="4381"/>
                  </a:lnTo>
                  <a:lnTo>
                    <a:pt x="12806" y="4374"/>
                  </a:lnTo>
                  <a:lnTo>
                    <a:pt x="13168" y="4359"/>
                  </a:lnTo>
                  <a:lnTo>
                    <a:pt x="13539" y="4337"/>
                  </a:lnTo>
                  <a:lnTo>
                    <a:pt x="13919" y="4308"/>
                  </a:lnTo>
                  <a:lnTo>
                    <a:pt x="14877" y="4228"/>
                  </a:lnTo>
                  <a:lnTo>
                    <a:pt x="15835" y="4163"/>
                  </a:lnTo>
                  <a:lnTo>
                    <a:pt x="16801" y="4098"/>
                  </a:lnTo>
                  <a:lnTo>
                    <a:pt x="17768" y="4032"/>
                  </a:lnTo>
                  <a:lnTo>
                    <a:pt x="18734" y="3981"/>
                  </a:lnTo>
                  <a:lnTo>
                    <a:pt x="19701" y="3931"/>
                  </a:lnTo>
                  <a:lnTo>
                    <a:pt x="20667" y="3887"/>
                  </a:lnTo>
                  <a:lnTo>
                    <a:pt x="21642" y="3851"/>
                  </a:lnTo>
                  <a:lnTo>
                    <a:pt x="22617" y="3814"/>
                  </a:lnTo>
                  <a:lnTo>
                    <a:pt x="23592" y="3785"/>
                  </a:lnTo>
                  <a:lnTo>
                    <a:pt x="25551" y="3734"/>
                  </a:lnTo>
                  <a:lnTo>
                    <a:pt x="27518" y="3705"/>
                  </a:lnTo>
                  <a:lnTo>
                    <a:pt x="29486" y="3684"/>
                  </a:lnTo>
                  <a:close/>
                  <a:moveTo>
                    <a:pt x="11356" y="1"/>
                  </a:moveTo>
                  <a:lnTo>
                    <a:pt x="10942" y="8"/>
                  </a:lnTo>
                  <a:lnTo>
                    <a:pt x="10537" y="15"/>
                  </a:lnTo>
                  <a:lnTo>
                    <a:pt x="10131" y="23"/>
                  </a:lnTo>
                  <a:lnTo>
                    <a:pt x="9734" y="44"/>
                  </a:lnTo>
                  <a:lnTo>
                    <a:pt x="9337" y="66"/>
                  </a:lnTo>
                  <a:lnTo>
                    <a:pt x="8940" y="95"/>
                  </a:lnTo>
                  <a:lnTo>
                    <a:pt x="8552" y="124"/>
                  </a:lnTo>
                  <a:lnTo>
                    <a:pt x="8164" y="168"/>
                  </a:lnTo>
                  <a:lnTo>
                    <a:pt x="7784" y="211"/>
                  </a:lnTo>
                  <a:lnTo>
                    <a:pt x="7404" y="270"/>
                  </a:lnTo>
                  <a:lnTo>
                    <a:pt x="7033" y="328"/>
                  </a:lnTo>
                  <a:lnTo>
                    <a:pt x="6671" y="400"/>
                  </a:lnTo>
                  <a:lnTo>
                    <a:pt x="6308" y="473"/>
                  </a:lnTo>
                  <a:lnTo>
                    <a:pt x="5955" y="560"/>
                  </a:lnTo>
                  <a:lnTo>
                    <a:pt x="5609" y="655"/>
                  </a:lnTo>
                  <a:lnTo>
                    <a:pt x="5264" y="756"/>
                  </a:lnTo>
                  <a:lnTo>
                    <a:pt x="4936" y="865"/>
                  </a:lnTo>
                  <a:lnTo>
                    <a:pt x="4608" y="981"/>
                  </a:lnTo>
                  <a:lnTo>
                    <a:pt x="4289" y="1112"/>
                  </a:lnTo>
                  <a:lnTo>
                    <a:pt x="3979" y="1250"/>
                  </a:lnTo>
                  <a:lnTo>
                    <a:pt x="3685" y="1403"/>
                  </a:lnTo>
                  <a:lnTo>
                    <a:pt x="3392" y="1563"/>
                  </a:lnTo>
                  <a:lnTo>
                    <a:pt x="3107" y="1730"/>
                  </a:lnTo>
                  <a:lnTo>
                    <a:pt x="2840" y="1911"/>
                  </a:lnTo>
                  <a:lnTo>
                    <a:pt x="2572" y="2100"/>
                  </a:lnTo>
                  <a:lnTo>
                    <a:pt x="2322" y="2303"/>
                  </a:lnTo>
                  <a:lnTo>
                    <a:pt x="2080" y="2521"/>
                  </a:lnTo>
                  <a:lnTo>
                    <a:pt x="1856" y="2747"/>
                  </a:lnTo>
                  <a:lnTo>
                    <a:pt x="1640" y="2986"/>
                  </a:lnTo>
                  <a:lnTo>
                    <a:pt x="1433" y="3241"/>
                  </a:lnTo>
                  <a:lnTo>
                    <a:pt x="1235" y="3509"/>
                  </a:lnTo>
                  <a:lnTo>
                    <a:pt x="1053" y="3785"/>
                  </a:lnTo>
                  <a:lnTo>
                    <a:pt x="889" y="4076"/>
                  </a:lnTo>
                  <a:lnTo>
                    <a:pt x="734" y="4381"/>
                  </a:lnTo>
                  <a:lnTo>
                    <a:pt x="648" y="4570"/>
                  </a:lnTo>
                  <a:lnTo>
                    <a:pt x="570" y="4759"/>
                  </a:lnTo>
                  <a:lnTo>
                    <a:pt x="492" y="4955"/>
                  </a:lnTo>
                  <a:lnTo>
                    <a:pt x="432" y="5158"/>
                  </a:lnTo>
                  <a:lnTo>
                    <a:pt x="372" y="5362"/>
                  </a:lnTo>
                  <a:lnTo>
                    <a:pt x="311" y="5572"/>
                  </a:lnTo>
                  <a:lnTo>
                    <a:pt x="259" y="5783"/>
                  </a:lnTo>
                  <a:lnTo>
                    <a:pt x="216" y="6001"/>
                  </a:lnTo>
                  <a:lnTo>
                    <a:pt x="173" y="6219"/>
                  </a:lnTo>
                  <a:lnTo>
                    <a:pt x="139" y="6444"/>
                  </a:lnTo>
                  <a:lnTo>
                    <a:pt x="78" y="6909"/>
                  </a:lnTo>
                  <a:lnTo>
                    <a:pt x="35" y="7381"/>
                  </a:lnTo>
                  <a:lnTo>
                    <a:pt x="9" y="7860"/>
                  </a:lnTo>
                  <a:lnTo>
                    <a:pt x="1" y="8354"/>
                  </a:lnTo>
                  <a:lnTo>
                    <a:pt x="1" y="8856"/>
                  </a:lnTo>
                  <a:lnTo>
                    <a:pt x="18" y="9371"/>
                  </a:lnTo>
                  <a:lnTo>
                    <a:pt x="44" y="9887"/>
                  </a:lnTo>
                  <a:lnTo>
                    <a:pt x="87" y="10403"/>
                  </a:lnTo>
                  <a:lnTo>
                    <a:pt x="130" y="10933"/>
                  </a:lnTo>
                  <a:lnTo>
                    <a:pt x="190" y="11463"/>
                  </a:lnTo>
                  <a:lnTo>
                    <a:pt x="259" y="11994"/>
                  </a:lnTo>
                  <a:lnTo>
                    <a:pt x="328" y="12517"/>
                  </a:lnTo>
                  <a:lnTo>
                    <a:pt x="406" y="13047"/>
                  </a:lnTo>
                  <a:lnTo>
                    <a:pt x="561" y="14100"/>
                  </a:lnTo>
                  <a:lnTo>
                    <a:pt x="734" y="15132"/>
                  </a:lnTo>
                  <a:lnTo>
                    <a:pt x="907" y="16127"/>
                  </a:lnTo>
                  <a:lnTo>
                    <a:pt x="1071" y="17093"/>
                  </a:lnTo>
                  <a:lnTo>
                    <a:pt x="1209" y="18001"/>
                  </a:lnTo>
                  <a:lnTo>
                    <a:pt x="1269" y="18437"/>
                  </a:lnTo>
                  <a:lnTo>
                    <a:pt x="1321" y="18851"/>
                  </a:lnTo>
                  <a:lnTo>
                    <a:pt x="1364" y="19258"/>
                  </a:lnTo>
                  <a:lnTo>
                    <a:pt x="1398" y="19635"/>
                  </a:lnTo>
                  <a:lnTo>
                    <a:pt x="1631" y="23107"/>
                  </a:lnTo>
                  <a:lnTo>
                    <a:pt x="1864" y="26587"/>
                  </a:lnTo>
                  <a:lnTo>
                    <a:pt x="2097" y="30066"/>
                  </a:lnTo>
                  <a:lnTo>
                    <a:pt x="2227" y="31802"/>
                  </a:lnTo>
                  <a:lnTo>
                    <a:pt x="2356" y="33538"/>
                  </a:lnTo>
                  <a:lnTo>
                    <a:pt x="2494" y="35274"/>
                  </a:lnTo>
                  <a:lnTo>
                    <a:pt x="2641" y="37018"/>
                  </a:lnTo>
                  <a:lnTo>
                    <a:pt x="2796" y="38754"/>
                  </a:lnTo>
                  <a:lnTo>
                    <a:pt x="2969" y="40483"/>
                  </a:lnTo>
                  <a:lnTo>
                    <a:pt x="3150" y="42219"/>
                  </a:lnTo>
                  <a:lnTo>
                    <a:pt x="3357" y="43948"/>
                  </a:lnTo>
                  <a:lnTo>
                    <a:pt x="3573" y="45676"/>
                  </a:lnTo>
                  <a:lnTo>
                    <a:pt x="3806" y="47405"/>
                  </a:lnTo>
                  <a:lnTo>
                    <a:pt x="3832" y="47543"/>
                  </a:lnTo>
                  <a:lnTo>
                    <a:pt x="3875" y="47674"/>
                  </a:lnTo>
                  <a:lnTo>
                    <a:pt x="3927" y="47798"/>
                  </a:lnTo>
                  <a:lnTo>
                    <a:pt x="3987" y="47914"/>
                  </a:lnTo>
                  <a:lnTo>
                    <a:pt x="4056" y="48015"/>
                  </a:lnTo>
                  <a:lnTo>
                    <a:pt x="4134" y="48117"/>
                  </a:lnTo>
                  <a:lnTo>
                    <a:pt x="4229" y="48212"/>
                  </a:lnTo>
                  <a:lnTo>
                    <a:pt x="4324" y="48306"/>
                  </a:lnTo>
                  <a:lnTo>
                    <a:pt x="4272" y="48415"/>
                  </a:lnTo>
                  <a:lnTo>
                    <a:pt x="4229" y="48524"/>
                  </a:lnTo>
                  <a:lnTo>
                    <a:pt x="4212" y="48647"/>
                  </a:lnTo>
                  <a:lnTo>
                    <a:pt x="4203" y="48764"/>
                  </a:lnTo>
                  <a:lnTo>
                    <a:pt x="4212" y="48887"/>
                  </a:lnTo>
                  <a:lnTo>
                    <a:pt x="4229" y="49011"/>
                  </a:lnTo>
                  <a:lnTo>
                    <a:pt x="4272" y="49127"/>
                  </a:lnTo>
                  <a:lnTo>
                    <a:pt x="4332" y="49243"/>
                  </a:lnTo>
                  <a:lnTo>
                    <a:pt x="4401" y="49352"/>
                  </a:lnTo>
                  <a:lnTo>
                    <a:pt x="4488" y="49461"/>
                  </a:lnTo>
                  <a:lnTo>
                    <a:pt x="4591" y="49555"/>
                  </a:lnTo>
                  <a:lnTo>
                    <a:pt x="4712" y="49635"/>
                  </a:lnTo>
                  <a:lnTo>
                    <a:pt x="4781" y="49672"/>
                  </a:lnTo>
                  <a:lnTo>
                    <a:pt x="4850" y="49708"/>
                  </a:lnTo>
                  <a:lnTo>
                    <a:pt x="4928" y="49737"/>
                  </a:lnTo>
                  <a:lnTo>
                    <a:pt x="5005" y="49766"/>
                  </a:lnTo>
                  <a:lnTo>
                    <a:pt x="5092" y="49795"/>
                  </a:lnTo>
                  <a:lnTo>
                    <a:pt x="5178" y="49810"/>
                  </a:lnTo>
                  <a:lnTo>
                    <a:pt x="5264" y="49831"/>
                  </a:lnTo>
                  <a:lnTo>
                    <a:pt x="5359" y="49839"/>
                  </a:lnTo>
                  <a:lnTo>
                    <a:pt x="7473" y="50049"/>
                  </a:lnTo>
                  <a:lnTo>
                    <a:pt x="9596" y="50245"/>
                  </a:lnTo>
                  <a:lnTo>
                    <a:pt x="11719" y="50434"/>
                  </a:lnTo>
                  <a:lnTo>
                    <a:pt x="13841" y="50609"/>
                  </a:lnTo>
                  <a:lnTo>
                    <a:pt x="15964" y="50783"/>
                  </a:lnTo>
                  <a:lnTo>
                    <a:pt x="18096" y="50943"/>
                  </a:lnTo>
                  <a:lnTo>
                    <a:pt x="20236" y="51103"/>
                  </a:lnTo>
                  <a:lnTo>
                    <a:pt x="22367" y="51248"/>
                  </a:lnTo>
                  <a:lnTo>
                    <a:pt x="24507" y="51386"/>
                  </a:lnTo>
                  <a:lnTo>
                    <a:pt x="26647" y="51517"/>
                  </a:lnTo>
                  <a:lnTo>
                    <a:pt x="28796" y="51640"/>
                  </a:lnTo>
                  <a:lnTo>
                    <a:pt x="30936" y="51756"/>
                  </a:lnTo>
                  <a:lnTo>
                    <a:pt x="33084" y="51865"/>
                  </a:lnTo>
                  <a:lnTo>
                    <a:pt x="35233" y="51967"/>
                  </a:lnTo>
                  <a:lnTo>
                    <a:pt x="37390" y="52061"/>
                  </a:lnTo>
                  <a:lnTo>
                    <a:pt x="39547" y="52156"/>
                  </a:lnTo>
                  <a:lnTo>
                    <a:pt x="41696" y="52236"/>
                  </a:lnTo>
                  <a:lnTo>
                    <a:pt x="43862" y="52308"/>
                  </a:lnTo>
                  <a:lnTo>
                    <a:pt x="46019" y="52381"/>
                  </a:lnTo>
                  <a:lnTo>
                    <a:pt x="48176" y="52446"/>
                  </a:lnTo>
                  <a:lnTo>
                    <a:pt x="50342" y="52505"/>
                  </a:lnTo>
                  <a:lnTo>
                    <a:pt x="52508" y="52555"/>
                  </a:lnTo>
                  <a:lnTo>
                    <a:pt x="54674" y="52599"/>
                  </a:lnTo>
                  <a:lnTo>
                    <a:pt x="56840" y="52643"/>
                  </a:lnTo>
                  <a:lnTo>
                    <a:pt x="59006" y="52679"/>
                  </a:lnTo>
                  <a:lnTo>
                    <a:pt x="61172" y="52708"/>
                  </a:lnTo>
                  <a:lnTo>
                    <a:pt x="63337" y="52737"/>
                  </a:lnTo>
                  <a:lnTo>
                    <a:pt x="65512" y="52759"/>
                  </a:lnTo>
                  <a:lnTo>
                    <a:pt x="67678" y="52773"/>
                  </a:lnTo>
                  <a:lnTo>
                    <a:pt x="69852" y="52788"/>
                  </a:lnTo>
                  <a:lnTo>
                    <a:pt x="74193" y="52802"/>
                  </a:lnTo>
                  <a:lnTo>
                    <a:pt x="78533" y="52795"/>
                  </a:lnTo>
                  <a:lnTo>
                    <a:pt x="82873" y="52781"/>
                  </a:lnTo>
                  <a:lnTo>
                    <a:pt x="87222" y="52744"/>
                  </a:lnTo>
                  <a:lnTo>
                    <a:pt x="91554" y="52701"/>
                  </a:lnTo>
                  <a:lnTo>
                    <a:pt x="95895" y="52650"/>
                  </a:lnTo>
                  <a:lnTo>
                    <a:pt x="100226" y="52592"/>
                  </a:lnTo>
                  <a:lnTo>
                    <a:pt x="104558" y="52519"/>
                  </a:lnTo>
                  <a:lnTo>
                    <a:pt x="108881" y="52439"/>
                  </a:lnTo>
                  <a:lnTo>
                    <a:pt x="113196" y="52359"/>
                  </a:lnTo>
                  <a:lnTo>
                    <a:pt x="117510" y="52272"/>
                  </a:lnTo>
                  <a:lnTo>
                    <a:pt x="126105" y="52091"/>
                  </a:lnTo>
                  <a:lnTo>
                    <a:pt x="134665" y="51909"/>
                  </a:lnTo>
                  <a:lnTo>
                    <a:pt x="143181" y="51742"/>
                  </a:lnTo>
                  <a:lnTo>
                    <a:pt x="143311" y="51735"/>
                  </a:lnTo>
                  <a:lnTo>
                    <a:pt x="143432" y="51727"/>
                  </a:lnTo>
                  <a:lnTo>
                    <a:pt x="143544" y="51713"/>
                  </a:lnTo>
                  <a:lnTo>
                    <a:pt x="143656" y="51698"/>
                  </a:lnTo>
                  <a:lnTo>
                    <a:pt x="143768" y="51676"/>
                  </a:lnTo>
                  <a:lnTo>
                    <a:pt x="143872" y="51647"/>
                  </a:lnTo>
                  <a:lnTo>
                    <a:pt x="143975" y="51618"/>
                  </a:lnTo>
                  <a:lnTo>
                    <a:pt x="144070" y="51582"/>
                  </a:lnTo>
                  <a:lnTo>
                    <a:pt x="144165" y="51538"/>
                  </a:lnTo>
                  <a:lnTo>
                    <a:pt x="144251" y="51502"/>
                  </a:lnTo>
                  <a:lnTo>
                    <a:pt x="144338" y="51451"/>
                  </a:lnTo>
                  <a:lnTo>
                    <a:pt x="144424" y="51400"/>
                  </a:lnTo>
                  <a:lnTo>
                    <a:pt x="144502" y="51350"/>
                  </a:lnTo>
                  <a:lnTo>
                    <a:pt x="144571" y="51291"/>
                  </a:lnTo>
                  <a:lnTo>
                    <a:pt x="144640" y="51233"/>
                  </a:lnTo>
                  <a:lnTo>
                    <a:pt x="144709" y="51175"/>
                  </a:lnTo>
                  <a:lnTo>
                    <a:pt x="144830" y="51204"/>
                  </a:lnTo>
                  <a:lnTo>
                    <a:pt x="144959" y="51226"/>
                  </a:lnTo>
                  <a:lnTo>
                    <a:pt x="145088" y="51241"/>
                  </a:lnTo>
                  <a:lnTo>
                    <a:pt x="145218" y="51255"/>
                  </a:lnTo>
                  <a:lnTo>
                    <a:pt x="145347" y="51262"/>
                  </a:lnTo>
                  <a:lnTo>
                    <a:pt x="145615" y="51262"/>
                  </a:lnTo>
                  <a:lnTo>
                    <a:pt x="145744" y="51248"/>
                  </a:lnTo>
                  <a:lnTo>
                    <a:pt x="145882" y="51233"/>
                  </a:lnTo>
                  <a:lnTo>
                    <a:pt x="146012" y="51219"/>
                  </a:lnTo>
                  <a:lnTo>
                    <a:pt x="146141" y="51190"/>
                  </a:lnTo>
                  <a:lnTo>
                    <a:pt x="146271" y="51161"/>
                  </a:lnTo>
                  <a:lnTo>
                    <a:pt x="146400" y="51124"/>
                  </a:lnTo>
                  <a:lnTo>
                    <a:pt x="146530" y="51081"/>
                  </a:lnTo>
                  <a:lnTo>
                    <a:pt x="146650" y="51037"/>
                  </a:lnTo>
                  <a:lnTo>
                    <a:pt x="146771" y="50979"/>
                  </a:lnTo>
                  <a:lnTo>
                    <a:pt x="146883" y="50921"/>
                  </a:lnTo>
                  <a:lnTo>
                    <a:pt x="146995" y="50863"/>
                  </a:lnTo>
                  <a:lnTo>
                    <a:pt x="147108" y="50790"/>
                  </a:lnTo>
                  <a:lnTo>
                    <a:pt x="147211" y="50718"/>
                  </a:lnTo>
                  <a:lnTo>
                    <a:pt x="147315" y="50638"/>
                  </a:lnTo>
                  <a:lnTo>
                    <a:pt x="147410" y="50551"/>
                  </a:lnTo>
                  <a:lnTo>
                    <a:pt x="147496" y="50463"/>
                  </a:lnTo>
                  <a:lnTo>
                    <a:pt x="147574" y="50369"/>
                  </a:lnTo>
                  <a:lnTo>
                    <a:pt x="147651" y="50267"/>
                  </a:lnTo>
                  <a:lnTo>
                    <a:pt x="147720" y="50158"/>
                  </a:lnTo>
                  <a:lnTo>
                    <a:pt x="147781" y="50049"/>
                  </a:lnTo>
                  <a:lnTo>
                    <a:pt x="147833" y="49926"/>
                  </a:lnTo>
                  <a:lnTo>
                    <a:pt x="147884" y="49810"/>
                  </a:lnTo>
                  <a:lnTo>
                    <a:pt x="147919" y="49679"/>
                  </a:lnTo>
                  <a:lnTo>
                    <a:pt x="147945" y="49541"/>
                  </a:lnTo>
                  <a:lnTo>
                    <a:pt x="147962" y="49403"/>
                  </a:lnTo>
                  <a:lnTo>
                    <a:pt x="148126" y="47972"/>
                  </a:lnTo>
                  <a:lnTo>
                    <a:pt x="148273" y="46548"/>
                  </a:lnTo>
                  <a:lnTo>
                    <a:pt x="148419" y="45117"/>
                  </a:lnTo>
                  <a:lnTo>
                    <a:pt x="148549" y="43686"/>
                  </a:lnTo>
                  <a:lnTo>
                    <a:pt x="148661" y="42262"/>
                  </a:lnTo>
                  <a:lnTo>
                    <a:pt x="148773" y="40831"/>
                  </a:lnTo>
                  <a:lnTo>
                    <a:pt x="148877" y="39408"/>
                  </a:lnTo>
                  <a:lnTo>
                    <a:pt x="148963" y="37977"/>
                  </a:lnTo>
                  <a:lnTo>
                    <a:pt x="149041" y="36553"/>
                  </a:lnTo>
                  <a:lnTo>
                    <a:pt x="149110" y="35129"/>
                  </a:lnTo>
                  <a:lnTo>
                    <a:pt x="149170" y="33698"/>
                  </a:lnTo>
                  <a:lnTo>
                    <a:pt x="149222" y="32274"/>
                  </a:lnTo>
                  <a:lnTo>
                    <a:pt x="149256" y="30851"/>
                  </a:lnTo>
                  <a:lnTo>
                    <a:pt x="149291" y="29427"/>
                  </a:lnTo>
                  <a:lnTo>
                    <a:pt x="149308" y="27996"/>
                  </a:lnTo>
                  <a:lnTo>
                    <a:pt x="149317" y="26572"/>
                  </a:lnTo>
                  <a:lnTo>
                    <a:pt x="149325" y="25149"/>
                  </a:lnTo>
                  <a:lnTo>
                    <a:pt x="149317" y="23725"/>
                  </a:lnTo>
                  <a:lnTo>
                    <a:pt x="149291" y="22294"/>
                  </a:lnTo>
                  <a:lnTo>
                    <a:pt x="149265" y="20870"/>
                  </a:lnTo>
                  <a:lnTo>
                    <a:pt x="149230" y="19446"/>
                  </a:lnTo>
                  <a:lnTo>
                    <a:pt x="149187" y="18015"/>
                  </a:lnTo>
                  <a:lnTo>
                    <a:pt x="149127" y="16592"/>
                  </a:lnTo>
                  <a:lnTo>
                    <a:pt x="149058" y="15168"/>
                  </a:lnTo>
                  <a:lnTo>
                    <a:pt x="148989" y="13737"/>
                  </a:lnTo>
                  <a:lnTo>
                    <a:pt x="148903" y="12313"/>
                  </a:lnTo>
                  <a:lnTo>
                    <a:pt x="148808" y="10882"/>
                  </a:lnTo>
                  <a:lnTo>
                    <a:pt x="148704" y="9458"/>
                  </a:lnTo>
                  <a:lnTo>
                    <a:pt x="148600" y="8027"/>
                  </a:lnTo>
                  <a:lnTo>
                    <a:pt x="148480" y="6596"/>
                  </a:lnTo>
                  <a:lnTo>
                    <a:pt x="148350" y="5173"/>
                  </a:lnTo>
                  <a:lnTo>
                    <a:pt x="148212" y="3742"/>
                  </a:lnTo>
                  <a:lnTo>
                    <a:pt x="148186" y="3538"/>
                  </a:lnTo>
                  <a:lnTo>
                    <a:pt x="148135" y="3335"/>
                  </a:lnTo>
                  <a:lnTo>
                    <a:pt x="148074" y="3146"/>
                  </a:lnTo>
                  <a:lnTo>
                    <a:pt x="147988" y="2957"/>
                  </a:lnTo>
                  <a:lnTo>
                    <a:pt x="147893" y="2783"/>
                  </a:lnTo>
                  <a:lnTo>
                    <a:pt x="147781" y="2616"/>
                  </a:lnTo>
                  <a:lnTo>
                    <a:pt x="147651" y="2456"/>
                  </a:lnTo>
                  <a:lnTo>
                    <a:pt x="147574" y="2383"/>
                  </a:lnTo>
                  <a:lnTo>
                    <a:pt x="147505" y="2311"/>
                  </a:lnTo>
                  <a:lnTo>
                    <a:pt x="147418" y="2245"/>
                  </a:lnTo>
                  <a:lnTo>
                    <a:pt x="147341" y="2180"/>
                  </a:lnTo>
                  <a:lnTo>
                    <a:pt x="147254" y="2122"/>
                  </a:lnTo>
                  <a:lnTo>
                    <a:pt x="147159" y="2064"/>
                  </a:lnTo>
                  <a:lnTo>
                    <a:pt x="147073" y="2013"/>
                  </a:lnTo>
                  <a:lnTo>
                    <a:pt x="146970" y="1962"/>
                  </a:lnTo>
                  <a:lnTo>
                    <a:pt x="146875" y="1919"/>
                  </a:lnTo>
                  <a:lnTo>
                    <a:pt x="146771" y="1875"/>
                  </a:lnTo>
                  <a:lnTo>
                    <a:pt x="146659" y="1839"/>
                  </a:lnTo>
                  <a:lnTo>
                    <a:pt x="146555" y="1810"/>
                  </a:lnTo>
                  <a:lnTo>
                    <a:pt x="146443" y="1780"/>
                  </a:lnTo>
                  <a:lnTo>
                    <a:pt x="146322" y="1759"/>
                  </a:lnTo>
                  <a:lnTo>
                    <a:pt x="146210" y="1737"/>
                  </a:lnTo>
                  <a:lnTo>
                    <a:pt x="146081" y="1722"/>
                  </a:lnTo>
                  <a:lnTo>
                    <a:pt x="145960" y="1715"/>
                  </a:lnTo>
                  <a:lnTo>
                    <a:pt x="145831" y="1715"/>
                  </a:lnTo>
                  <a:lnTo>
                    <a:pt x="130471" y="1577"/>
                  </a:lnTo>
                  <a:lnTo>
                    <a:pt x="115111" y="1432"/>
                  </a:lnTo>
                  <a:lnTo>
                    <a:pt x="84384" y="1149"/>
                  </a:lnTo>
                  <a:lnTo>
                    <a:pt x="69015" y="1018"/>
                  </a:lnTo>
                  <a:lnTo>
                    <a:pt x="53647" y="887"/>
                  </a:lnTo>
                  <a:lnTo>
                    <a:pt x="38279" y="771"/>
                  </a:lnTo>
                  <a:lnTo>
                    <a:pt x="22902" y="662"/>
                  </a:lnTo>
                  <a:lnTo>
                    <a:pt x="22272" y="655"/>
                  </a:lnTo>
                  <a:lnTo>
                    <a:pt x="21608" y="626"/>
                  </a:lnTo>
                  <a:lnTo>
                    <a:pt x="20909" y="589"/>
                  </a:lnTo>
                  <a:lnTo>
                    <a:pt x="20192" y="546"/>
                  </a:lnTo>
                  <a:lnTo>
                    <a:pt x="19450" y="488"/>
                  </a:lnTo>
                  <a:lnTo>
                    <a:pt x="18691" y="429"/>
                  </a:lnTo>
                  <a:lnTo>
                    <a:pt x="17112" y="299"/>
                  </a:lnTo>
                  <a:lnTo>
                    <a:pt x="16301" y="233"/>
                  </a:lnTo>
                  <a:lnTo>
                    <a:pt x="15481" y="175"/>
                  </a:lnTo>
                  <a:lnTo>
                    <a:pt x="14661" y="117"/>
                  </a:lnTo>
                  <a:lnTo>
                    <a:pt x="13833" y="73"/>
                  </a:lnTo>
                  <a:lnTo>
                    <a:pt x="13004" y="37"/>
                  </a:lnTo>
                  <a:lnTo>
                    <a:pt x="12176" y="15"/>
                  </a:lnTo>
                  <a:lnTo>
                    <a:pt x="1135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1984825" y="-3870000"/>
              <a:ext cx="237975" cy="202500"/>
            </a:xfrm>
            <a:custGeom>
              <a:avLst/>
              <a:gdLst/>
              <a:ahLst/>
              <a:cxnLst/>
              <a:rect l="l" t="t" r="r" b="b"/>
              <a:pathLst>
                <a:path w="9519" h="8100" extrusionOk="0">
                  <a:moveTo>
                    <a:pt x="5385" y="0"/>
                  </a:moveTo>
                  <a:lnTo>
                    <a:pt x="5222" y="8"/>
                  </a:lnTo>
                  <a:lnTo>
                    <a:pt x="5049" y="8"/>
                  </a:lnTo>
                  <a:lnTo>
                    <a:pt x="4773" y="29"/>
                  </a:lnTo>
                  <a:lnTo>
                    <a:pt x="4488" y="66"/>
                  </a:lnTo>
                  <a:lnTo>
                    <a:pt x="4212" y="109"/>
                  </a:lnTo>
                  <a:lnTo>
                    <a:pt x="3944" y="167"/>
                  </a:lnTo>
                  <a:lnTo>
                    <a:pt x="3668" y="240"/>
                  </a:lnTo>
                  <a:lnTo>
                    <a:pt x="3401" y="327"/>
                  </a:lnTo>
                  <a:lnTo>
                    <a:pt x="3142" y="422"/>
                  </a:lnTo>
                  <a:lnTo>
                    <a:pt x="2892" y="531"/>
                  </a:lnTo>
                  <a:lnTo>
                    <a:pt x="2641" y="647"/>
                  </a:lnTo>
                  <a:lnTo>
                    <a:pt x="2408" y="778"/>
                  </a:lnTo>
                  <a:lnTo>
                    <a:pt x="2175" y="916"/>
                  </a:lnTo>
                  <a:lnTo>
                    <a:pt x="1960" y="1068"/>
                  </a:lnTo>
                  <a:lnTo>
                    <a:pt x="1753" y="1235"/>
                  </a:lnTo>
                  <a:lnTo>
                    <a:pt x="1563" y="1402"/>
                  </a:lnTo>
                  <a:lnTo>
                    <a:pt x="1382" y="1584"/>
                  </a:lnTo>
                  <a:lnTo>
                    <a:pt x="1209" y="1780"/>
                  </a:lnTo>
                  <a:lnTo>
                    <a:pt x="1105" y="1918"/>
                  </a:lnTo>
                  <a:lnTo>
                    <a:pt x="1002" y="2063"/>
                  </a:lnTo>
                  <a:lnTo>
                    <a:pt x="907" y="2209"/>
                  </a:lnTo>
                  <a:lnTo>
                    <a:pt x="821" y="2368"/>
                  </a:lnTo>
                  <a:lnTo>
                    <a:pt x="752" y="2521"/>
                  </a:lnTo>
                  <a:lnTo>
                    <a:pt x="683" y="2681"/>
                  </a:lnTo>
                  <a:lnTo>
                    <a:pt x="622" y="2848"/>
                  </a:lnTo>
                  <a:lnTo>
                    <a:pt x="570" y="3008"/>
                  </a:lnTo>
                  <a:lnTo>
                    <a:pt x="450" y="3204"/>
                  </a:lnTo>
                  <a:lnTo>
                    <a:pt x="337" y="3400"/>
                  </a:lnTo>
                  <a:lnTo>
                    <a:pt x="243" y="3603"/>
                  </a:lnTo>
                  <a:lnTo>
                    <a:pt x="156" y="3814"/>
                  </a:lnTo>
                  <a:lnTo>
                    <a:pt x="96" y="4032"/>
                  </a:lnTo>
                  <a:lnTo>
                    <a:pt x="44" y="4257"/>
                  </a:lnTo>
                  <a:lnTo>
                    <a:pt x="10" y="4475"/>
                  </a:lnTo>
                  <a:lnTo>
                    <a:pt x="1" y="4700"/>
                  </a:lnTo>
                  <a:lnTo>
                    <a:pt x="1" y="4925"/>
                  </a:lnTo>
                  <a:lnTo>
                    <a:pt x="27" y="5158"/>
                  </a:lnTo>
                  <a:lnTo>
                    <a:pt x="44" y="5267"/>
                  </a:lnTo>
                  <a:lnTo>
                    <a:pt x="70" y="5383"/>
                  </a:lnTo>
                  <a:lnTo>
                    <a:pt x="105" y="5492"/>
                  </a:lnTo>
                  <a:lnTo>
                    <a:pt x="139" y="5608"/>
                  </a:lnTo>
                  <a:lnTo>
                    <a:pt x="182" y="5717"/>
                  </a:lnTo>
                  <a:lnTo>
                    <a:pt x="225" y="5826"/>
                  </a:lnTo>
                  <a:lnTo>
                    <a:pt x="277" y="5935"/>
                  </a:lnTo>
                  <a:lnTo>
                    <a:pt x="337" y="6044"/>
                  </a:lnTo>
                  <a:lnTo>
                    <a:pt x="407" y="6153"/>
                  </a:lnTo>
                  <a:lnTo>
                    <a:pt x="476" y="6262"/>
                  </a:lnTo>
                  <a:lnTo>
                    <a:pt x="553" y="6363"/>
                  </a:lnTo>
                  <a:lnTo>
                    <a:pt x="631" y="6472"/>
                  </a:lnTo>
                  <a:lnTo>
                    <a:pt x="734" y="6589"/>
                  </a:lnTo>
                  <a:lnTo>
                    <a:pt x="847" y="6705"/>
                  </a:lnTo>
                  <a:lnTo>
                    <a:pt x="950" y="6814"/>
                  </a:lnTo>
                  <a:lnTo>
                    <a:pt x="1062" y="6923"/>
                  </a:lnTo>
                  <a:lnTo>
                    <a:pt x="1183" y="7024"/>
                  </a:lnTo>
                  <a:lnTo>
                    <a:pt x="1304" y="7119"/>
                  </a:lnTo>
                  <a:lnTo>
                    <a:pt x="1425" y="7213"/>
                  </a:lnTo>
                  <a:lnTo>
                    <a:pt x="1546" y="7301"/>
                  </a:lnTo>
                  <a:lnTo>
                    <a:pt x="1675" y="7380"/>
                  </a:lnTo>
                  <a:lnTo>
                    <a:pt x="1804" y="7453"/>
                  </a:lnTo>
                  <a:lnTo>
                    <a:pt x="1934" y="7526"/>
                  </a:lnTo>
                  <a:lnTo>
                    <a:pt x="2063" y="7598"/>
                  </a:lnTo>
                  <a:lnTo>
                    <a:pt x="2201" y="7664"/>
                  </a:lnTo>
                  <a:lnTo>
                    <a:pt x="2339" y="7722"/>
                  </a:lnTo>
                  <a:lnTo>
                    <a:pt x="2477" y="7773"/>
                  </a:lnTo>
                  <a:lnTo>
                    <a:pt x="2616" y="7824"/>
                  </a:lnTo>
                  <a:lnTo>
                    <a:pt x="2762" y="7874"/>
                  </a:lnTo>
                  <a:lnTo>
                    <a:pt x="2900" y="7911"/>
                  </a:lnTo>
                  <a:lnTo>
                    <a:pt x="3047" y="7954"/>
                  </a:lnTo>
                  <a:lnTo>
                    <a:pt x="3194" y="7983"/>
                  </a:lnTo>
                  <a:lnTo>
                    <a:pt x="3487" y="8034"/>
                  </a:lnTo>
                  <a:lnTo>
                    <a:pt x="3789" y="8078"/>
                  </a:lnTo>
                  <a:lnTo>
                    <a:pt x="4091" y="8092"/>
                  </a:lnTo>
                  <a:lnTo>
                    <a:pt x="4393" y="8100"/>
                  </a:lnTo>
                  <a:lnTo>
                    <a:pt x="4695" y="8085"/>
                  </a:lnTo>
                  <a:lnTo>
                    <a:pt x="4997" y="8063"/>
                  </a:lnTo>
                  <a:lnTo>
                    <a:pt x="5299" y="8020"/>
                  </a:lnTo>
                  <a:lnTo>
                    <a:pt x="5593" y="7962"/>
                  </a:lnTo>
                  <a:lnTo>
                    <a:pt x="5886" y="7889"/>
                  </a:lnTo>
                  <a:lnTo>
                    <a:pt x="6179" y="7802"/>
                  </a:lnTo>
                  <a:lnTo>
                    <a:pt x="6464" y="7700"/>
                  </a:lnTo>
                  <a:lnTo>
                    <a:pt x="6740" y="7584"/>
                  </a:lnTo>
                  <a:lnTo>
                    <a:pt x="7008" y="7460"/>
                  </a:lnTo>
                  <a:lnTo>
                    <a:pt x="7275" y="7315"/>
                  </a:lnTo>
                  <a:lnTo>
                    <a:pt x="7525" y="7163"/>
                  </a:lnTo>
                  <a:lnTo>
                    <a:pt x="7767" y="6988"/>
                  </a:lnTo>
                  <a:lnTo>
                    <a:pt x="8000" y="6814"/>
                  </a:lnTo>
                  <a:lnTo>
                    <a:pt x="8216" y="6618"/>
                  </a:lnTo>
                  <a:lnTo>
                    <a:pt x="8423" y="6414"/>
                  </a:lnTo>
                  <a:lnTo>
                    <a:pt x="8613" y="6196"/>
                  </a:lnTo>
                  <a:lnTo>
                    <a:pt x="8785" y="5964"/>
                  </a:lnTo>
                  <a:lnTo>
                    <a:pt x="8872" y="5848"/>
                  </a:lnTo>
                  <a:lnTo>
                    <a:pt x="8949" y="5724"/>
                  </a:lnTo>
                  <a:lnTo>
                    <a:pt x="9087" y="5492"/>
                  </a:lnTo>
                  <a:lnTo>
                    <a:pt x="9208" y="5252"/>
                  </a:lnTo>
                  <a:lnTo>
                    <a:pt x="9303" y="5005"/>
                  </a:lnTo>
                  <a:lnTo>
                    <a:pt x="9389" y="4758"/>
                  </a:lnTo>
                  <a:lnTo>
                    <a:pt x="9450" y="4511"/>
                  </a:lnTo>
                  <a:lnTo>
                    <a:pt x="9493" y="4264"/>
                  </a:lnTo>
                  <a:lnTo>
                    <a:pt x="9519" y="4010"/>
                  </a:lnTo>
                  <a:lnTo>
                    <a:pt x="9519" y="3763"/>
                  </a:lnTo>
                  <a:lnTo>
                    <a:pt x="9510" y="3509"/>
                  </a:lnTo>
                  <a:lnTo>
                    <a:pt x="9484" y="3262"/>
                  </a:lnTo>
                  <a:lnTo>
                    <a:pt x="9441" y="3022"/>
                  </a:lnTo>
                  <a:lnTo>
                    <a:pt x="9372" y="2775"/>
                  </a:lnTo>
                  <a:lnTo>
                    <a:pt x="9294" y="2543"/>
                  </a:lnTo>
                  <a:lnTo>
                    <a:pt x="9199" y="2310"/>
                  </a:lnTo>
                  <a:lnTo>
                    <a:pt x="9087" y="2085"/>
                  </a:lnTo>
                  <a:lnTo>
                    <a:pt x="8966" y="1867"/>
                  </a:lnTo>
                  <a:lnTo>
                    <a:pt x="8820" y="1656"/>
                  </a:lnTo>
                  <a:lnTo>
                    <a:pt x="8664" y="1460"/>
                  </a:lnTo>
                  <a:lnTo>
                    <a:pt x="8492" y="1264"/>
                  </a:lnTo>
                  <a:lnTo>
                    <a:pt x="8311" y="1083"/>
                  </a:lnTo>
                  <a:lnTo>
                    <a:pt x="8104" y="916"/>
                  </a:lnTo>
                  <a:lnTo>
                    <a:pt x="7896" y="756"/>
                  </a:lnTo>
                  <a:lnTo>
                    <a:pt x="7784" y="683"/>
                  </a:lnTo>
                  <a:lnTo>
                    <a:pt x="7664" y="610"/>
                  </a:lnTo>
                  <a:lnTo>
                    <a:pt x="7543" y="545"/>
                  </a:lnTo>
                  <a:lnTo>
                    <a:pt x="7422" y="480"/>
                  </a:lnTo>
                  <a:lnTo>
                    <a:pt x="7301" y="414"/>
                  </a:lnTo>
                  <a:lnTo>
                    <a:pt x="7172" y="363"/>
                  </a:lnTo>
                  <a:lnTo>
                    <a:pt x="7034" y="305"/>
                  </a:lnTo>
                  <a:lnTo>
                    <a:pt x="6904" y="255"/>
                  </a:lnTo>
                  <a:lnTo>
                    <a:pt x="6766" y="211"/>
                  </a:lnTo>
                  <a:lnTo>
                    <a:pt x="6619" y="175"/>
                  </a:lnTo>
                  <a:lnTo>
                    <a:pt x="6481" y="131"/>
                  </a:lnTo>
                  <a:lnTo>
                    <a:pt x="6335" y="102"/>
                  </a:lnTo>
                  <a:lnTo>
                    <a:pt x="6179" y="73"/>
                  </a:lnTo>
                  <a:lnTo>
                    <a:pt x="6033" y="51"/>
                  </a:lnTo>
                  <a:lnTo>
                    <a:pt x="5869" y="29"/>
                  </a:lnTo>
                  <a:lnTo>
                    <a:pt x="5713" y="15"/>
                  </a:lnTo>
                  <a:lnTo>
                    <a:pt x="5549" y="8"/>
                  </a:lnTo>
                  <a:lnTo>
                    <a:pt x="53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5311950" y="-2662925"/>
              <a:ext cx="3511175" cy="1112875"/>
            </a:xfrm>
            <a:custGeom>
              <a:avLst/>
              <a:gdLst/>
              <a:ahLst/>
              <a:cxnLst/>
              <a:rect l="l" t="t" r="r" b="b"/>
              <a:pathLst>
                <a:path w="140447" h="44515" extrusionOk="0">
                  <a:moveTo>
                    <a:pt x="118365" y="7286"/>
                  </a:moveTo>
                  <a:lnTo>
                    <a:pt x="118563" y="7301"/>
                  </a:lnTo>
                  <a:lnTo>
                    <a:pt x="118745" y="7330"/>
                  </a:lnTo>
                  <a:lnTo>
                    <a:pt x="118909" y="7366"/>
                  </a:lnTo>
                  <a:lnTo>
                    <a:pt x="119064" y="7424"/>
                  </a:lnTo>
                  <a:lnTo>
                    <a:pt x="119202" y="7497"/>
                  </a:lnTo>
                  <a:lnTo>
                    <a:pt x="119331" y="7577"/>
                  </a:lnTo>
                  <a:lnTo>
                    <a:pt x="119444" y="7664"/>
                  </a:lnTo>
                  <a:lnTo>
                    <a:pt x="119538" y="7766"/>
                  </a:lnTo>
                  <a:lnTo>
                    <a:pt x="119625" y="7875"/>
                  </a:lnTo>
                  <a:lnTo>
                    <a:pt x="119702" y="7991"/>
                  </a:lnTo>
                  <a:lnTo>
                    <a:pt x="119754" y="8114"/>
                  </a:lnTo>
                  <a:lnTo>
                    <a:pt x="119806" y="8238"/>
                  </a:lnTo>
                  <a:lnTo>
                    <a:pt x="119832" y="8369"/>
                  </a:lnTo>
                  <a:lnTo>
                    <a:pt x="119849" y="8507"/>
                  </a:lnTo>
                  <a:lnTo>
                    <a:pt x="119858" y="8637"/>
                  </a:lnTo>
                  <a:lnTo>
                    <a:pt x="119849" y="8775"/>
                  </a:lnTo>
                  <a:lnTo>
                    <a:pt x="119823" y="8913"/>
                  </a:lnTo>
                  <a:lnTo>
                    <a:pt x="119789" y="9052"/>
                  </a:lnTo>
                  <a:lnTo>
                    <a:pt x="119746" y="9190"/>
                  </a:lnTo>
                  <a:lnTo>
                    <a:pt x="119677" y="9320"/>
                  </a:lnTo>
                  <a:lnTo>
                    <a:pt x="119607" y="9444"/>
                  </a:lnTo>
                  <a:lnTo>
                    <a:pt x="119521" y="9567"/>
                  </a:lnTo>
                  <a:lnTo>
                    <a:pt x="119418" y="9683"/>
                  </a:lnTo>
                  <a:lnTo>
                    <a:pt x="119305" y="9792"/>
                  </a:lnTo>
                  <a:lnTo>
                    <a:pt x="119176" y="9894"/>
                  </a:lnTo>
                  <a:lnTo>
                    <a:pt x="119038" y="9981"/>
                  </a:lnTo>
                  <a:lnTo>
                    <a:pt x="118891" y="10061"/>
                  </a:lnTo>
                  <a:lnTo>
                    <a:pt x="118727" y="10134"/>
                  </a:lnTo>
                  <a:lnTo>
                    <a:pt x="118546" y="10192"/>
                  </a:lnTo>
                  <a:lnTo>
                    <a:pt x="118356" y="10236"/>
                  </a:lnTo>
                  <a:lnTo>
                    <a:pt x="118158" y="10265"/>
                  </a:lnTo>
                  <a:lnTo>
                    <a:pt x="115742" y="10482"/>
                  </a:lnTo>
                  <a:lnTo>
                    <a:pt x="113326" y="10686"/>
                  </a:lnTo>
                  <a:lnTo>
                    <a:pt x="110909" y="10875"/>
                  </a:lnTo>
                  <a:lnTo>
                    <a:pt x="108493" y="11056"/>
                  </a:lnTo>
                  <a:lnTo>
                    <a:pt x="106069" y="11231"/>
                  </a:lnTo>
                  <a:lnTo>
                    <a:pt x="103644" y="11390"/>
                  </a:lnTo>
                  <a:lnTo>
                    <a:pt x="101219" y="11543"/>
                  </a:lnTo>
                  <a:lnTo>
                    <a:pt x="98794" y="11688"/>
                  </a:lnTo>
                  <a:lnTo>
                    <a:pt x="96361" y="11834"/>
                  </a:lnTo>
                  <a:lnTo>
                    <a:pt x="93936" y="11972"/>
                  </a:lnTo>
                  <a:lnTo>
                    <a:pt x="89078" y="12240"/>
                  </a:lnTo>
                  <a:lnTo>
                    <a:pt x="84229" y="12502"/>
                  </a:lnTo>
                  <a:lnTo>
                    <a:pt x="79379" y="12778"/>
                  </a:lnTo>
                  <a:lnTo>
                    <a:pt x="79241" y="12778"/>
                  </a:lnTo>
                  <a:lnTo>
                    <a:pt x="79112" y="12763"/>
                  </a:lnTo>
                  <a:lnTo>
                    <a:pt x="78991" y="12749"/>
                  </a:lnTo>
                  <a:lnTo>
                    <a:pt x="78870" y="12720"/>
                  </a:lnTo>
                  <a:lnTo>
                    <a:pt x="78775" y="12676"/>
                  </a:lnTo>
                  <a:lnTo>
                    <a:pt x="78680" y="12633"/>
                  </a:lnTo>
                  <a:lnTo>
                    <a:pt x="78594" y="12575"/>
                  </a:lnTo>
                  <a:lnTo>
                    <a:pt x="78516" y="12516"/>
                  </a:lnTo>
                  <a:lnTo>
                    <a:pt x="78447" y="12444"/>
                  </a:lnTo>
                  <a:lnTo>
                    <a:pt x="78395" y="12371"/>
                  </a:lnTo>
                  <a:lnTo>
                    <a:pt x="78344" y="12291"/>
                  </a:lnTo>
                  <a:lnTo>
                    <a:pt x="78309" y="12211"/>
                  </a:lnTo>
                  <a:lnTo>
                    <a:pt x="78275" y="12124"/>
                  </a:lnTo>
                  <a:lnTo>
                    <a:pt x="78257" y="12037"/>
                  </a:lnTo>
                  <a:lnTo>
                    <a:pt x="78240" y="11943"/>
                  </a:lnTo>
                  <a:lnTo>
                    <a:pt x="78240" y="11855"/>
                  </a:lnTo>
                  <a:lnTo>
                    <a:pt x="78249" y="11761"/>
                  </a:lnTo>
                  <a:lnTo>
                    <a:pt x="78257" y="11667"/>
                  </a:lnTo>
                  <a:lnTo>
                    <a:pt x="78283" y="11572"/>
                  </a:lnTo>
                  <a:lnTo>
                    <a:pt x="78318" y="11485"/>
                  </a:lnTo>
                  <a:lnTo>
                    <a:pt x="78361" y="11398"/>
                  </a:lnTo>
                  <a:lnTo>
                    <a:pt x="78404" y="11311"/>
                  </a:lnTo>
                  <a:lnTo>
                    <a:pt x="78464" y="11231"/>
                  </a:lnTo>
                  <a:lnTo>
                    <a:pt x="78533" y="11151"/>
                  </a:lnTo>
                  <a:lnTo>
                    <a:pt x="78611" y="11078"/>
                  </a:lnTo>
                  <a:lnTo>
                    <a:pt x="78697" y="11013"/>
                  </a:lnTo>
                  <a:lnTo>
                    <a:pt x="78784" y="10955"/>
                  </a:lnTo>
                  <a:lnTo>
                    <a:pt x="78887" y="10904"/>
                  </a:lnTo>
                  <a:lnTo>
                    <a:pt x="78999" y="10853"/>
                  </a:lnTo>
                  <a:lnTo>
                    <a:pt x="79120" y="10817"/>
                  </a:lnTo>
                  <a:lnTo>
                    <a:pt x="79250" y="10795"/>
                  </a:lnTo>
                  <a:lnTo>
                    <a:pt x="79379" y="10773"/>
                  </a:lnTo>
                  <a:lnTo>
                    <a:pt x="84220" y="10294"/>
                  </a:lnTo>
                  <a:lnTo>
                    <a:pt x="89069" y="9807"/>
                  </a:lnTo>
                  <a:lnTo>
                    <a:pt x="93910" y="9320"/>
                  </a:lnTo>
                  <a:lnTo>
                    <a:pt x="96335" y="9081"/>
                  </a:lnTo>
                  <a:lnTo>
                    <a:pt x="98760" y="8848"/>
                  </a:lnTo>
                  <a:lnTo>
                    <a:pt x="101176" y="8623"/>
                  </a:lnTo>
                  <a:lnTo>
                    <a:pt x="103601" y="8398"/>
                  </a:lnTo>
                  <a:lnTo>
                    <a:pt x="106025" y="8187"/>
                  </a:lnTo>
                  <a:lnTo>
                    <a:pt x="108450" y="7984"/>
                  </a:lnTo>
                  <a:lnTo>
                    <a:pt x="110875" y="7788"/>
                  </a:lnTo>
                  <a:lnTo>
                    <a:pt x="113300" y="7606"/>
                  </a:lnTo>
                  <a:lnTo>
                    <a:pt x="115724" y="7439"/>
                  </a:lnTo>
                  <a:lnTo>
                    <a:pt x="118158" y="7286"/>
                  </a:lnTo>
                  <a:close/>
                  <a:moveTo>
                    <a:pt x="129962" y="5957"/>
                  </a:moveTo>
                  <a:lnTo>
                    <a:pt x="130273" y="5979"/>
                  </a:lnTo>
                  <a:lnTo>
                    <a:pt x="130584" y="6008"/>
                  </a:lnTo>
                  <a:lnTo>
                    <a:pt x="130894" y="6051"/>
                  </a:lnTo>
                  <a:lnTo>
                    <a:pt x="131205" y="6117"/>
                  </a:lnTo>
                  <a:lnTo>
                    <a:pt x="131507" y="6190"/>
                  </a:lnTo>
                  <a:lnTo>
                    <a:pt x="131809" y="6284"/>
                  </a:lnTo>
                  <a:lnTo>
                    <a:pt x="132102" y="6393"/>
                  </a:lnTo>
                  <a:lnTo>
                    <a:pt x="132378" y="6509"/>
                  </a:lnTo>
                  <a:lnTo>
                    <a:pt x="132646" y="6640"/>
                  </a:lnTo>
                  <a:lnTo>
                    <a:pt x="132905" y="6785"/>
                  </a:lnTo>
                  <a:lnTo>
                    <a:pt x="133146" y="6938"/>
                  </a:lnTo>
                  <a:lnTo>
                    <a:pt x="133379" y="7105"/>
                  </a:lnTo>
                  <a:lnTo>
                    <a:pt x="133604" y="7279"/>
                  </a:lnTo>
                  <a:lnTo>
                    <a:pt x="133819" y="7461"/>
                  </a:lnTo>
                  <a:lnTo>
                    <a:pt x="134027" y="7657"/>
                  </a:lnTo>
                  <a:lnTo>
                    <a:pt x="134216" y="7860"/>
                  </a:lnTo>
                  <a:lnTo>
                    <a:pt x="134389" y="8064"/>
                  </a:lnTo>
                  <a:lnTo>
                    <a:pt x="134562" y="8282"/>
                  </a:lnTo>
                  <a:lnTo>
                    <a:pt x="134708" y="8507"/>
                  </a:lnTo>
                  <a:lnTo>
                    <a:pt x="134846" y="8732"/>
                  </a:lnTo>
                  <a:lnTo>
                    <a:pt x="134976" y="8964"/>
                  </a:lnTo>
                  <a:lnTo>
                    <a:pt x="135088" y="9204"/>
                  </a:lnTo>
                  <a:lnTo>
                    <a:pt x="135191" y="9444"/>
                  </a:lnTo>
                  <a:lnTo>
                    <a:pt x="135269" y="9691"/>
                  </a:lnTo>
                  <a:lnTo>
                    <a:pt x="135338" y="9938"/>
                  </a:lnTo>
                  <a:lnTo>
                    <a:pt x="135399" y="10185"/>
                  </a:lnTo>
                  <a:lnTo>
                    <a:pt x="135433" y="10439"/>
                  </a:lnTo>
                  <a:lnTo>
                    <a:pt x="135459" y="10693"/>
                  </a:lnTo>
                  <a:lnTo>
                    <a:pt x="135468" y="10947"/>
                  </a:lnTo>
                  <a:lnTo>
                    <a:pt x="135450" y="11194"/>
                  </a:lnTo>
                  <a:lnTo>
                    <a:pt x="135424" y="11449"/>
                  </a:lnTo>
                  <a:lnTo>
                    <a:pt x="135381" y="11703"/>
                  </a:lnTo>
                  <a:lnTo>
                    <a:pt x="135321" y="11950"/>
                  </a:lnTo>
                  <a:lnTo>
                    <a:pt x="135243" y="12197"/>
                  </a:lnTo>
                  <a:lnTo>
                    <a:pt x="135148" y="12436"/>
                  </a:lnTo>
                  <a:lnTo>
                    <a:pt x="135036" y="12676"/>
                  </a:lnTo>
                  <a:lnTo>
                    <a:pt x="134898" y="12909"/>
                  </a:lnTo>
                  <a:lnTo>
                    <a:pt x="134743" y="13141"/>
                  </a:lnTo>
                  <a:lnTo>
                    <a:pt x="134570" y="13366"/>
                  </a:lnTo>
                  <a:lnTo>
                    <a:pt x="134398" y="13562"/>
                  </a:lnTo>
                  <a:lnTo>
                    <a:pt x="134208" y="13751"/>
                  </a:lnTo>
                  <a:lnTo>
                    <a:pt x="134009" y="13933"/>
                  </a:lnTo>
                  <a:lnTo>
                    <a:pt x="133794" y="14107"/>
                  </a:lnTo>
                  <a:lnTo>
                    <a:pt x="133569" y="14267"/>
                  </a:lnTo>
                  <a:lnTo>
                    <a:pt x="133336" y="14412"/>
                  </a:lnTo>
                  <a:lnTo>
                    <a:pt x="133086" y="14558"/>
                  </a:lnTo>
                  <a:lnTo>
                    <a:pt x="132836" y="14681"/>
                  </a:lnTo>
                  <a:lnTo>
                    <a:pt x="132577" y="14805"/>
                  </a:lnTo>
                  <a:lnTo>
                    <a:pt x="132309" y="14906"/>
                  </a:lnTo>
                  <a:lnTo>
                    <a:pt x="132033" y="15008"/>
                  </a:lnTo>
                  <a:lnTo>
                    <a:pt x="131757" y="15088"/>
                  </a:lnTo>
                  <a:lnTo>
                    <a:pt x="131472" y="15160"/>
                  </a:lnTo>
                  <a:lnTo>
                    <a:pt x="131188" y="15219"/>
                  </a:lnTo>
                  <a:lnTo>
                    <a:pt x="130903" y="15269"/>
                  </a:lnTo>
                  <a:lnTo>
                    <a:pt x="130609" y="15306"/>
                  </a:lnTo>
                  <a:lnTo>
                    <a:pt x="130316" y="15328"/>
                  </a:lnTo>
                  <a:lnTo>
                    <a:pt x="130023" y="15342"/>
                  </a:lnTo>
                  <a:lnTo>
                    <a:pt x="129729" y="15342"/>
                  </a:lnTo>
                  <a:lnTo>
                    <a:pt x="129436" y="15328"/>
                  </a:lnTo>
                  <a:lnTo>
                    <a:pt x="129151" y="15298"/>
                  </a:lnTo>
                  <a:lnTo>
                    <a:pt x="128866" y="15255"/>
                  </a:lnTo>
                  <a:lnTo>
                    <a:pt x="128582" y="15197"/>
                  </a:lnTo>
                  <a:lnTo>
                    <a:pt x="128306" y="15131"/>
                  </a:lnTo>
                  <a:lnTo>
                    <a:pt x="128029" y="15052"/>
                  </a:lnTo>
                  <a:lnTo>
                    <a:pt x="127771" y="14950"/>
                  </a:lnTo>
                  <a:lnTo>
                    <a:pt x="127512" y="14841"/>
                  </a:lnTo>
                  <a:lnTo>
                    <a:pt x="127253" y="14710"/>
                  </a:lnTo>
                  <a:lnTo>
                    <a:pt x="127011" y="14572"/>
                  </a:lnTo>
                  <a:lnTo>
                    <a:pt x="126778" y="14412"/>
                  </a:lnTo>
                  <a:lnTo>
                    <a:pt x="126666" y="14332"/>
                  </a:lnTo>
                  <a:lnTo>
                    <a:pt x="126562" y="14245"/>
                  </a:lnTo>
                  <a:lnTo>
                    <a:pt x="126450" y="14151"/>
                  </a:lnTo>
                  <a:lnTo>
                    <a:pt x="126347" y="14056"/>
                  </a:lnTo>
                  <a:lnTo>
                    <a:pt x="126174" y="13882"/>
                  </a:lnTo>
                  <a:lnTo>
                    <a:pt x="126019" y="13700"/>
                  </a:lnTo>
                  <a:lnTo>
                    <a:pt x="125881" y="13512"/>
                  </a:lnTo>
                  <a:lnTo>
                    <a:pt x="125751" y="13315"/>
                  </a:lnTo>
                  <a:lnTo>
                    <a:pt x="125639" y="13119"/>
                  </a:lnTo>
                  <a:lnTo>
                    <a:pt x="125536" y="12916"/>
                  </a:lnTo>
                  <a:lnTo>
                    <a:pt x="125449" y="12713"/>
                  </a:lnTo>
                  <a:lnTo>
                    <a:pt x="125380" y="12502"/>
                  </a:lnTo>
                  <a:lnTo>
                    <a:pt x="125320" y="12291"/>
                  </a:lnTo>
                  <a:lnTo>
                    <a:pt x="125277" y="12081"/>
                  </a:lnTo>
                  <a:lnTo>
                    <a:pt x="125242" y="11863"/>
                  </a:lnTo>
                  <a:lnTo>
                    <a:pt x="125225" y="11645"/>
                  </a:lnTo>
                  <a:lnTo>
                    <a:pt x="125216" y="11427"/>
                  </a:lnTo>
                  <a:lnTo>
                    <a:pt x="125225" y="11209"/>
                  </a:lnTo>
                  <a:lnTo>
                    <a:pt x="125251" y="10991"/>
                  </a:lnTo>
                  <a:lnTo>
                    <a:pt x="125285" y="10773"/>
                  </a:lnTo>
                  <a:lnTo>
                    <a:pt x="125139" y="10780"/>
                  </a:lnTo>
                  <a:lnTo>
                    <a:pt x="125001" y="10766"/>
                  </a:lnTo>
                  <a:lnTo>
                    <a:pt x="124863" y="10744"/>
                  </a:lnTo>
                  <a:lnTo>
                    <a:pt x="124724" y="10715"/>
                  </a:lnTo>
                  <a:lnTo>
                    <a:pt x="124595" y="10664"/>
                  </a:lnTo>
                  <a:lnTo>
                    <a:pt x="124474" y="10606"/>
                  </a:lnTo>
                  <a:lnTo>
                    <a:pt x="124362" y="10541"/>
                  </a:lnTo>
                  <a:lnTo>
                    <a:pt x="124259" y="10461"/>
                  </a:lnTo>
                  <a:lnTo>
                    <a:pt x="124172" y="10374"/>
                  </a:lnTo>
                  <a:lnTo>
                    <a:pt x="124095" y="10272"/>
                  </a:lnTo>
                  <a:lnTo>
                    <a:pt x="124026" y="10163"/>
                  </a:lnTo>
                  <a:lnTo>
                    <a:pt x="123982" y="10047"/>
                  </a:lnTo>
                  <a:lnTo>
                    <a:pt x="123948" y="9923"/>
                  </a:lnTo>
                  <a:lnTo>
                    <a:pt x="123939" y="9785"/>
                  </a:lnTo>
                  <a:lnTo>
                    <a:pt x="123939" y="9640"/>
                  </a:lnTo>
                  <a:lnTo>
                    <a:pt x="123974" y="9495"/>
                  </a:lnTo>
                  <a:lnTo>
                    <a:pt x="124017" y="9364"/>
                  </a:lnTo>
                  <a:lnTo>
                    <a:pt x="124060" y="9233"/>
                  </a:lnTo>
                  <a:lnTo>
                    <a:pt x="124172" y="8979"/>
                  </a:lnTo>
                  <a:lnTo>
                    <a:pt x="124293" y="8732"/>
                  </a:lnTo>
                  <a:lnTo>
                    <a:pt x="124440" y="8492"/>
                  </a:lnTo>
                  <a:lnTo>
                    <a:pt x="124595" y="8267"/>
                  </a:lnTo>
                  <a:lnTo>
                    <a:pt x="124776" y="8042"/>
                  </a:lnTo>
                  <a:lnTo>
                    <a:pt x="124966" y="7831"/>
                  </a:lnTo>
                  <a:lnTo>
                    <a:pt x="125165" y="7635"/>
                  </a:lnTo>
                  <a:lnTo>
                    <a:pt x="125380" y="7446"/>
                  </a:lnTo>
                  <a:lnTo>
                    <a:pt x="125613" y="7265"/>
                  </a:lnTo>
                  <a:lnTo>
                    <a:pt x="125846" y="7098"/>
                  </a:lnTo>
                  <a:lnTo>
                    <a:pt x="126096" y="6938"/>
                  </a:lnTo>
                  <a:lnTo>
                    <a:pt x="126364" y="6785"/>
                  </a:lnTo>
                  <a:lnTo>
                    <a:pt x="126631" y="6654"/>
                  </a:lnTo>
                  <a:lnTo>
                    <a:pt x="126908" y="6524"/>
                  </a:lnTo>
                  <a:lnTo>
                    <a:pt x="127192" y="6415"/>
                  </a:lnTo>
                  <a:lnTo>
                    <a:pt x="127486" y="6313"/>
                  </a:lnTo>
                  <a:lnTo>
                    <a:pt x="127779" y="6219"/>
                  </a:lnTo>
                  <a:lnTo>
                    <a:pt x="128081" y="6146"/>
                  </a:lnTo>
                  <a:lnTo>
                    <a:pt x="128392" y="6081"/>
                  </a:lnTo>
                  <a:lnTo>
                    <a:pt x="128702" y="6030"/>
                  </a:lnTo>
                  <a:lnTo>
                    <a:pt x="129013" y="5993"/>
                  </a:lnTo>
                  <a:lnTo>
                    <a:pt x="129324" y="5964"/>
                  </a:lnTo>
                  <a:lnTo>
                    <a:pt x="129643" y="5957"/>
                  </a:lnTo>
                  <a:close/>
                  <a:moveTo>
                    <a:pt x="118374" y="22286"/>
                  </a:moveTo>
                  <a:lnTo>
                    <a:pt x="118555" y="22301"/>
                  </a:lnTo>
                  <a:lnTo>
                    <a:pt x="118719" y="22330"/>
                  </a:lnTo>
                  <a:lnTo>
                    <a:pt x="118874" y="22374"/>
                  </a:lnTo>
                  <a:lnTo>
                    <a:pt x="119012" y="22432"/>
                  </a:lnTo>
                  <a:lnTo>
                    <a:pt x="119142" y="22497"/>
                  </a:lnTo>
                  <a:lnTo>
                    <a:pt x="119254" y="22570"/>
                  </a:lnTo>
                  <a:lnTo>
                    <a:pt x="119357" y="22657"/>
                  </a:lnTo>
                  <a:lnTo>
                    <a:pt x="119452" y="22751"/>
                  </a:lnTo>
                  <a:lnTo>
                    <a:pt x="119530" y="22853"/>
                  </a:lnTo>
                  <a:lnTo>
                    <a:pt x="119590" y="22962"/>
                  </a:lnTo>
                  <a:lnTo>
                    <a:pt x="119651" y="23071"/>
                  </a:lnTo>
                  <a:lnTo>
                    <a:pt x="119685" y="23187"/>
                  </a:lnTo>
                  <a:lnTo>
                    <a:pt x="119720" y="23311"/>
                  </a:lnTo>
                  <a:lnTo>
                    <a:pt x="119737" y="23434"/>
                  </a:lnTo>
                  <a:lnTo>
                    <a:pt x="119737" y="23558"/>
                  </a:lnTo>
                  <a:lnTo>
                    <a:pt x="119728" y="23688"/>
                  </a:lnTo>
                  <a:lnTo>
                    <a:pt x="119711" y="23812"/>
                  </a:lnTo>
                  <a:lnTo>
                    <a:pt x="119677" y="23935"/>
                  </a:lnTo>
                  <a:lnTo>
                    <a:pt x="119633" y="24059"/>
                  </a:lnTo>
                  <a:lnTo>
                    <a:pt x="119582" y="24175"/>
                  </a:lnTo>
                  <a:lnTo>
                    <a:pt x="119513" y="24291"/>
                  </a:lnTo>
                  <a:lnTo>
                    <a:pt x="119435" y="24400"/>
                  </a:lnTo>
                  <a:lnTo>
                    <a:pt x="119340" y="24502"/>
                  </a:lnTo>
                  <a:lnTo>
                    <a:pt x="119236" y="24604"/>
                  </a:lnTo>
                  <a:lnTo>
                    <a:pt x="119124" y="24691"/>
                  </a:lnTo>
                  <a:lnTo>
                    <a:pt x="118995" y="24771"/>
                  </a:lnTo>
                  <a:lnTo>
                    <a:pt x="118857" y="24843"/>
                  </a:lnTo>
                  <a:lnTo>
                    <a:pt x="118710" y="24901"/>
                  </a:lnTo>
                  <a:lnTo>
                    <a:pt x="118546" y="24945"/>
                  </a:lnTo>
                  <a:lnTo>
                    <a:pt x="118374" y="24981"/>
                  </a:lnTo>
                  <a:lnTo>
                    <a:pt x="118184" y="25003"/>
                  </a:lnTo>
                  <a:lnTo>
                    <a:pt x="117071" y="25090"/>
                  </a:lnTo>
                  <a:lnTo>
                    <a:pt x="115957" y="25163"/>
                  </a:lnTo>
                  <a:lnTo>
                    <a:pt x="114844" y="25228"/>
                  </a:lnTo>
                  <a:lnTo>
                    <a:pt x="113731" y="25286"/>
                  </a:lnTo>
                  <a:lnTo>
                    <a:pt x="112618" y="25337"/>
                  </a:lnTo>
                  <a:lnTo>
                    <a:pt x="111496" y="25381"/>
                  </a:lnTo>
                  <a:lnTo>
                    <a:pt x="110383" y="25417"/>
                  </a:lnTo>
                  <a:lnTo>
                    <a:pt x="109261" y="25453"/>
                  </a:lnTo>
                  <a:lnTo>
                    <a:pt x="108140" y="25475"/>
                  </a:lnTo>
                  <a:lnTo>
                    <a:pt x="107018" y="25497"/>
                  </a:lnTo>
                  <a:lnTo>
                    <a:pt x="105896" y="25512"/>
                  </a:lnTo>
                  <a:lnTo>
                    <a:pt x="104774" y="25519"/>
                  </a:lnTo>
                  <a:lnTo>
                    <a:pt x="102531" y="25519"/>
                  </a:lnTo>
                  <a:lnTo>
                    <a:pt x="101409" y="25512"/>
                  </a:lnTo>
                  <a:lnTo>
                    <a:pt x="100287" y="25497"/>
                  </a:lnTo>
                  <a:lnTo>
                    <a:pt x="98044" y="25468"/>
                  </a:lnTo>
                  <a:lnTo>
                    <a:pt x="95800" y="25417"/>
                  </a:lnTo>
                  <a:lnTo>
                    <a:pt x="93557" y="25359"/>
                  </a:lnTo>
                  <a:lnTo>
                    <a:pt x="91322" y="25286"/>
                  </a:lnTo>
                  <a:lnTo>
                    <a:pt x="89087" y="25206"/>
                  </a:lnTo>
                  <a:lnTo>
                    <a:pt x="86852" y="25127"/>
                  </a:lnTo>
                  <a:lnTo>
                    <a:pt x="82399" y="24952"/>
                  </a:lnTo>
                  <a:lnTo>
                    <a:pt x="82287" y="24945"/>
                  </a:lnTo>
                  <a:lnTo>
                    <a:pt x="82184" y="24930"/>
                  </a:lnTo>
                  <a:lnTo>
                    <a:pt x="82089" y="24901"/>
                  </a:lnTo>
                  <a:lnTo>
                    <a:pt x="81994" y="24872"/>
                  </a:lnTo>
                  <a:lnTo>
                    <a:pt x="81916" y="24829"/>
                  </a:lnTo>
                  <a:lnTo>
                    <a:pt x="81838" y="24785"/>
                  </a:lnTo>
                  <a:lnTo>
                    <a:pt x="81769" y="24734"/>
                  </a:lnTo>
                  <a:lnTo>
                    <a:pt x="81709" y="24683"/>
                  </a:lnTo>
                  <a:lnTo>
                    <a:pt x="81657" y="24618"/>
                  </a:lnTo>
                  <a:lnTo>
                    <a:pt x="81614" y="24560"/>
                  </a:lnTo>
                  <a:lnTo>
                    <a:pt x="81571" y="24487"/>
                  </a:lnTo>
                  <a:lnTo>
                    <a:pt x="81536" y="24422"/>
                  </a:lnTo>
                  <a:lnTo>
                    <a:pt x="81519" y="24349"/>
                  </a:lnTo>
                  <a:lnTo>
                    <a:pt x="81493" y="24277"/>
                  </a:lnTo>
                  <a:lnTo>
                    <a:pt x="81485" y="24204"/>
                  </a:lnTo>
                  <a:lnTo>
                    <a:pt x="81485" y="24131"/>
                  </a:lnTo>
                  <a:lnTo>
                    <a:pt x="81485" y="24059"/>
                  </a:lnTo>
                  <a:lnTo>
                    <a:pt x="81493" y="23986"/>
                  </a:lnTo>
                  <a:lnTo>
                    <a:pt x="81519" y="23914"/>
                  </a:lnTo>
                  <a:lnTo>
                    <a:pt x="81536" y="23841"/>
                  </a:lnTo>
                  <a:lnTo>
                    <a:pt x="81571" y="23776"/>
                  </a:lnTo>
                  <a:lnTo>
                    <a:pt x="81614" y="23710"/>
                  </a:lnTo>
                  <a:lnTo>
                    <a:pt x="81657" y="23652"/>
                  </a:lnTo>
                  <a:lnTo>
                    <a:pt x="81709" y="23594"/>
                  </a:lnTo>
                  <a:lnTo>
                    <a:pt x="81769" y="23543"/>
                  </a:lnTo>
                  <a:lnTo>
                    <a:pt x="81838" y="23499"/>
                  </a:lnTo>
                  <a:lnTo>
                    <a:pt x="81916" y="23456"/>
                  </a:lnTo>
                  <a:lnTo>
                    <a:pt x="81994" y="23420"/>
                  </a:lnTo>
                  <a:lnTo>
                    <a:pt x="82089" y="23398"/>
                  </a:lnTo>
                  <a:lnTo>
                    <a:pt x="82184" y="23376"/>
                  </a:lnTo>
                  <a:lnTo>
                    <a:pt x="82287" y="23369"/>
                  </a:lnTo>
                  <a:lnTo>
                    <a:pt x="82399" y="23361"/>
                  </a:lnTo>
                  <a:lnTo>
                    <a:pt x="83521" y="23391"/>
                  </a:lnTo>
                  <a:lnTo>
                    <a:pt x="84643" y="23405"/>
                  </a:lnTo>
                  <a:lnTo>
                    <a:pt x="85765" y="23412"/>
                  </a:lnTo>
                  <a:lnTo>
                    <a:pt x="86886" y="23420"/>
                  </a:lnTo>
                  <a:lnTo>
                    <a:pt x="88008" y="23420"/>
                  </a:lnTo>
                  <a:lnTo>
                    <a:pt x="89130" y="23412"/>
                  </a:lnTo>
                  <a:lnTo>
                    <a:pt x="90252" y="23398"/>
                  </a:lnTo>
                  <a:lnTo>
                    <a:pt x="91365" y="23383"/>
                  </a:lnTo>
                  <a:lnTo>
                    <a:pt x="93600" y="23340"/>
                  </a:lnTo>
                  <a:lnTo>
                    <a:pt x="95835" y="23274"/>
                  </a:lnTo>
                  <a:lnTo>
                    <a:pt x="98070" y="23202"/>
                  </a:lnTo>
                  <a:lnTo>
                    <a:pt x="100304" y="23114"/>
                  </a:lnTo>
                  <a:lnTo>
                    <a:pt x="102531" y="23020"/>
                  </a:lnTo>
                  <a:lnTo>
                    <a:pt x="104766" y="22918"/>
                  </a:lnTo>
                  <a:lnTo>
                    <a:pt x="109227" y="22700"/>
                  </a:lnTo>
                  <a:lnTo>
                    <a:pt x="113705" y="22483"/>
                  </a:lnTo>
                  <a:lnTo>
                    <a:pt x="115940" y="22381"/>
                  </a:lnTo>
                  <a:lnTo>
                    <a:pt x="118184" y="22286"/>
                  </a:lnTo>
                  <a:close/>
                  <a:moveTo>
                    <a:pt x="129488" y="21277"/>
                  </a:moveTo>
                  <a:lnTo>
                    <a:pt x="129772" y="21284"/>
                  </a:lnTo>
                  <a:lnTo>
                    <a:pt x="130057" y="21298"/>
                  </a:lnTo>
                  <a:lnTo>
                    <a:pt x="130342" y="21335"/>
                  </a:lnTo>
                  <a:lnTo>
                    <a:pt x="130627" y="21378"/>
                  </a:lnTo>
                  <a:lnTo>
                    <a:pt x="130911" y="21437"/>
                  </a:lnTo>
                  <a:lnTo>
                    <a:pt x="131188" y="21502"/>
                  </a:lnTo>
                  <a:lnTo>
                    <a:pt x="131464" y="21582"/>
                  </a:lnTo>
                  <a:lnTo>
                    <a:pt x="131740" y="21676"/>
                  </a:lnTo>
                  <a:lnTo>
                    <a:pt x="132007" y="21778"/>
                  </a:lnTo>
                  <a:lnTo>
                    <a:pt x="132266" y="21887"/>
                  </a:lnTo>
                  <a:lnTo>
                    <a:pt x="132516" y="22010"/>
                  </a:lnTo>
                  <a:lnTo>
                    <a:pt x="132758" y="22148"/>
                  </a:lnTo>
                  <a:lnTo>
                    <a:pt x="133000" y="22294"/>
                  </a:lnTo>
                  <a:lnTo>
                    <a:pt x="133233" y="22446"/>
                  </a:lnTo>
                  <a:lnTo>
                    <a:pt x="133448" y="22606"/>
                  </a:lnTo>
                  <a:lnTo>
                    <a:pt x="133664" y="22780"/>
                  </a:lnTo>
                  <a:lnTo>
                    <a:pt x="133863" y="22969"/>
                  </a:lnTo>
                  <a:lnTo>
                    <a:pt x="134052" y="23158"/>
                  </a:lnTo>
                  <a:lnTo>
                    <a:pt x="134225" y="23361"/>
                  </a:lnTo>
                  <a:lnTo>
                    <a:pt x="134389" y="23572"/>
                  </a:lnTo>
                  <a:lnTo>
                    <a:pt x="134544" y="23790"/>
                  </a:lnTo>
                  <a:lnTo>
                    <a:pt x="134674" y="24015"/>
                  </a:lnTo>
                  <a:lnTo>
                    <a:pt x="134795" y="24240"/>
                  </a:lnTo>
                  <a:lnTo>
                    <a:pt x="134889" y="24473"/>
                  </a:lnTo>
                  <a:lnTo>
                    <a:pt x="134967" y="24705"/>
                  </a:lnTo>
                  <a:lnTo>
                    <a:pt x="135027" y="24930"/>
                  </a:lnTo>
                  <a:lnTo>
                    <a:pt x="135079" y="25163"/>
                  </a:lnTo>
                  <a:lnTo>
                    <a:pt x="135105" y="25395"/>
                  </a:lnTo>
                  <a:lnTo>
                    <a:pt x="135114" y="25621"/>
                  </a:lnTo>
                  <a:lnTo>
                    <a:pt x="135114" y="25853"/>
                  </a:lnTo>
                  <a:lnTo>
                    <a:pt x="135088" y="26078"/>
                  </a:lnTo>
                  <a:lnTo>
                    <a:pt x="135053" y="26303"/>
                  </a:lnTo>
                  <a:lnTo>
                    <a:pt x="135010" y="26529"/>
                  </a:lnTo>
                  <a:lnTo>
                    <a:pt x="134941" y="26746"/>
                  </a:lnTo>
                  <a:lnTo>
                    <a:pt x="134864" y="26964"/>
                  </a:lnTo>
                  <a:lnTo>
                    <a:pt x="134769" y="27182"/>
                  </a:lnTo>
                  <a:lnTo>
                    <a:pt x="134665" y="27393"/>
                  </a:lnTo>
                  <a:lnTo>
                    <a:pt x="134544" y="27596"/>
                  </a:lnTo>
                  <a:lnTo>
                    <a:pt x="134406" y="27800"/>
                  </a:lnTo>
                  <a:lnTo>
                    <a:pt x="134268" y="27996"/>
                  </a:lnTo>
                  <a:lnTo>
                    <a:pt x="134104" y="28185"/>
                  </a:lnTo>
                  <a:lnTo>
                    <a:pt x="133940" y="28366"/>
                  </a:lnTo>
                  <a:lnTo>
                    <a:pt x="133759" y="28541"/>
                  </a:lnTo>
                  <a:lnTo>
                    <a:pt x="133569" y="28715"/>
                  </a:lnTo>
                  <a:lnTo>
                    <a:pt x="133362" y="28875"/>
                  </a:lnTo>
                  <a:lnTo>
                    <a:pt x="133155" y="29035"/>
                  </a:lnTo>
                  <a:lnTo>
                    <a:pt x="132931" y="29180"/>
                  </a:lnTo>
                  <a:lnTo>
                    <a:pt x="132698" y="29318"/>
                  </a:lnTo>
                  <a:lnTo>
                    <a:pt x="132456" y="29449"/>
                  </a:lnTo>
                  <a:lnTo>
                    <a:pt x="132206" y="29565"/>
                  </a:lnTo>
                  <a:lnTo>
                    <a:pt x="131947" y="29674"/>
                  </a:lnTo>
                  <a:lnTo>
                    <a:pt x="131679" y="29776"/>
                  </a:lnTo>
                  <a:lnTo>
                    <a:pt x="131412" y="29863"/>
                  </a:lnTo>
                  <a:lnTo>
                    <a:pt x="131153" y="29935"/>
                  </a:lnTo>
                  <a:lnTo>
                    <a:pt x="130886" y="29993"/>
                  </a:lnTo>
                  <a:lnTo>
                    <a:pt x="130609" y="30052"/>
                  </a:lnTo>
                  <a:lnTo>
                    <a:pt x="130342" y="30088"/>
                  </a:lnTo>
                  <a:lnTo>
                    <a:pt x="130066" y="30117"/>
                  </a:lnTo>
                  <a:lnTo>
                    <a:pt x="129790" y="30139"/>
                  </a:lnTo>
                  <a:lnTo>
                    <a:pt x="129514" y="30146"/>
                  </a:lnTo>
                  <a:lnTo>
                    <a:pt x="129246" y="30139"/>
                  </a:lnTo>
                  <a:lnTo>
                    <a:pt x="128970" y="30124"/>
                  </a:lnTo>
                  <a:lnTo>
                    <a:pt x="128702" y="30102"/>
                  </a:lnTo>
                  <a:lnTo>
                    <a:pt x="128435" y="30066"/>
                  </a:lnTo>
                  <a:lnTo>
                    <a:pt x="128167" y="30015"/>
                  </a:lnTo>
                  <a:lnTo>
                    <a:pt x="127909" y="29957"/>
                  </a:lnTo>
                  <a:lnTo>
                    <a:pt x="127658" y="29892"/>
                  </a:lnTo>
                  <a:lnTo>
                    <a:pt x="127408" y="29812"/>
                  </a:lnTo>
                  <a:lnTo>
                    <a:pt x="127158" y="29717"/>
                  </a:lnTo>
                  <a:lnTo>
                    <a:pt x="126925" y="29616"/>
                  </a:lnTo>
                  <a:lnTo>
                    <a:pt x="126692" y="29507"/>
                  </a:lnTo>
                  <a:lnTo>
                    <a:pt x="126476" y="29383"/>
                  </a:lnTo>
                  <a:lnTo>
                    <a:pt x="126260" y="29253"/>
                  </a:lnTo>
                  <a:lnTo>
                    <a:pt x="126053" y="29114"/>
                  </a:lnTo>
                  <a:lnTo>
                    <a:pt x="125855" y="28962"/>
                  </a:lnTo>
                  <a:lnTo>
                    <a:pt x="125674" y="28795"/>
                  </a:lnTo>
                  <a:lnTo>
                    <a:pt x="125501" y="28621"/>
                  </a:lnTo>
                  <a:lnTo>
                    <a:pt x="125337" y="28439"/>
                  </a:lnTo>
                  <a:lnTo>
                    <a:pt x="125190" y="28250"/>
                  </a:lnTo>
                  <a:lnTo>
                    <a:pt x="125052" y="28047"/>
                  </a:lnTo>
                  <a:lnTo>
                    <a:pt x="124923" y="27829"/>
                  </a:lnTo>
                  <a:lnTo>
                    <a:pt x="124819" y="27611"/>
                  </a:lnTo>
                  <a:lnTo>
                    <a:pt x="124724" y="27378"/>
                  </a:lnTo>
                  <a:lnTo>
                    <a:pt x="124638" y="27131"/>
                  </a:lnTo>
                  <a:lnTo>
                    <a:pt x="124586" y="26870"/>
                  </a:lnTo>
                  <a:lnTo>
                    <a:pt x="124543" y="26608"/>
                  </a:lnTo>
                  <a:lnTo>
                    <a:pt x="124517" y="26340"/>
                  </a:lnTo>
                  <a:lnTo>
                    <a:pt x="124517" y="26071"/>
                  </a:lnTo>
                  <a:lnTo>
                    <a:pt x="124535" y="25802"/>
                  </a:lnTo>
                  <a:lnTo>
                    <a:pt x="124569" y="25533"/>
                  </a:lnTo>
                  <a:lnTo>
                    <a:pt x="124612" y="25265"/>
                  </a:lnTo>
                  <a:lnTo>
                    <a:pt x="124681" y="24996"/>
                  </a:lnTo>
                  <a:lnTo>
                    <a:pt x="124768" y="24734"/>
                  </a:lnTo>
                  <a:lnTo>
                    <a:pt x="124871" y="24480"/>
                  </a:lnTo>
                  <a:lnTo>
                    <a:pt x="124983" y="24226"/>
                  </a:lnTo>
                  <a:lnTo>
                    <a:pt x="125121" y="23972"/>
                  </a:lnTo>
                  <a:lnTo>
                    <a:pt x="125268" y="23732"/>
                  </a:lnTo>
                  <a:lnTo>
                    <a:pt x="125432" y="23499"/>
                  </a:lnTo>
                  <a:lnTo>
                    <a:pt x="125605" y="23274"/>
                  </a:lnTo>
                  <a:lnTo>
                    <a:pt x="125803" y="23056"/>
                  </a:lnTo>
                  <a:lnTo>
                    <a:pt x="125803" y="22947"/>
                  </a:lnTo>
                  <a:lnTo>
                    <a:pt x="125820" y="22846"/>
                  </a:lnTo>
                  <a:lnTo>
                    <a:pt x="125855" y="22744"/>
                  </a:lnTo>
                  <a:lnTo>
                    <a:pt x="125898" y="22642"/>
                  </a:lnTo>
                  <a:lnTo>
                    <a:pt x="125967" y="22541"/>
                  </a:lnTo>
                  <a:lnTo>
                    <a:pt x="126045" y="22446"/>
                  </a:lnTo>
                  <a:lnTo>
                    <a:pt x="126140" y="22352"/>
                  </a:lnTo>
                  <a:lnTo>
                    <a:pt x="126260" y="22265"/>
                  </a:lnTo>
                  <a:lnTo>
                    <a:pt x="126493" y="22098"/>
                  </a:lnTo>
                  <a:lnTo>
                    <a:pt x="126744" y="21952"/>
                  </a:lnTo>
                  <a:lnTo>
                    <a:pt x="126994" y="21822"/>
                  </a:lnTo>
                  <a:lnTo>
                    <a:pt x="127253" y="21698"/>
                  </a:lnTo>
                  <a:lnTo>
                    <a:pt x="127520" y="21596"/>
                  </a:lnTo>
                  <a:lnTo>
                    <a:pt x="127788" y="21509"/>
                  </a:lnTo>
                  <a:lnTo>
                    <a:pt x="128064" y="21437"/>
                  </a:lnTo>
                  <a:lnTo>
                    <a:pt x="128349" y="21378"/>
                  </a:lnTo>
                  <a:lnTo>
                    <a:pt x="128625" y="21328"/>
                  </a:lnTo>
                  <a:lnTo>
                    <a:pt x="128910" y="21298"/>
                  </a:lnTo>
                  <a:lnTo>
                    <a:pt x="129194" y="21277"/>
                  </a:lnTo>
                  <a:close/>
                  <a:moveTo>
                    <a:pt x="40264" y="8361"/>
                  </a:moveTo>
                  <a:lnTo>
                    <a:pt x="41040" y="8369"/>
                  </a:lnTo>
                  <a:lnTo>
                    <a:pt x="41808" y="8390"/>
                  </a:lnTo>
                  <a:lnTo>
                    <a:pt x="42585" y="8427"/>
                  </a:lnTo>
                  <a:lnTo>
                    <a:pt x="43362" y="8470"/>
                  </a:lnTo>
                  <a:lnTo>
                    <a:pt x="44130" y="8536"/>
                  </a:lnTo>
                  <a:lnTo>
                    <a:pt x="44898" y="8601"/>
                  </a:lnTo>
                  <a:lnTo>
                    <a:pt x="45666" y="8688"/>
                  </a:lnTo>
                  <a:lnTo>
                    <a:pt x="46434" y="8783"/>
                  </a:lnTo>
                  <a:lnTo>
                    <a:pt x="47193" y="8892"/>
                  </a:lnTo>
                  <a:lnTo>
                    <a:pt x="47952" y="9015"/>
                  </a:lnTo>
                  <a:lnTo>
                    <a:pt x="48712" y="9146"/>
                  </a:lnTo>
                  <a:lnTo>
                    <a:pt x="49462" y="9298"/>
                  </a:lnTo>
                  <a:lnTo>
                    <a:pt x="50204" y="9451"/>
                  </a:lnTo>
                  <a:lnTo>
                    <a:pt x="50947" y="9625"/>
                  </a:lnTo>
                  <a:lnTo>
                    <a:pt x="51680" y="9807"/>
                  </a:lnTo>
                  <a:lnTo>
                    <a:pt x="52405" y="10003"/>
                  </a:lnTo>
                  <a:lnTo>
                    <a:pt x="53121" y="10214"/>
                  </a:lnTo>
                  <a:lnTo>
                    <a:pt x="53837" y="10432"/>
                  </a:lnTo>
                  <a:lnTo>
                    <a:pt x="54545" y="10671"/>
                  </a:lnTo>
                  <a:lnTo>
                    <a:pt x="55235" y="10911"/>
                  </a:lnTo>
                  <a:lnTo>
                    <a:pt x="55926" y="11173"/>
                  </a:lnTo>
                  <a:lnTo>
                    <a:pt x="56599" y="11441"/>
                  </a:lnTo>
                  <a:lnTo>
                    <a:pt x="57263" y="11725"/>
                  </a:lnTo>
                  <a:lnTo>
                    <a:pt x="57919" y="12022"/>
                  </a:lnTo>
                  <a:lnTo>
                    <a:pt x="58566" y="12335"/>
                  </a:lnTo>
                  <a:lnTo>
                    <a:pt x="59196" y="12654"/>
                  </a:lnTo>
                  <a:lnTo>
                    <a:pt x="59817" y="12989"/>
                  </a:lnTo>
                  <a:lnTo>
                    <a:pt x="60430" y="13337"/>
                  </a:lnTo>
                  <a:lnTo>
                    <a:pt x="61025" y="13693"/>
                  </a:lnTo>
                  <a:lnTo>
                    <a:pt x="61612" y="14064"/>
                  </a:lnTo>
                  <a:lnTo>
                    <a:pt x="62173" y="14449"/>
                  </a:lnTo>
                  <a:lnTo>
                    <a:pt x="62458" y="14645"/>
                  </a:lnTo>
                  <a:lnTo>
                    <a:pt x="62725" y="14848"/>
                  </a:lnTo>
                  <a:lnTo>
                    <a:pt x="63001" y="15052"/>
                  </a:lnTo>
                  <a:lnTo>
                    <a:pt x="63269" y="15255"/>
                  </a:lnTo>
                  <a:lnTo>
                    <a:pt x="63528" y="15466"/>
                  </a:lnTo>
                  <a:lnTo>
                    <a:pt x="63787" y="15676"/>
                  </a:lnTo>
                  <a:lnTo>
                    <a:pt x="64045" y="15894"/>
                  </a:lnTo>
                  <a:lnTo>
                    <a:pt x="64296" y="16112"/>
                  </a:lnTo>
                  <a:lnTo>
                    <a:pt x="64546" y="16330"/>
                  </a:lnTo>
                  <a:lnTo>
                    <a:pt x="64787" y="16555"/>
                  </a:lnTo>
                  <a:lnTo>
                    <a:pt x="65029" y="16788"/>
                  </a:lnTo>
                  <a:lnTo>
                    <a:pt x="65262" y="17020"/>
                  </a:lnTo>
                  <a:lnTo>
                    <a:pt x="65486" y="17252"/>
                  </a:lnTo>
                  <a:lnTo>
                    <a:pt x="65719" y="17492"/>
                  </a:lnTo>
                  <a:lnTo>
                    <a:pt x="65935" y="17732"/>
                  </a:lnTo>
                  <a:lnTo>
                    <a:pt x="66151" y="17979"/>
                  </a:lnTo>
                  <a:lnTo>
                    <a:pt x="66367" y="18226"/>
                  </a:lnTo>
                  <a:lnTo>
                    <a:pt x="66574" y="18473"/>
                  </a:lnTo>
                  <a:lnTo>
                    <a:pt x="66772" y="18727"/>
                  </a:lnTo>
                  <a:lnTo>
                    <a:pt x="66971" y="18981"/>
                  </a:lnTo>
                  <a:lnTo>
                    <a:pt x="67160" y="19243"/>
                  </a:lnTo>
                  <a:lnTo>
                    <a:pt x="67350" y="19504"/>
                  </a:lnTo>
                  <a:lnTo>
                    <a:pt x="67532" y="19773"/>
                  </a:lnTo>
                  <a:lnTo>
                    <a:pt x="67713" y="20042"/>
                  </a:lnTo>
                  <a:lnTo>
                    <a:pt x="67885" y="20318"/>
                  </a:lnTo>
                  <a:lnTo>
                    <a:pt x="68049" y="20594"/>
                  </a:lnTo>
                  <a:lnTo>
                    <a:pt x="68213" y="20870"/>
                  </a:lnTo>
                  <a:lnTo>
                    <a:pt x="68369" y="21153"/>
                  </a:lnTo>
                  <a:lnTo>
                    <a:pt x="68524" y="21437"/>
                  </a:lnTo>
                  <a:lnTo>
                    <a:pt x="68671" y="21727"/>
                  </a:lnTo>
                  <a:lnTo>
                    <a:pt x="68809" y="22018"/>
                  </a:lnTo>
                  <a:lnTo>
                    <a:pt x="68947" y="22315"/>
                  </a:lnTo>
                  <a:lnTo>
                    <a:pt x="69076" y="22613"/>
                  </a:lnTo>
                  <a:lnTo>
                    <a:pt x="69197" y="22911"/>
                  </a:lnTo>
                  <a:lnTo>
                    <a:pt x="69309" y="23216"/>
                  </a:lnTo>
                  <a:lnTo>
                    <a:pt x="69421" y="23529"/>
                  </a:lnTo>
                  <a:lnTo>
                    <a:pt x="69533" y="23834"/>
                  </a:lnTo>
                  <a:lnTo>
                    <a:pt x="69628" y="24153"/>
                  </a:lnTo>
                  <a:lnTo>
                    <a:pt x="69723" y="24466"/>
                  </a:lnTo>
                  <a:lnTo>
                    <a:pt x="69810" y="24785"/>
                  </a:lnTo>
                  <a:lnTo>
                    <a:pt x="69896" y="25112"/>
                  </a:lnTo>
                  <a:lnTo>
                    <a:pt x="69974" y="25439"/>
                  </a:lnTo>
                  <a:lnTo>
                    <a:pt x="70043" y="25766"/>
                  </a:lnTo>
                  <a:lnTo>
                    <a:pt x="70103" y="26100"/>
                  </a:lnTo>
                  <a:lnTo>
                    <a:pt x="70163" y="26441"/>
                  </a:lnTo>
                  <a:lnTo>
                    <a:pt x="70206" y="26776"/>
                  </a:lnTo>
                  <a:lnTo>
                    <a:pt x="70250" y="27124"/>
                  </a:lnTo>
                  <a:lnTo>
                    <a:pt x="70293" y="27466"/>
                  </a:lnTo>
                  <a:lnTo>
                    <a:pt x="70319" y="27814"/>
                  </a:lnTo>
                  <a:lnTo>
                    <a:pt x="70345" y="28170"/>
                  </a:lnTo>
                  <a:lnTo>
                    <a:pt x="70362" y="28526"/>
                  </a:lnTo>
                  <a:lnTo>
                    <a:pt x="70370" y="28882"/>
                  </a:lnTo>
                  <a:lnTo>
                    <a:pt x="70379" y="29245"/>
                  </a:lnTo>
                  <a:lnTo>
                    <a:pt x="70370" y="29608"/>
                  </a:lnTo>
                  <a:lnTo>
                    <a:pt x="70362" y="29979"/>
                  </a:lnTo>
                  <a:lnTo>
                    <a:pt x="70345" y="30349"/>
                  </a:lnTo>
                  <a:lnTo>
                    <a:pt x="70319" y="30727"/>
                  </a:lnTo>
                  <a:lnTo>
                    <a:pt x="70284" y="31105"/>
                  </a:lnTo>
                  <a:lnTo>
                    <a:pt x="70250" y="31483"/>
                  </a:lnTo>
                  <a:lnTo>
                    <a:pt x="70198" y="31868"/>
                  </a:lnTo>
                  <a:lnTo>
                    <a:pt x="70146" y="32260"/>
                  </a:lnTo>
                  <a:lnTo>
                    <a:pt x="70086" y="32652"/>
                  </a:lnTo>
                  <a:lnTo>
                    <a:pt x="70017" y="33044"/>
                  </a:lnTo>
                  <a:lnTo>
                    <a:pt x="69939" y="33444"/>
                  </a:lnTo>
                  <a:lnTo>
                    <a:pt x="70086" y="33480"/>
                  </a:lnTo>
                  <a:lnTo>
                    <a:pt x="70224" y="33531"/>
                  </a:lnTo>
                  <a:lnTo>
                    <a:pt x="70345" y="33596"/>
                  </a:lnTo>
                  <a:lnTo>
                    <a:pt x="70457" y="33662"/>
                  </a:lnTo>
                  <a:lnTo>
                    <a:pt x="70569" y="33734"/>
                  </a:lnTo>
                  <a:lnTo>
                    <a:pt x="70655" y="33822"/>
                  </a:lnTo>
                  <a:lnTo>
                    <a:pt x="70741" y="33909"/>
                  </a:lnTo>
                  <a:lnTo>
                    <a:pt x="70811" y="34003"/>
                  </a:lnTo>
                  <a:lnTo>
                    <a:pt x="70880" y="34105"/>
                  </a:lnTo>
                  <a:lnTo>
                    <a:pt x="70931" y="34207"/>
                  </a:lnTo>
                  <a:lnTo>
                    <a:pt x="70974" y="34315"/>
                  </a:lnTo>
                  <a:lnTo>
                    <a:pt x="71000" y="34424"/>
                  </a:lnTo>
                  <a:lnTo>
                    <a:pt x="71026" y="34541"/>
                  </a:lnTo>
                  <a:lnTo>
                    <a:pt x="71035" y="34650"/>
                  </a:lnTo>
                  <a:lnTo>
                    <a:pt x="71035" y="34766"/>
                  </a:lnTo>
                  <a:lnTo>
                    <a:pt x="71026" y="34882"/>
                  </a:lnTo>
                  <a:lnTo>
                    <a:pt x="71000" y="34991"/>
                  </a:lnTo>
                  <a:lnTo>
                    <a:pt x="70974" y="35107"/>
                  </a:lnTo>
                  <a:lnTo>
                    <a:pt x="70931" y="35216"/>
                  </a:lnTo>
                  <a:lnTo>
                    <a:pt x="70880" y="35318"/>
                  </a:lnTo>
                  <a:lnTo>
                    <a:pt x="70819" y="35420"/>
                  </a:lnTo>
                  <a:lnTo>
                    <a:pt x="70750" y="35521"/>
                  </a:lnTo>
                  <a:lnTo>
                    <a:pt x="70672" y="35616"/>
                  </a:lnTo>
                  <a:lnTo>
                    <a:pt x="70578" y="35703"/>
                  </a:lnTo>
                  <a:lnTo>
                    <a:pt x="70474" y="35783"/>
                  </a:lnTo>
                  <a:lnTo>
                    <a:pt x="70362" y="35855"/>
                  </a:lnTo>
                  <a:lnTo>
                    <a:pt x="70241" y="35921"/>
                  </a:lnTo>
                  <a:lnTo>
                    <a:pt x="70112" y="35979"/>
                  </a:lnTo>
                  <a:lnTo>
                    <a:pt x="69965" y="36030"/>
                  </a:lnTo>
                  <a:lnTo>
                    <a:pt x="69818" y="36066"/>
                  </a:lnTo>
                  <a:lnTo>
                    <a:pt x="69654" y="36095"/>
                  </a:lnTo>
                  <a:lnTo>
                    <a:pt x="69482" y="36110"/>
                  </a:lnTo>
                  <a:lnTo>
                    <a:pt x="66082" y="36240"/>
                  </a:lnTo>
                  <a:lnTo>
                    <a:pt x="62665" y="36364"/>
                  </a:lnTo>
                  <a:lnTo>
                    <a:pt x="59239" y="36466"/>
                  </a:lnTo>
                  <a:lnTo>
                    <a:pt x="57531" y="36516"/>
                  </a:lnTo>
                  <a:lnTo>
                    <a:pt x="55813" y="36560"/>
                  </a:lnTo>
                  <a:lnTo>
                    <a:pt x="54096" y="36596"/>
                  </a:lnTo>
                  <a:lnTo>
                    <a:pt x="52370" y="36633"/>
                  </a:lnTo>
                  <a:lnTo>
                    <a:pt x="50653" y="36662"/>
                  </a:lnTo>
                  <a:lnTo>
                    <a:pt x="48936" y="36684"/>
                  </a:lnTo>
                  <a:lnTo>
                    <a:pt x="47210" y="36698"/>
                  </a:lnTo>
                  <a:lnTo>
                    <a:pt x="45493" y="36713"/>
                  </a:lnTo>
                  <a:lnTo>
                    <a:pt x="43767" y="36720"/>
                  </a:lnTo>
                  <a:lnTo>
                    <a:pt x="42050" y="36713"/>
                  </a:lnTo>
                  <a:lnTo>
                    <a:pt x="40324" y="36713"/>
                  </a:lnTo>
                  <a:lnTo>
                    <a:pt x="38607" y="36698"/>
                  </a:lnTo>
                  <a:lnTo>
                    <a:pt x="36881" y="36676"/>
                  </a:lnTo>
                  <a:lnTo>
                    <a:pt x="35164" y="36647"/>
                  </a:lnTo>
                  <a:lnTo>
                    <a:pt x="33447" y="36611"/>
                  </a:lnTo>
                  <a:lnTo>
                    <a:pt x="31730" y="36567"/>
                  </a:lnTo>
                  <a:lnTo>
                    <a:pt x="30013" y="36516"/>
                  </a:lnTo>
                  <a:lnTo>
                    <a:pt x="28295" y="36458"/>
                  </a:lnTo>
                  <a:lnTo>
                    <a:pt x="26587" y="36393"/>
                  </a:lnTo>
                  <a:lnTo>
                    <a:pt x="24870" y="36320"/>
                  </a:lnTo>
                  <a:lnTo>
                    <a:pt x="23161" y="36233"/>
                  </a:lnTo>
                  <a:lnTo>
                    <a:pt x="21453" y="36139"/>
                  </a:lnTo>
                  <a:lnTo>
                    <a:pt x="19753" y="36037"/>
                  </a:lnTo>
                  <a:lnTo>
                    <a:pt x="18053" y="35928"/>
                  </a:lnTo>
                  <a:lnTo>
                    <a:pt x="16353" y="35805"/>
                  </a:lnTo>
                  <a:lnTo>
                    <a:pt x="14662" y="35674"/>
                  </a:lnTo>
                  <a:lnTo>
                    <a:pt x="14532" y="35659"/>
                  </a:lnTo>
                  <a:lnTo>
                    <a:pt x="14420" y="35638"/>
                  </a:lnTo>
                  <a:lnTo>
                    <a:pt x="14316" y="35608"/>
                  </a:lnTo>
                  <a:lnTo>
                    <a:pt x="14213" y="35565"/>
                  </a:lnTo>
                  <a:lnTo>
                    <a:pt x="14127" y="35521"/>
                  </a:lnTo>
                  <a:lnTo>
                    <a:pt x="14040" y="35478"/>
                  </a:lnTo>
                  <a:lnTo>
                    <a:pt x="13971" y="35420"/>
                  </a:lnTo>
                  <a:lnTo>
                    <a:pt x="13902" y="35361"/>
                  </a:lnTo>
                  <a:lnTo>
                    <a:pt x="13842" y="35296"/>
                  </a:lnTo>
                  <a:lnTo>
                    <a:pt x="13790" y="35223"/>
                  </a:lnTo>
                  <a:lnTo>
                    <a:pt x="13747" y="35151"/>
                  </a:lnTo>
                  <a:lnTo>
                    <a:pt x="13704" y="35078"/>
                  </a:lnTo>
                  <a:lnTo>
                    <a:pt x="13678" y="35006"/>
                  </a:lnTo>
                  <a:lnTo>
                    <a:pt x="13661" y="34926"/>
                  </a:lnTo>
                  <a:lnTo>
                    <a:pt x="13643" y="34846"/>
                  </a:lnTo>
                  <a:lnTo>
                    <a:pt x="13643" y="34766"/>
                  </a:lnTo>
                  <a:lnTo>
                    <a:pt x="13643" y="34686"/>
                  </a:lnTo>
                  <a:lnTo>
                    <a:pt x="13652" y="34613"/>
                  </a:lnTo>
                  <a:lnTo>
                    <a:pt x="13678" y="34533"/>
                  </a:lnTo>
                  <a:lnTo>
                    <a:pt x="13704" y="34461"/>
                  </a:lnTo>
                  <a:lnTo>
                    <a:pt x="13738" y="34381"/>
                  </a:lnTo>
                  <a:lnTo>
                    <a:pt x="13782" y="34315"/>
                  </a:lnTo>
                  <a:lnTo>
                    <a:pt x="13833" y="34250"/>
                  </a:lnTo>
                  <a:lnTo>
                    <a:pt x="13894" y="34185"/>
                  </a:lnTo>
                  <a:lnTo>
                    <a:pt x="13963" y="34127"/>
                  </a:lnTo>
                  <a:lnTo>
                    <a:pt x="14032" y="34076"/>
                  </a:lnTo>
                  <a:lnTo>
                    <a:pt x="14118" y="34032"/>
                  </a:lnTo>
                  <a:lnTo>
                    <a:pt x="14213" y="33989"/>
                  </a:lnTo>
                  <a:lnTo>
                    <a:pt x="14308" y="33952"/>
                  </a:lnTo>
                  <a:lnTo>
                    <a:pt x="14420" y="33930"/>
                  </a:lnTo>
                  <a:lnTo>
                    <a:pt x="14532" y="33909"/>
                  </a:lnTo>
                  <a:lnTo>
                    <a:pt x="14662" y="33901"/>
                  </a:lnTo>
                  <a:lnTo>
                    <a:pt x="14782" y="33901"/>
                  </a:lnTo>
                  <a:lnTo>
                    <a:pt x="14731" y="33843"/>
                  </a:lnTo>
                  <a:lnTo>
                    <a:pt x="14688" y="33800"/>
                  </a:lnTo>
                  <a:lnTo>
                    <a:pt x="14524" y="33407"/>
                  </a:lnTo>
                  <a:lnTo>
                    <a:pt x="14368" y="33022"/>
                  </a:lnTo>
                  <a:lnTo>
                    <a:pt x="14222" y="32645"/>
                  </a:lnTo>
                  <a:lnTo>
                    <a:pt x="14084" y="32260"/>
                  </a:lnTo>
                  <a:lnTo>
                    <a:pt x="13945" y="31882"/>
                  </a:lnTo>
                  <a:lnTo>
                    <a:pt x="13825" y="31512"/>
                  </a:lnTo>
                  <a:lnTo>
                    <a:pt x="13712" y="31141"/>
                  </a:lnTo>
                  <a:lnTo>
                    <a:pt x="13600" y="30771"/>
                  </a:lnTo>
                  <a:lnTo>
                    <a:pt x="13505" y="30407"/>
                  </a:lnTo>
                  <a:lnTo>
                    <a:pt x="13410" y="30044"/>
                  </a:lnTo>
                  <a:lnTo>
                    <a:pt x="13324" y="29688"/>
                  </a:lnTo>
                  <a:lnTo>
                    <a:pt x="13247" y="29325"/>
                  </a:lnTo>
                  <a:lnTo>
                    <a:pt x="13177" y="28976"/>
                  </a:lnTo>
                  <a:lnTo>
                    <a:pt x="13117" y="28628"/>
                  </a:lnTo>
                  <a:lnTo>
                    <a:pt x="13065" y="28279"/>
                  </a:lnTo>
                  <a:lnTo>
                    <a:pt x="13014" y="27930"/>
                  </a:lnTo>
                  <a:lnTo>
                    <a:pt x="12979" y="27589"/>
                  </a:lnTo>
                  <a:lnTo>
                    <a:pt x="12944" y="27255"/>
                  </a:lnTo>
                  <a:lnTo>
                    <a:pt x="12919" y="26914"/>
                  </a:lnTo>
                  <a:lnTo>
                    <a:pt x="12901" y="26587"/>
                  </a:lnTo>
                  <a:lnTo>
                    <a:pt x="12893" y="26253"/>
                  </a:lnTo>
                  <a:lnTo>
                    <a:pt x="12884" y="25926"/>
                  </a:lnTo>
                  <a:lnTo>
                    <a:pt x="12884" y="25606"/>
                  </a:lnTo>
                  <a:lnTo>
                    <a:pt x="12901" y="25286"/>
                  </a:lnTo>
                  <a:lnTo>
                    <a:pt x="12910" y="24967"/>
                  </a:lnTo>
                  <a:lnTo>
                    <a:pt x="12936" y="24654"/>
                  </a:lnTo>
                  <a:lnTo>
                    <a:pt x="12970" y="24342"/>
                  </a:lnTo>
                  <a:lnTo>
                    <a:pt x="13005" y="24030"/>
                  </a:lnTo>
                  <a:lnTo>
                    <a:pt x="13048" y="23725"/>
                  </a:lnTo>
                  <a:lnTo>
                    <a:pt x="13100" y="23420"/>
                  </a:lnTo>
                  <a:lnTo>
                    <a:pt x="13152" y="23122"/>
                  </a:lnTo>
                  <a:lnTo>
                    <a:pt x="13212" y="22824"/>
                  </a:lnTo>
                  <a:lnTo>
                    <a:pt x="13281" y="22533"/>
                  </a:lnTo>
                  <a:lnTo>
                    <a:pt x="13359" y="22243"/>
                  </a:lnTo>
                  <a:lnTo>
                    <a:pt x="13445" y="21952"/>
                  </a:lnTo>
                  <a:lnTo>
                    <a:pt x="13531" y="21669"/>
                  </a:lnTo>
                  <a:lnTo>
                    <a:pt x="13626" y="21386"/>
                  </a:lnTo>
                  <a:lnTo>
                    <a:pt x="13721" y="21110"/>
                  </a:lnTo>
                  <a:lnTo>
                    <a:pt x="13825" y="20834"/>
                  </a:lnTo>
                  <a:lnTo>
                    <a:pt x="13937" y="20558"/>
                  </a:lnTo>
                  <a:lnTo>
                    <a:pt x="14058" y="20289"/>
                  </a:lnTo>
                  <a:lnTo>
                    <a:pt x="14178" y="20020"/>
                  </a:lnTo>
                  <a:lnTo>
                    <a:pt x="14308" y="19759"/>
                  </a:lnTo>
                  <a:lnTo>
                    <a:pt x="14446" y="19497"/>
                  </a:lnTo>
                  <a:lnTo>
                    <a:pt x="14584" y="19236"/>
                  </a:lnTo>
                  <a:lnTo>
                    <a:pt x="14731" y="18981"/>
                  </a:lnTo>
                  <a:lnTo>
                    <a:pt x="14877" y="18727"/>
                  </a:lnTo>
                  <a:lnTo>
                    <a:pt x="15033" y="18480"/>
                  </a:lnTo>
                  <a:lnTo>
                    <a:pt x="15197" y="18233"/>
                  </a:lnTo>
                  <a:lnTo>
                    <a:pt x="15361" y="17993"/>
                  </a:lnTo>
                  <a:lnTo>
                    <a:pt x="15533" y="17754"/>
                  </a:lnTo>
                  <a:lnTo>
                    <a:pt x="15714" y="17514"/>
                  </a:lnTo>
                  <a:lnTo>
                    <a:pt x="15896" y="17282"/>
                  </a:lnTo>
                  <a:lnTo>
                    <a:pt x="16085" y="17049"/>
                  </a:lnTo>
                  <a:lnTo>
                    <a:pt x="16275" y="16824"/>
                  </a:lnTo>
                  <a:lnTo>
                    <a:pt x="16474" y="16599"/>
                  </a:lnTo>
                  <a:lnTo>
                    <a:pt x="16672" y="16374"/>
                  </a:lnTo>
                  <a:lnTo>
                    <a:pt x="16879" y="16156"/>
                  </a:lnTo>
                  <a:lnTo>
                    <a:pt x="17095" y="15938"/>
                  </a:lnTo>
                  <a:lnTo>
                    <a:pt x="17311" y="15727"/>
                  </a:lnTo>
                  <a:lnTo>
                    <a:pt x="17535" y="15516"/>
                  </a:lnTo>
                  <a:lnTo>
                    <a:pt x="17759" y="15306"/>
                  </a:lnTo>
                  <a:lnTo>
                    <a:pt x="17984" y="15102"/>
                  </a:lnTo>
                  <a:lnTo>
                    <a:pt x="18217" y="14906"/>
                  </a:lnTo>
                  <a:lnTo>
                    <a:pt x="18458" y="14703"/>
                  </a:lnTo>
                  <a:lnTo>
                    <a:pt x="18700" y="14514"/>
                  </a:lnTo>
                  <a:lnTo>
                    <a:pt x="18950" y="14318"/>
                  </a:lnTo>
                  <a:lnTo>
                    <a:pt x="19201" y="14129"/>
                  </a:lnTo>
                  <a:lnTo>
                    <a:pt x="19451" y="13947"/>
                  </a:lnTo>
                  <a:lnTo>
                    <a:pt x="19710" y="13759"/>
                  </a:lnTo>
                  <a:lnTo>
                    <a:pt x="19977" y="13584"/>
                  </a:lnTo>
                  <a:lnTo>
                    <a:pt x="20245" y="13403"/>
                  </a:lnTo>
                  <a:lnTo>
                    <a:pt x="20788" y="13061"/>
                  </a:lnTo>
                  <a:lnTo>
                    <a:pt x="21349" y="12727"/>
                  </a:lnTo>
                  <a:lnTo>
                    <a:pt x="21927" y="12407"/>
                  </a:lnTo>
                  <a:lnTo>
                    <a:pt x="22514" y="12102"/>
                  </a:lnTo>
                  <a:lnTo>
                    <a:pt x="23118" y="11805"/>
                  </a:lnTo>
                  <a:lnTo>
                    <a:pt x="23731" y="11521"/>
                  </a:lnTo>
                  <a:lnTo>
                    <a:pt x="24361" y="11245"/>
                  </a:lnTo>
                  <a:lnTo>
                    <a:pt x="24999" y="10991"/>
                  </a:lnTo>
                  <a:lnTo>
                    <a:pt x="25646" y="10744"/>
                  </a:lnTo>
                  <a:lnTo>
                    <a:pt x="26311" y="10504"/>
                  </a:lnTo>
                  <a:lnTo>
                    <a:pt x="26975" y="10279"/>
                  </a:lnTo>
                  <a:lnTo>
                    <a:pt x="27657" y="10068"/>
                  </a:lnTo>
                  <a:lnTo>
                    <a:pt x="28347" y="9872"/>
                  </a:lnTo>
                  <a:lnTo>
                    <a:pt x="29046" y="9683"/>
                  </a:lnTo>
                  <a:lnTo>
                    <a:pt x="29754" y="9509"/>
                  </a:lnTo>
                  <a:lnTo>
                    <a:pt x="30470" y="9349"/>
                  </a:lnTo>
                  <a:lnTo>
                    <a:pt x="31195" y="9197"/>
                  </a:lnTo>
                  <a:lnTo>
                    <a:pt x="31928" y="9066"/>
                  </a:lnTo>
                  <a:lnTo>
                    <a:pt x="32662" y="8935"/>
                  </a:lnTo>
                  <a:lnTo>
                    <a:pt x="33404" y="8826"/>
                  </a:lnTo>
                  <a:lnTo>
                    <a:pt x="34155" y="8725"/>
                  </a:lnTo>
                  <a:lnTo>
                    <a:pt x="34905" y="8637"/>
                  </a:lnTo>
                  <a:lnTo>
                    <a:pt x="35665" y="8558"/>
                  </a:lnTo>
                  <a:lnTo>
                    <a:pt x="36424" y="8492"/>
                  </a:lnTo>
                  <a:lnTo>
                    <a:pt x="37183" y="8441"/>
                  </a:lnTo>
                  <a:lnTo>
                    <a:pt x="37951" y="8405"/>
                  </a:lnTo>
                  <a:lnTo>
                    <a:pt x="38719" y="8376"/>
                  </a:lnTo>
                  <a:lnTo>
                    <a:pt x="39496" y="8361"/>
                  </a:lnTo>
                  <a:close/>
                  <a:moveTo>
                    <a:pt x="110021" y="34555"/>
                  </a:moveTo>
                  <a:lnTo>
                    <a:pt x="111988" y="34570"/>
                  </a:lnTo>
                  <a:lnTo>
                    <a:pt x="113964" y="34599"/>
                  </a:lnTo>
                  <a:lnTo>
                    <a:pt x="115932" y="34642"/>
                  </a:lnTo>
                  <a:lnTo>
                    <a:pt x="116130" y="34657"/>
                  </a:lnTo>
                  <a:lnTo>
                    <a:pt x="116320" y="34686"/>
                  </a:lnTo>
                  <a:lnTo>
                    <a:pt x="116492" y="34730"/>
                  </a:lnTo>
                  <a:lnTo>
                    <a:pt x="116648" y="34788"/>
                  </a:lnTo>
                  <a:lnTo>
                    <a:pt x="116794" y="34853"/>
                  </a:lnTo>
                  <a:lnTo>
                    <a:pt x="116932" y="34933"/>
                  </a:lnTo>
                  <a:lnTo>
                    <a:pt x="117053" y="35027"/>
                  </a:lnTo>
                  <a:lnTo>
                    <a:pt x="117165" y="35129"/>
                  </a:lnTo>
                  <a:lnTo>
                    <a:pt x="117260" y="35238"/>
                  </a:lnTo>
                  <a:lnTo>
                    <a:pt x="117347" y="35347"/>
                  </a:lnTo>
                  <a:lnTo>
                    <a:pt x="117416" y="35470"/>
                  </a:lnTo>
                  <a:lnTo>
                    <a:pt x="117476" y="35594"/>
                  </a:lnTo>
                  <a:lnTo>
                    <a:pt x="117519" y="35725"/>
                  </a:lnTo>
                  <a:lnTo>
                    <a:pt x="117554" y="35863"/>
                  </a:lnTo>
                  <a:lnTo>
                    <a:pt x="117571" y="35993"/>
                  </a:lnTo>
                  <a:lnTo>
                    <a:pt x="117580" y="36131"/>
                  </a:lnTo>
                  <a:lnTo>
                    <a:pt x="117571" y="36262"/>
                  </a:lnTo>
                  <a:lnTo>
                    <a:pt x="117554" y="36400"/>
                  </a:lnTo>
                  <a:lnTo>
                    <a:pt x="117519" y="36531"/>
                  </a:lnTo>
                  <a:lnTo>
                    <a:pt x="117476" y="36654"/>
                  </a:lnTo>
                  <a:lnTo>
                    <a:pt x="117416" y="36778"/>
                  </a:lnTo>
                  <a:lnTo>
                    <a:pt x="117347" y="36894"/>
                  </a:lnTo>
                  <a:lnTo>
                    <a:pt x="117260" y="37003"/>
                  </a:lnTo>
                  <a:lnTo>
                    <a:pt x="117165" y="37105"/>
                  </a:lnTo>
                  <a:lnTo>
                    <a:pt x="117053" y="37199"/>
                  </a:lnTo>
                  <a:lnTo>
                    <a:pt x="116932" y="37286"/>
                  </a:lnTo>
                  <a:lnTo>
                    <a:pt x="116794" y="37359"/>
                  </a:lnTo>
                  <a:lnTo>
                    <a:pt x="116648" y="37417"/>
                  </a:lnTo>
                  <a:lnTo>
                    <a:pt x="116492" y="37468"/>
                  </a:lnTo>
                  <a:lnTo>
                    <a:pt x="116320" y="37497"/>
                  </a:lnTo>
                  <a:lnTo>
                    <a:pt x="116130" y="37519"/>
                  </a:lnTo>
                  <a:lnTo>
                    <a:pt x="115932" y="37519"/>
                  </a:lnTo>
                  <a:lnTo>
                    <a:pt x="113973" y="37453"/>
                  </a:lnTo>
                  <a:lnTo>
                    <a:pt x="112014" y="37403"/>
                  </a:lnTo>
                  <a:lnTo>
                    <a:pt x="110064" y="37359"/>
                  </a:lnTo>
                  <a:lnTo>
                    <a:pt x="108114" y="37323"/>
                  </a:lnTo>
                  <a:lnTo>
                    <a:pt x="106155" y="37294"/>
                  </a:lnTo>
                  <a:lnTo>
                    <a:pt x="104205" y="37272"/>
                  </a:lnTo>
                  <a:lnTo>
                    <a:pt x="102255" y="37257"/>
                  </a:lnTo>
                  <a:lnTo>
                    <a:pt x="98363" y="37257"/>
                  </a:lnTo>
                  <a:lnTo>
                    <a:pt x="96413" y="37265"/>
                  </a:lnTo>
                  <a:lnTo>
                    <a:pt x="94463" y="37272"/>
                  </a:lnTo>
                  <a:lnTo>
                    <a:pt x="92512" y="37294"/>
                  </a:lnTo>
                  <a:lnTo>
                    <a:pt x="90562" y="37315"/>
                  </a:lnTo>
                  <a:lnTo>
                    <a:pt x="88612" y="37345"/>
                  </a:lnTo>
                  <a:lnTo>
                    <a:pt x="84712" y="37417"/>
                  </a:lnTo>
                  <a:lnTo>
                    <a:pt x="84617" y="37410"/>
                  </a:lnTo>
                  <a:lnTo>
                    <a:pt x="84531" y="37403"/>
                  </a:lnTo>
                  <a:lnTo>
                    <a:pt x="84453" y="37388"/>
                  </a:lnTo>
                  <a:lnTo>
                    <a:pt x="84375" y="37366"/>
                  </a:lnTo>
                  <a:lnTo>
                    <a:pt x="84298" y="37337"/>
                  </a:lnTo>
                  <a:lnTo>
                    <a:pt x="84229" y="37301"/>
                  </a:lnTo>
                  <a:lnTo>
                    <a:pt x="84168" y="37257"/>
                  </a:lnTo>
                  <a:lnTo>
                    <a:pt x="84108" y="37214"/>
                  </a:lnTo>
                  <a:lnTo>
                    <a:pt x="84056" y="37163"/>
                  </a:lnTo>
                  <a:lnTo>
                    <a:pt x="84004" y="37105"/>
                  </a:lnTo>
                  <a:lnTo>
                    <a:pt x="83961" y="37054"/>
                  </a:lnTo>
                  <a:lnTo>
                    <a:pt x="83927" y="36989"/>
                  </a:lnTo>
                  <a:lnTo>
                    <a:pt x="83892" y="36930"/>
                  </a:lnTo>
                  <a:lnTo>
                    <a:pt x="83866" y="36865"/>
                  </a:lnTo>
                  <a:lnTo>
                    <a:pt x="83849" y="36800"/>
                  </a:lnTo>
                  <a:lnTo>
                    <a:pt x="83832" y="36734"/>
                  </a:lnTo>
                  <a:lnTo>
                    <a:pt x="83832" y="36662"/>
                  </a:lnTo>
                  <a:lnTo>
                    <a:pt x="83823" y="36596"/>
                  </a:lnTo>
                  <a:lnTo>
                    <a:pt x="83832" y="36531"/>
                  </a:lnTo>
                  <a:lnTo>
                    <a:pt x="83840" y="36466"/>
                  </a:lnTo>
                  <a:lnTo>
                    <a:pt x="83858" y="36407"/>
                  </a:lnTo>
                  <a:lnTo>
                    <a:pt x="83875" y="36342"/>
                  </a:lnTo>
                  <a:lnTo>
                    <a:pt x="83909" y="36284"/>
                  </a:lnTo>
                  <a:lnTo>
                    <a:pt x="83944" y="36226"/>
                  </a:lnTo>
                  <a:lnTo>
                    <a:pt x="83978" y="36175"/>
                  </a:lnTo>
                  <a:lnTo>
                    <a:pt x="84030" y="36131"/>
                  </a:lnTo>
                  <a:lnTo>
                    <a:pt x="84091" y="36088"/>
                  </a:lnTo>
                  <a:lnTo>
                    <a:pt x="84151" y="36044"/>
                  </a:lnTo>
                  <a:lnTo>
                    <a:pt x="84220" y="36015"/>
                  </a:lnTo>
                  <a:lnTo>
                    <a:pt x="84298" y="35986"/>
                  </a:lnTo>
                  <a:lnTo>
                    <a:pt x="84375" y="35964"/>
                  </a:lnTo>
                  <a:lnTo>
                    <a:pt x="84470" y="35950"/>
                  </a:lnTo>
                  <a:lnTo>
                    <a:pt x="85445" y="35841"/>
                  </a:lnTo>
                  <a:lnTo>
                    <a:pt x="86420" y="35739"/>
                  </a:lnTo>
                  <a:lnTo>
                    <a:pt x="87404" y="35638"/>
                  </a:lnTo>
                  <a:lnTo>
                    <a:pt x="88379" y="35536"/>
                  </a:lnTo>
                  <a:lnTo>
                    <a:pt x="89363" y="35449"/>
                  </a:lnTo>
                  <a:lnTo>
                    <a:pt x="90338" y="35361"/>
                  </a:lnTo>
                  <a:lnTo>
                    <a:pt x="91322" y="35282"/>
                  </a:lnTo>
                  <a:lnTo>
                    <a:pt x="92297" y="35202"/>
                  </a:lnTo>
                  <a:lnTo>
                    <a:pt x="93280" y="35129"/>
                  </a:lnTo>
                  <a:lnTo>
                    <a:pt x="94264" y="35056"/>
                  </a:lnTo>
                  <a:lnTo>
                    <a:pt x="95248" y="34998"/>
                  </a:lnTo>
                  <a:lnTo>
                    <a:pt x="96232" y="34933"/>
                  </a:lnTo>
                  <a:lnTo>
                    <a:pt x="97215" y="34882"/>
                  </a:lnTo>
                  <a:lnTo>
                    <a:pt x="98199" y="34831"/>
                  </a:lnTo>
                  <a:lnTo>
                    <a:pt x="99183" y="34780"/>
                  </a:lnTo>
                  <a:lnTo>
                    <a:pt x="100166" y="34744"/>
                  </a:lnTo>
                  <a:lnTo>
                    <a:pt x="102134" y="34671"/>
                  </a:lnTo>
                  <a:lnTo>
                    <a:pt x="104101" y="34621"/>
                  </a:lnTo>
                  <a:lnTo>
                    <a:pt x="106077" y="34584"/>
                  </a:lnTo>
                  <a:lnTo>
                    <a:pt x="108045" y="34562"/>
                  </a:lnTo>
                  <a:lnTo>
                    <a:pt x="110021" y="34555"/>
                  </a:lnTo>
                  <a:close/>
                  <a:moveTo>
                    <a:pt x="127995" y="34054"/>
                  </a:moveTo>
                  <a:lnTo>
                    <a:pt x="128055" y="34061"/>
                  </a:lnTo>
                  <a:lnTo>
                    <a:pt x="128116" y="34068"/>
                  </a:lnTo>
                  <a:lnTo>
                    <a:pt x="128167" y="34083"/>
                  </a:lnTo>
                  <a:lnTo>
                    <a:pt x="128211" y="34105"/>
                  </a:lnTo>
                  <a:lnTo>
                    <a:pt x="128297" y="34156"/>
                  </a:lnTo>
                  <a:lnTo>
                    <a:pt x="128392" y="34207"/>
                  </a:lnTo>
                  <a:lnTo>
                    <a:pt x="128530" y="34185"/>
                  </a:lnTo>
                  <a:lnTo>
                    <a:pt x="128677" y="34156"/>
                  </a:lnTo>
                  <a:lnTo>
                    <a:pt x="128823" y="34141"/>
                  </a:lnTo>
                  <a:lnTo>
                    <a:pt x="128970" y="34127"/>
                  </a:lnTo>
                  <a:lnTo>
                    <a:pt x="129125" y="34119"/>
                  </a:lnTo>
                  <a:lnTo>
                    <a:pt x="129272" y="34112"/>
                  </a:lnTo>
                  <a:lnTo>
                    <a:pt x="129427" y="34119"/>
                  </a:lnTo>
                  <a:lnTo>
                    <a:pt x="129574" y="34127"/>
                  </a:lnTo>
                  <a:lnTo>
                    <a:pt x="129729" y="34134"/>
                  </a:lnTo>
                  <a:lnTo>
                    <a:pt x="129885" y="34156"/>
                  </a:lnTo>
                  <a:lnTo>
                    <a:pt x="130031" y="34177"/>
                  </a:lnTo>
                  <a:lnTo>
                    <a:pt x="130187" y="34207"/>
                  </a:lnTo>
                  <a:lnTo>
                    <a:pt x="130333" y="34236"/>
                  </a:lnTo>
                  <a:lnTo>
                    <a:pt x="130480" y="34272"/>
                  </a:lnTo>
                  <a:lnTo>
                    <a:pt x="130627" y="34315"/>
                  </a:lnTo>
                  <a:lnTo>
                    <a:pt x="130773" y="34359"/>
                  </a:lnTo>
                  <a:lnTo>
                    <a:pt x="130920" y="34410"/>
                  </a:lnTo>
                  <a:lnTo>
                    <a:pt x="131058" y="34468"/>
                  </a:lnTo>
                  <a:lnTo>
                    <a:pt x="131205" y="34526"/>
                  </a:lnTo>
                  <a:lnTo>
                    <a:pt x="131334" y="34591"/>
                  </a:lnTo>
                  <a:lnTo>
                    <a:pt x="131472" y="34664"/>
                  </a:lnTo>
                  <a:lnTo>
                    <a:pt x="131602" y="34737"/>
                  </a:lnTo>
                  <a:lnTo>
                    <a:pt x="131731" y="34817"/>
                  </a:lnTo>
                  <a:lnTo>
                    <a:pt x="131852" y="34897"/>
                  </a:lnTo>
                  <a:lnTo>
                    <a:pt x="131973" y="34984"/>
                  </a:lnTo>
                  <a:lnTo>
                    <a:pt x="132085" y="35078"/>
                  </a:lnTo>
                  <a:lnTo>
                    <a:pt x="132197" y="35173"/>
                  </a:lnTo>
                  <a:lnTo>
                    <a:pt x="132309" y="35274"/>
                  </a:lnTo>
                  <a:lnTo>
                    <a:pt x="132413" y="35383"/>
                  </a:lnTo>
                  <a:lnTo>
                    <a:pt x="132508" y="35492"/>
                  </a:lnTo>
                  <a:lnTo>
                    <a:pt x="132594" y="35601"/>
                  </a:lnTo>
                  <a:lnTo>
                    <a:pt x="132680" y="35725"/>
                  </a:lnTo>
                  <a:lnTo>
                    <a:pt x="132749" y="35834"/>
                  </a:lnTo>
                  <a:lnTo>
                    <a:pt x="132818" y="35943"/>
                  </a:lnTo>
                  <a:lnTo>
                    <a:pt x="132879" y="36052"/>
                  </a:lnTo>
                  <a:lnTo>
                    <a:pt x="132931" y="36168"/>
                  </a:lnTo>
                  <a:lnTo>
                    <a:pt x="133026" y="36393"/>
                  </a:lnTo>
                  <a:lnTo>
                    <a:pt x="133095" y="36618"/>
                  </a:lnTo>
                  <a:lnTo>
                    <a:pt x="133146" y="36843"/>
                  </a:lnTo>
                  <a:lnTo>
                    <a:pt x="133181" y="37076"/>
                  </a:lnTo>
                  <a:lnTo>
                    <a:pt x="133198" y="37301"/>
                  </a:lnTo>
                  <a:lnTo>
                    <a:pt x="133190" y="37533"/>
                  </a:lnTo>
                  <a:lnTo>
                    <a:pt x="133172" y="37759"/>
                  </a:lnTo>
                  <a:lnTo>
                    <a:pt x="133129" y="37984"/>
                  </a:lnTo>
                  <a:lnTo>
                    <a:pt x="133077" y="38209"/>
                  </a:lnTo>
                  <a:lnTo>
                    <a:pt x="133008" y="38434"/>
                  </a:lnTo>
                  <a:lnTo>
                    <a:pt x="132922" y="38652"/>
                  </a:lnTo>
                  <a:lnTo>
                    <a:pt x="132827" y="38870"/>
                  </a:lnTo>
                  <a:lnTo>
                    <a:pt x="132706" y="39081"/>
                  </a:lnTo>
                  <a:lnTo>
                    <a:pt x="132585" y="39284"/>
                  </a:lnTo>
                  <a:lnTo>
                    <a:pt x="132447" y="39487"/>
                  </a:lnTo>
                  <a:lnTo>
                    <a:pt x="132292" y="39691"/>
                  </a:lnTo>
                  <a:lnTo>
                    <a:pt x="132128" y="39880"/>
                  </a:lnTo>
                  <a:lnTo>
                    <a:pt x="131956" y="40061"/>
                  </a:lnTo>
                  <a:lnTo>
                    <a:pt x="131774" y="40243"/>
                  </a:lnTo>
                  <a:lnTo>
                    <a:pt x="131585" y="40417"/>
                  </a:lnTo>
                  <a:lnTo>
                    <a:pt x="131377" y="40577"/>
                  </a:lnTo>
                  <a:lnTo>
                    <a:pt x="131170" y="40737"/>
                  </a:lnTo>
                  <a:lnTo>
                    <a:pt x="130946" y="40882"/>
                  </a:lnTo>
                  <a:lnTo>
                    <a:pt x="130722" y="41020"/>
                  </a:lnTo>
                  <a:lnTo>
                    <a:pt x="130489" y="41144"/>
                  </a:lnTo>
                  <a:lnTo>
                    <a:pt x="130247" y="41260"/>
                  </a:lnTo>
                  <a:lnTo>
                    <a:pt x="130005" y="41369"/>
                  </a:lnTo>
                  <a:lnTo>
                    <a:pt x="129755" y="41463"/>
                  </a:lnTo>
                  <a:lnTo>
                    <a:pt x="129496" y="41550"/>
                  </a:lnTo>
                  <a:lnTo>
                    <a:pt x="129237" y="41623"/>
                  </a:lnTo>
                  <a:lnTo>
                    <a:pt x="128961" y="41681"/>
                  </a:lnTo>
                  <a:lnTo>
                    <a:pt x="128694" y="41732"/>
                  </a:lnTo>
                  <a:lnTo>
                    <a:pt x="128418" y="41761"/>
                  </a:lnTo>
                  <a:lnTo>
                    <a:pt x="128142" y="41783"/>
                  </a:lnTo>
                  <a:lnTo>
                    <a:pt x="127874" y="41790"/>
                  </a:lnTo>
                  <a:lnTo>
                    <a:pt x="127615" y="41783"/>
                  </a:lnTo>
                  <a:lnTo>
                    <a:pt x="127356" y="41761"/>
                  </a:lnTo>
                  <a:lnTo>
                    <a:pt x="127097" y="41732"/>
                  </a:lnTo>
                  <a:lnTo>
                    <a:pt x="126847" y="41688"/>
                  </a:lnTo>
                  <a:lnTo>
                    <a:pt x="126597" y="41630"/>
                  </a:lnTo>
                  <a:lnTo>
                    <a:pt x="126364" y="41565"/>
                  </a:lnTo>
                  <a:lnTo>
                    <a:pt x="126122" y="41485"/>
                  </a:lnTo>
                  <a:lnTo>
                    <a:pt x="125898" y="41398"/>
                  </a:lnTo>
                  <a:lnTo>
                    <a:pt x="125682" y="41296"/>
                  </a:lnTo>
                  <a:lnTo>
                    <a:pt x="125467" y="41180"/>
                  </a:lnTo>
                  <a:lnTo>
                    <a:pt x="125268" y="41064"/>
                  </a:lnTo>
                  <a:lnTo>
                    <a:pt x="125070" y="40933"/>
                  </a:lnTo>
                  <a:lnTo>
                    <a:pt x="124888" y="40788"/>
                  </a:lnTo>
                  <a:lnTo>
                    <a:pt x="124716" y="40642"/>
                  </a:lnTo>
                  <a:lnTo>
                    <a:pt x="124552" y="40483"/>
                  </a:lnTo>
                  <a:lnTo>
                    <a:pt x="124397" y="40315"/>
                  </a:lnTo>
                  <a:lnTo>
                    <a:pt x="124259" y="40141"/>
                  </a:lnTo>
                  <a:lnTo>
                    <a:pt x="124120" y="39960"/>
                  </a:lnTo>
                  <a:lnTo>
                    <a:pt x="124008" y="39763"/>
                  </a:lnTo>
                  <a:lnTo>
                    <a:pt x="123905" y="39567"/>
                  </a:lnTo>
                  <a:lnTo>
                    <a:pt x="123810" y="39364"/>
                  </a:lnTo>
                  <a:lnTo>
                    <a:pt x="123732" y="39153"/>
                  </a:lnTo>
                  <a:lnTo>
                    <a:pt x="123672" y="38935"/>
                  </a:lnTo>
                  <a:lnTo>
                    <a:pt x="123620" y="38710"/>
                  </a:lnTo>
                  <a:lnTo>
                    <a:pt x="123594" y="38478"/>
                  </a:lnTo>
                  <a:lnTo>
                    <a:pt x="123577" y="38245"/>
                  </a:lnTo>
                  <a:lnTo>
                    <a:pt x="123577" y="38006"/>
                  </a:lnTo>
                  <a:lnTo>
                    <a:pt x="123585" y="37817"/>
                  </a:lnTo>
                  <a:lnTo>
                    <a:pt x="123611" y="37628"/>
                  </a:lnTo>
                  <a:lnTo>
                    <a:pt x="123637" y="37439"/>
                  </a:lnTo>
                  <a:lnTo>
                    <a:pt x="123680" y="37250"/>
                  </a:lnTo>
                  <a:lnTo>
                    <a:pt x="123732" y="37069"/>
                  </a:lnTo>
                  <a:lnTo>
                    <a:pt x="123793" y="36887"/>
                  </a:lnTo>
                  <a:lnTo>
                    <a:pt x="123862" y="36705"/>
                  </a:lnTo>
                  <a:lnTo>
                    <a:pt x="123939" y="36524"/>
                  </a:lnTo>
                  <a:lnTo>
                    <a:pt x="124026" y="36349"/>
                  </a:lnTo>
                  <a:lnTo>
                    <a:pt x="124120" y="36182"/>
                  </a:lnTo>
                  <a:lnTo>
                    <a:pt x="124233" y="36015"/>
                  </a:lnTo>
                  <a:lnTo>
                    <a:pt x="124345" y="35848"/>
                  </a:lnTo>
                  <a:lnTo>
                    <a:pt x="124466" y="35696"/>
                  </a:lnTo>
                  <a:lnTo>
                    <a:pt x="124595" y="35543"/>
                  </a:lnTo>
                  <a:lnTo>
                    <a:pt x="124724" y="35391"/>
                  </a:lnTo>
                  <a:lnTo>
                    <a:pt x="124871" y="35253"/>
                  </a:lnTo>
                  <a:lnTo>
                    <a:pt x="125018" y="35115"/>
                  </a:lnTo>
                  <a:lnTo>
                    <a:pt x="125182" y="34984"/>
                  </a:lnTo>
                  <a:lnTo>
                    <a:pt x="125346" y="34868"/>
                  </a:lnTo>
                  <a:lnTo>
                    <a:pt x="125510" y="34751"/>
                  </a:lnTo>
                  <a:lnTo>
                    <a:pt x="125691" y="34642"/>
                  </a:lnTo>
                  <a:lnTo>
                    <a:pt x="125872" y="34541"/>
                  </a:lnTo>
                  <a:lnTo>
                    <a:pt x="126062" y="34446"/>
                  </a:lnTo>
                  <a:lnTo>
                    <a:pt x="126260" y="34366"/>
                  </a:lnTo>
                  <a:lnTo>
                    <a:pt x="126459" y="34294"/>
                  </a:lnTo>
                  <a:lnTo>
                    <a:pt x="126666" y="34228"/>
                  </a:lnTo>
                  <a:lnTo>
                    <a:pt x="126873" y="34170"/>
                  </a:lnTo>
                  <a:lnTo>
                    <a:pt x="127089" y="34127"/>
                  </a:lnTo>
                  <a:lnTo>
                    <a:pt x="127305" y="34090"/>
                  </a:lnTo>
                  <a:lnTo>
                    <a:pt x="127529" y="34068"/>
                  </a:lnTo>
                  <a:lnTo>
                    <a:pt x="127762" y="34054"/>
                  </a:lnTo>
                  <a:close/>
                  <a:moveTo>
                    <a:pt x="25077" y="1"/>
                  </a:moveTo>
                  <a:lnTo>
                    <a:pt x="23109" y="22"/>
                  </a:lnTo>
                  <a:lnTo>
                    <a:pt x="21142" y="51"/>
                  </a:lnTo>
                  <a:lnTo>
                    <a:pt x="19183" y="102"/>
                  </a:lnTo>
                  <a:lnTo>
                    <a:pt x="18208" y="131"/>
                  </a:lnTo>
                  <a:lnTo>
                    <a:pt x="17233" y="168"/>
                  </a:lnTo>
                  <a:lnTo>
                    <a:pt x="16258" y="204"/>
                  </a:lnTo>
                  <a:lnTo>
                    <a:pt x="15292" y="248"/>
                  </a:lnTo>
                  <a:lnTo>
                    <a:pt x="14325" y="298"/>
                  </a:lnTo>
                  <a:lnTo>
                    <a:pt x="13359" y="349"/>
                  </a:lnTo>
                  <a:lnTo>
                    <a:pt x="12392" y="415"/>
                  </a:lnTo>
                  <a:lnTo>
                    <a:pt x="11426" y="480"/>
                  </a:lnTo>
                  <a:lnTo>
                    <a:pt x="10468" y="545"/>
                  </a:lnTo>
                  <a:lnTo>
                    <a:pt x="9510" y="625"/>
                  </a:lnTo>
                  <a:lnTo>
                    <a:pt x="9130" y="654"/>
                  </a:lnTo>
                  <a:lnTo>
                    <a:pt x="8759" y="676"/>
                  </a:lnTo>
                  <a:lnTo>
                    <a:pt x="8397" y="691"/>
                  </a:lnTo>
                  <a:lnTo>
                    <a:pt x="8043" y="698"/>
                  </a:lnTo>
                  <a:lnTo>
                    <a:pt x="7353" y="705"/>
                  </a:lnTo>
                  <a:lnTo>
                    <a:pt x="6076" y="705"/>
                  </a:lnTo>
                  <a:lnTo>
                    <a:pt x="5472" y="713"/>
                  </a:lnTo>
                  <a:lnTo>
                    <a:pt x="5178" y="727"/>
                  </a:lnTo>
                  <a:lnTo>
                    <a:pt x="4894" y="742"/>
                  </a:lnTo>
                  <a:lnTo>
                    <a:pt x="4618" y="763"/>
                  </a:lnTo>
                  <a:lnTo>
                    <a:pt x="4341" y="800"/>
                  </a:lnTo>
                  <a:lnTo>
                    <a:pt x="4074" y="836"/>
                  </a:lnTo>
                  <a:lnTo>
                    <a:pt x="3806" y="894"/>
                  </a:lnTo>
                  <a:lnTo>
                    <a:pt x="3539" y="952"/>
                  </a:lnTo>
                  <a:lnTo>
                    <a:pt x="3289" y="1032"/>
                  </a:lnTo>
                  <a:lnTo>
                    <a:pt x="3030" y="1119"/>
                  </a:lnTo>
                  <a:lnTo>
                    <a:pt x="2780" y="1228"/>
                  </a:lnTo>
                  <a:lnTo>
                    <a:pt x="2538" y="1344"/>
                  </a:lnTo>
                  <a:lnTo>
                    <a:pt x="2288" y="1482"/>
                  </a:lnTo>
                  <a:lnTo>
                    <a:pt x="2046" y="1642"/>
                  </a:lnTo>
                  <a:lnTo>
                    <a:pt x="1804" y="1817"/>
                  </a:lnTo>
                  <a:lnTo>
                    <a:pt x="1571" y="2013"/>
                  </a:lnTo>
                  <a:lnTo>
                    <a:pt x="1338" y="2231"/>
                  </a:lnTo>
                  <a:lnTo>
                    <a:pt x="1097" y="2470"/>
                  </a:lnTo>
                  <a:lnTo>
                    <a:pt x="864" y="2732"/>
                  </a:lnTo>
                  <a:lnTo>
                    <a:pt x="640" y="3022"/>
                  </a:lnTo>
                  <a:lnTo>
                    <a:pt x="407" y="3342"/>
                  </a:lnTo>
                  <a:lnTo>
                    <a:pt x="346" y="3429"/>
                  </a:lnTo>
                  <a:lnTo>
                    <a:pt x="294" y="3538"/>
                  </a:lnTo>
                  <a:lnTo>
                    <a:pt x="243" y="3654"/>
                  </a:lnTo>
                  <a:lnTo>
                    <a:pt x="199" y="3785"/>
                  </a:lnTo>
                  <a:lnTo>
                    <a:pt x="165" y="3930"/>
                  </a:lnTo>
                  <a:lnTo>
                    <a:pt x="130" y="4083"/>
                  </a:lnTo>
                  <a:lnTo>
                    <a:pt x="96" y="4250"/>
                  </a:lnTo>
                  <a:lnTo>
                    <a:pt x="70" y="4424"/>
                  </a:lnTo>
                  <a:lnTo>
                    <a:pt x="36" y="4809"/>
                  </a:lnTo>
                  <a:lnTo>
                    <a:pt x="10" y="5231"/>
                  </a:lnTo>
                  <a:lnTo>
                    <a:pt x="1" y="5681"/>
                  </a:lnTo>
                  <a:lnTo>
                    <a:pt x="1" y="6168"/>
                  </a:lnTo>
                  <a:lnTo>
                    <a:pt x="10" y="6683"/>
                  </a:lnTo>
                  <a:lnTo>
                    <a:pt x="36" y="7221"/>
                  </a:lnTo>
                  <a:lnTo>
                    <a:pt x="79" y="7780"/>
                  </a:lnTo>
                  <a:lnTo>
                    <a:pt x="122" y="8361"/>
                  </a:lnTo>
                  <a:lnTo>
                    <a:pt x="174" y="8950"/>
                  </a:lnTo>
                  <a:lnTo>
                    <a:pt x="234" y="9553"/>
                  </a:lnTo>
                  <a:lnTo>
                    <a:pt x="372" y="10780"/>
                  </a:lnTo>
                  <a:lnTo>
                    <a:pt x="527" y="12015"/>
                  </a:lnTo>
                  <a:lnTo>
                    <a:pt x="683" y="13221"/>
                  </a:lnTo>
                  <a:lnTo>
                    <a:pt x="847" y="14376"/>
                  </a:lnTo>
                  <a:lnTo>
                    <a:pt x="1011" y="15458"/>
                  </a:lnTo>
                  <a:lnTo>
                    <a:pt x="1149" y="16439"/>
                  </a:lnTo>
                  <a:lnTo>
                    <a:pt x="1269" y="17289"/>
                  </a:lnTo>
                  <a:lnTo>
                    <a:pt x="1356" y="17986"/>
                  </a:lnTo>
                  <a:lnTo>
                    <a:pt x="1390" y="18262"/>
                  </a:lnTo>
                  <a:lnTo>
                    <a:pt x="1408" y="18495"/>
                  </a:lnTo>
                  <a:lnTo>
                    <a:pt x="1623" y="21647"/>
                  </a:lnTo>
                  <a:lnTo>
                    <a:pt x="1830" y="24800"/>
                  </a:lnTo>
                  <a:lnTo>
                    <a:pt x="2037" y="27952"/>
                  </a:lnTo>
                  <a:lnTo>
                    <a:pt x="2141" y="29529"/>
                  </a:lnTo>
                  <a:lnTo>
                    <a:pt x="2227" y="31105"/>
                  </a:lnTo>
                  <a:lnTo>
                    <a:pt x="2314" y="32681"/>
                  </a:lnTo>
                  <a:lnTo>
                    <a:pt x="2391" y="34257"/>
                  </a:lnTo>
                  <a:lnTo>
                    <a:pt x="2460" y="35841"/>
                  </a:lnTo>
                  <a:lnTo>
                    <a:pt x="2512" y="37417"/>
                  </a:lnTo>
                  <a:lnTo>
                    <a:pt x="2555" y="38993"/>
                  </a:lnTo>
                  <a:lnTo>
                    <a:pt x="2590" y="40570"/>
                  </a:lnTo>
                  <a:lnTo>
                    <a:pt x="2598" y="42146"/>
                  </a:lnTo>
                  <a:lnTo>
                    <a:pt x="2598" y="43722"/>
                  </a:lnTo>
                  <a:lnTo>
                    <a:pt x="2590" y="43817"/>
                  </a:lnTo>
                  <a:lnTo>
                    <a:pt x="2581" y="43897"/>
                  </a:lnTo>
                  <a:lnTo>
                    <a:pt x="2538" y="44056"/>
                  </a:lnTo>
                  <a:lnTo>
                    <a:pt x="4652" y="43991"/>
                  </a:lnTo>
                  <a:lnTo>
                    <a:pt x="6775" y="43933"/>
                  </a:lnTo>
                  <a:lnTo>
                    <a:pt x="8897" y="43875"/>
                  </a:lnTo>
                  <a:lnTo>
                    <a:pt x="11020" y="43831"/>
                  </a:lnTo>
                  <a:lnTo>
                    <a:pt x="13143" y="43788"/>
                  </a:lnTo>
                  <a:lnTo>
                    <a:pt x="15266" y="43751"/>
                  </a:lnTo>
                  <a:lnTo>
                    <a:pt x="17388" y="43715"/>
                  </a:lnTo>
                  <a:lnTo>
                    <a:pt x="19511" y="43686"/>
                  </a:lnTo>
                  <a:lnTo>
                    <a:pt x="23757" y="43642"/>
                  </a:lnTo>
                  <a:lnTo>
                    <a:pt x="28011" y="43613"/>
                  </a:lnTo>
                  <a:lnTo>
                    <a:pt x="32265" y="43599"/>
                  </a:lnTo>
                  <a:lnTo>
                    <a:pt x="36519" y="43599"/>
                  </a:lnTo>
                  <a:lnTo>
                    <a:pt x="40782" y="43613"/>
                  </a:lnTo>
                  <a:lnTo>
                    <a:pt x="45044" y="43635"/>
                  </a:lnTo>
                  <a:lnTo>
                    <a:pt x="49298" y="43671"/>
                  </a:lnTo>
                  <a:lnTo>
                    <a:pt x="53561" y="43715"/>
                  </a:lnTo>
                  <a:lnTo>
                    <a:pt x="57824" y="43766"/>
                  </a:lnTo>
                  <a:lnTo>
                    <a:pt x="62095" y="43817"/>
                  </a:lnTo>
                  <a:lnTo>
                    <a:pt x="70621" y="43940"/>
                  </a:lnTo>
                  <a:lnTo>
                    <a:pt x="79155" y="44078"/>
                  </a:lnTo>
                  <a:lnTo>
                    <a:pt x="87680" y="44209"/>
                  </a:lnTo>
                  <a:lnTo>
                    <a:pt x="91943" y="44274"/>
                  </a:lnTo>
                  <a:lnTo>
                    <a:pt x="96214" y="44332"/>
                  </a:lnTo>
                  <a:lnTo>
                    <a:pt x="100477" y="44383"/>
                  </a:lnTo>
                  <a:lnTo>
                    <a:pt x="104740" y="44427"/>
                  </a:lnTo>
                  <a:lnTo>
                    <a:pt x="108994" y="44463"/>
                  </a:lnTo>
                  <a:lnTo>
                    <a:pt x="113257" y="44492"/>
                  </a:lnTo>
                  <a:lnTo>
                    <a:pt x="117511" y="44507"/>
                  </a:lnTo>
                  <a:lnTo>
                    <a:pt x="121773" y="44514"/>
                  </a:lnTo>
                  <a:lnTo>
                    <a:pt x="126027" y="44507"/>
                  </a:lnTo>
                  <a:lnTo>
                    <a:pt x="130282" y="44485"/>
                  </a:lnTo>
                  <a:lnTo>
                    <a:pt x="134527" y="44441"/>
                  </a:lnTo>
                  <a:lnTo>
                    <a:pt x="136650" y="44420"/>
                  </a:lnTo>
                  <a:lnTo>
                    <a:pt x="138772" y="44391"/>
                  </a:lnTo>
                  <a:lnTo>
                    <a:pt x="138842" y="44398"/>
                  </a:lnTo>
                  <a:lnTo>
                    <a:pt x="138893" y="44412"/>
                  </a:lnTo>
                  <a:lnTo>
                    <a:pt x="138954" y="44434"/>
                  </a:lnTo>
                  <a:lnTo>
                    <a:pt x="139014" y="44441"/>
                  </a:lnTo>
                  <a:lnTo>
                    <a:pt x="139161" y="42952"/>
                  </a:lnTo>
                  <a:lnTo>
                    <a:pt x="139290" y="41463"/>
                  </a:lnTo>
                  <a:lnTo>
                    <a:pt x="139420" y="39974"/>
                  </a:lnTo>
                  <a:lnTo>
                    <a:pt x="139540" y="38485"/>
                  </a:lnTo>
                  <a:lnTo>
                    <a:pt x="139653" y="36996"/>
                  </a:lnTo>
                  <a:lnTo>
                    <a:pt x="139756" y="35507"/>
                  </a:lnTo>
                  <a:lnTo>
                    <a:pt x="139851" y="34018"/>
                  </a:lnTo>
                  <a:lnTo>
                    <a:pt x="139937" y="32529"/>
                  </a:lnTo>
                  <a:lnTo>
                    <a:pt x="140015" y="31039"/>
                  </a:lnTo>
                  <a:lnTo>
                    <a:pt x="140075" y="29550"/>
                  </a:lnTo>
                  <a:lnTo>
                    <a:pt x="140136" y="28061"/>
                  </a:lnTo>
                  <a:lnTo>
                    <a:pt x="140179" y="26565"/>
                  </a:lnTo>
                  <a:lnTo>
                    <a:pt x="140214" y="25076"/>
                  </a:lnTo>
                  <a:lnTo>
                    <a:pt x="140231" y="23587"/>
                  </a:lnTo>
                  <a:lnTo>
                    <a:pt x="140239" y="22090"/>
                  </a:lnTo>
                  <a:lnTo>
                    <a:pt x="140239" y="20594"/>
                  </a:lnTo>
                  <a:lnTo>
                    <a:pt x="140239" y="19868"/>
                  </a:lnTo>
                  <a:lnTo>
                    <a:pt x="140248" y="19134"/>
                  </a:lnTo>
                  <a:lnTo>
                    <a:pt x="140274" y="18393"/>
                  </a:lnTo>
                  <a:lnTo>
                    <a:pt x="140300" y="17652"/>
                  </a:lnTo>
                  <a:lnTo>
                    <a:pt x="140369" y="16163"/>
                  </a:lnTo>
                  <a:lnTo>
                    <a:pt x="140395" y="15429"/>
                  </a:lnTo>
                  <a:lnTo>
                    <a:pt x="140421" y="14688"/>
                  </a:lnTo>
                  <a:lnTo>
                    <a:pt x="140438" y="13955"/>
                  </a:lnTo>
                  <a:lnTo>
                    <a:pt x="140447" y="13236"/>
                  </a:lnTo>
                  <a:lnTo>
                    <a:pt x="140447" y="12516"/>
                  </a:lnTo>
                  <a:lnTo>
                    <a:pt x="140421" y="11812"/>
                  </a:lnTo>
                  <a:lnTo>
                    <a:pt x="140412" y="11456"/>
                  </a:lnTo>
                  <a:lnTo>
                    <a:pt x="140386" y="11114"/>
                  </a:lnTo>
                  <a:lnTo>
                    <a:pt x="140360" y="10766"/>
                  </a:lnTo>
                  <a:lnTo>
                    <a:pt x="140326" y="10424"/>
                  </a:lnTo>
                  <a:lnTo>
                    <a:pt x="140283" y="10090"/>
                  </a:lnTo>
                  <a:lnTo>
                    <a:pt x="140239" y="9756"/>
                  </a:lnTo>
                  <a:lnTo>
                    <a:pt x="140188" y="9429"/>
                  </a:lnTo>
                  <a:lnTo>
                    <a:pt x="140127" y="9102"/>
                  </a:lnTo>
                  <a:lnTo>
                    <a:pt x="140067" y="8783"/>
                  </a:lnTo>
                  <a:lnTo>
                    <a:pt x="139989" y="8463"/>
                  </a:lnTo>
                  <a:lnTo>
                    <a:pt x="139903" y="8151"/>
                  </a:lnTo>
                  <a:lnTo>
                    <a:pt x="139817" y="7846"/>
                  </a:lnTo>
                  <a:lnTo>
                    <a:pt x="139713" y="7541"/>
                  </a:lnTo>
                  <a:lnTo>
                    <a:pt x="139609" y="7243"/>
                  </a:lnTo>
                  <a:lnTo>
                    <a:pt x="139489" y="6952"/>
                  </a:lnTo>
                  <a:lnTo>
                    <a:pt x="139359" y="6669"/>
                  </a:lnTo>
                  <a:lnTo>
                    <a:pt x="139221" y="6386"/>
                  </a:lnTo>
                  <a:lnTo>
                    <a:pt x="139074" y="6110"/>
                  </a:lnTo>
                  <a:lnTo>
                    <a:pt x="138911" y="5841"/>
                  </a:lnTo>
                  <a:lnTo>
                    <a:pt x="138747" y="5579"/>
                  </a:lnTo>
                  <a:lnTo>
                    <a:pt x="138557" y="5325"/>
                  </a:lnTo>
                  <a:lnTo>
                    <a:pt x="138367" y="5078"/>
                  </a:lnTo>
                  <a:lnTo>
                    <a:pt x="138160" y="4838"/>
                  </a:lnTo>
                  <a:lnTo>
                    <a:pt x="137944" y="4599"/>
                  </a:lnTo>
                  <a:lnTo>
                    <a:pt x="137711" y="4374"/>
                  </a:lnTo>
                  <a:lnTo>
                    <a:pt x="137461" y="4156"/>
                  </a:lnTo>
                  <a:lnTo>
                    <a:pt x="137202" y="3938"/>
                  </a:lnTo>
                  <a:lnTo>
                    <a:pt x="136935" y="3734"/>
                  </a:lnTo>
                  <a:lnTo>
                    <a:pt x="136641" y="3538"/>
                  </a:lnTo>
                  <a:lnTo>
                    <a:pt x="136339" y="3349"/>
                  </a:lnTo>
                  <a:lnTo>
                    <a:pt x="136028" y="3168"/>
                  </a:lnTo>
                  <a:lnTo>
                    <a:pt x="135692" y="3001"/>
                  </a:lnTo>
                  <a:lnTo>
                    <a:pt x="135347" y="2834"/>
                  </a:lnTo>
                  <a:lnTo>
                    <a:pt x="134984" y="2681"/>
                  </a:lnTo>
                  <a:lnTo>
                    <a:pt x="134596" y="2536"/>
                  </a:lnTo>
                  <a:lnTo>
                    <a:pt x="134199" y="2398"/>
                  </a:lnTo>
                  <a:lnTo>
                    <a:pt x="133785" y="2274"/>
                  </a:lnTo>
                  <a:lnTo>
                    <a:pt x="133353" y="2158"/>
                  </a:lnTo>
                  <a:lnTo>
                    <a:pt x="132905" y="2049"/>
                  </a:lnTo>
                  <a:lnTo>
                    <a:pt x="132439" y="1955"/>
                  </a:lnTo>
                  <a:lnTo>
                    <a:pt x="132016" y="1875"/>
                  </a:lnTo>
                  <a:lnTo>
                    <a:pt x="131585" y="1802"/>
                  </a:lnTo>
                  <a:lnTo>
                    <a:pt x="131153" y="1737"/>
                  </a:lnTo>
                  <a:lnTo>
                    <a:pt x="130713" y="1671"/>
                  </a:lnTo>
                  <a:lnTo>
                    <a:pt x="130273" y="1606"/>
                  </a:lnTo>
                  <a:lnTo>
                    <a:pt x="129833" y="1555"/>
                  </a:lnTo>
                  <a:lnTo>
                    <a:pt x="128935" y="1453"/>
                  </a:lnTo>
                  <a:lnTo>
                    <a:pt x="128029" y="1366"/>
                  </a:lnTo>
                  <a:lnTo>
                    <a:pt x="127106" y="1301"/>
                  </a:lnTo>
                  <a:lnTo>
                    <a:pt x="126183" y="1243"/>
                  </a:lnTo>
                  <a:lnTo>
                    <a:pt x="125242" y="1199"/>
                  </a:lnTo>
                  <a:lnTo>
                    <a:pt x="124302" y="1163"/>
                  </a:lnTo>
                  <a:lnTo>
                    <a:pt x="123352" y="1141"/>
                  </a:lnTo>
                  <a:lnTo>
                    <a:pt x="122395" y="1134"/>
                  </a:lnTo>
                  <a:lnTo>
                    <a:pt x="121428" y="1134"/>
                  </a:lnTo>
                  <a:lnTo>
                    <a:pt x="120462" y="1141"/>
                  </a:lnTo>
                  <a:lnTo>
                    <a:pt x="119487" y="1148"/>
                  </a:lnTo>
                  <a:lnTo>
                    <a:pt x="118520" y="1170"/>
                  </a:lnTo>
                  <a:lnTo>
                    <a:pt x="117545" y="1199"/>
                  </a:lnTo>
                  <a:lnTo>
                    <a:pt x="115586" y="1265"/>
                  </a:lnTo>
                  <a:lnTo>
                    <a:pt x="113645" y="1344"/>
                  </a:lnTo>
                  <a:lnTo>
                    <a:pt x="109788" y="1504"/>
                  </a:lnTo>
                  <a:lnTo>
                    <a:pt x="107889" y="1577"/>
                  </a:lnTo>
                  <a:lnTo>
                    <a:pt x="106957" y="1613"/>
                  </a:lnTo>
                  <a:lnTo>
                    <a:pt x="106034" y="1635"/>
                  </a:lnTo>
                  <a:lnTo>
                    <a:pt x="105119" y="1657"/>
                  </a:lnTo>
                  <a:lnTo>
                    <a:pt x="104213" y="1671"/>
                  </a:lnTo>
                  <a:lnTo>
                    <a:pt x="103316" y="1679"/>
                  </a:lnTo>
                  <a:lnTo>
                    <a:pt x="102436" y="1671"/>
                  </a:lnTo>
                  <a:lnTo>
                    <a:pt x="94946" y="1584"/>
                  </a:lnTo>
                  <a:lnTo>
                    <a:pt x="87456" y="1497"/>
                  </a:lnTo>
                  <a:lnTo>
                    <a:pt x="72467" y="1337"/>
                  </a:lnTo>
                  <a:lnTo>
                    <a:pt x="70543" y="1315"/>
                  </a:lnTo>
                  <a:lnTo>
                    <a:pt x="68610" y="1279"/>
                  </a:lnTo>
                  <a:lnTo>
                    <a:pt x="66660" y="1236"/>
                  </a:lnTo>
                  <a:lnTo>
                    <a:pt x="64710" y="1185"/>
                  </a:lnTo>
                  <a:lnTo>
                    <a:pt x="62760" y="1119"/>
                  </a:lnTo>
                  <a:lnTo>
                    <a:pt x="60792" y="1054"/>
                  </a:lnTo>
                  <a:lnTo>
                    <a:pt x="56849" y="909"/>
                  </a:lnTo>
                  <a:lnTo>
                    <a:pt x="52897" y="749"/>
                  </a:lnTo>
                  <a:lnTo>
                    <a:pt x="48919" y="582"/>
                  </a:lnTo>
                  <a:lnTo>
                    <a:pt x="44941" y="422"/>
                  </a:lnTo>
                  <a:lnTo>
                    <a:pt x="42948" y="349"/>
                  </a:lnTo>
                  <a:lnTo>
                    <a:pt x="40954" y="277"/>
                  </a:lnTo>
                  <a:lnTo>
                    <a:pt x="38961" y="211"/>
                  </a:lnTo>
                  <a:lnTo>
                    <a:pt x="36968" y="153"/>
                  </a:lnTo>
                  <a:lnTo>
                    <a:pt x="34983" y="102"/>
                  </a:lnTo>
                  <a:lnTo>
                    <a:pt x="32990" y="59"/>
                  </a:lnTo>
                  <a:lnTo>
                    <a:pt x="31005" y="30"/>
                  </a:lnTo>
                  <a:lnTo>
                    <a:pt x="29029" y="8"/>
                  </a:lnTo>
                  <a:lnTo>
                    <a:pt x="270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2213475" y="-2514000"/>
              <a:ext cx="288225" cy="234650"/>
            </a:xfrm>
            <a:custGeom>
              <a:avLst/>
              <a:gdLst/>
              <a:ahLst/>
              <a:cxnLst/>
              <a:rect l="l" t="t" r="r" b="b"/>
              <a:pathLst>
                <a:path w="11529" h="9386" extrusionOk="0">
                  <a:moveTo>
                    <a:pt x="5764" y="2630"/>
                  </a:moveTo>
                  <a:lnTo>
                    <a:pt x="5894" y="2644"/>
                  </a:lnTo>
                  <a:lnTo>
                    <a:pt x="6032" y="2659"/>
                  </a:lnTo>
                  <a:lnTo>
                    <a:pt x="6170" y="2680"/>
                  </a:lnTo>
                  <a:lnTo>
                    <a:pt x="6308" y="2717"/>
                  </a:lnTo>
                  <a:lnTo>
                    <a:pt x="6437" y="2746"/>
                  </a:lnTo>
                  <a:lnTo>
                    <a:pt x="6576" y="2789"/>
                  </a:lnTo>
                  <a:lnTo>
                    <a:pt x="6696" y="2833"/>
                  </a:lnTo>
                  <a:lnTo>
                    <a:pt x="6826" y="2884"/>
                  </a:lnTo>
                  <a:lnTo>
                    <a:pt x="6947" y="2942"/>
                  </a:lnTo>
                  <a:lnTo>
                    <a:pt x="7067" y="3007"/>
                  </a:lnTo>
                  <a:lnTo>
                    <a:pt x="7180" y="3080"/>
                  </a:lnTo>
                  <a:lnTo>
                    <a:pt x="7292" y="3153"/>
                  </a:lnTo>
                  <a:lnTo>
                    <a:pt x="7404" y="3240"/>
                  </a:lnTo>
                  <a:lnTo>
                    <a:pt x="7507" y="3320"/>
                  </a:lnTo>
                  <a:lnTo>
                    <a:pt x="7602" y="3414"/>
                  </a:lnTo>
                  <a:lnTo>
                    <a:pt x="7697" y="3509"/>
                  </a:lnTo>
                  <a:lnTo>
                    <a:pt x="7784" y="3603"/>
                  </a:lnTo>
                  <a:lnTo>
                    <a:pt x="7870" y="3705"/>
                  </a:lnTo>
                  <a:lnTo>
                    <a:pt x="7948" y="3806"/>
                  </a:lnTo>
                  <a:lnTo>
                    <a:pt x="8017" y="3915"/>
                  </a:lnTo>
                  <a:lnTo>
                    <a:pt x="8077" y="4024"/>
                  </a:lnTo>
                  <a:lnTo>
                    <a:pt x="8137" y="4133"/>
                  </a:lnTo>
                  <a:lnTo>
                    <a:pt x="8189" y="4249"/>
                  </a:lnTo>
                  <a:lnTo>
                    <a:pt x="8232" y="4366"/>
                  </a:lnTo>
                  <a:lnTo>
                    <a:pt x="8267" y="4482"/>
                  </a:lnTo>
                  <a:lnTo>
                    <a:pt x="8301" y="4598"/>
                  </a:lnTo>
                  <a:lnTo>
                    <a:pt x="8319" y="4714"/>
                  </a:lnTo>
                  <a:lnTo>
                    <a:pt x="8336" y="4838"/>
                  </a:lnTo>
                  <a:lnTo>
                    <a:pt x="8336" y="4954"/>
                  </a:lnTo>
                  <a:lnTo>
                    <a:pt x="8336" y="5070"/>
                  </a:lnTo>
                  <a:lnTo>
                    <a:pt x="8319" y="5194"/>
                  </a:lnTo>
                  <a:lnTo>
                    <a:pt x="8293" y="5310"/>
                  </a:lnTo>
                  <a:lnTo>
                    <a:pt x="8267" y="5426"/>
                  </a:lnTo>
                  <a:lnTo>
                    <a:pt x="8224" y="5542"/>
                  </a:lnTo>
                  <a:lnTo>
                    <a:pt x="8163" y="5651"/>
                  </a:lnTo>
                  <a:lnTo>
                    <a:pt x="8103" y="5768"/>
                  </a:lnTo>
                  <a:lnTo>
                    <a:pt x="8042" y="5862"/>
                  </a:lnTo>
                  <a:lnTo>
                    <a:pt x="7982" y="5949"/>
                  </a:lnTo>
                  <a:lnTo>
                    <a:pt x="7913" y="6029"/>
                  </a:lnTo>
                  <a:lnTo>
                    <a:pt x="7835" y="6116"/>
                  </a:lnTo>
                  <a:lnTo>
                    <a:pt x="7749" y="6189"/>
                  </a:lnTo>
                  <a:lnTo>
                    <a:pt x="7654" y="6269"/>
                  </a:lnTo>
                  <a:lnTo>
                    <a:pt x="7559" y="6334"/>
                  </a:lnTo>
                  <a:lnTo>
                    <a:pt x="7464" y="6400"/>
                  </a:lnTo>
                  <a:lnTo>
                    <a:pt x="7361" y="6465"/>
                  </a:lnTo>
                  <a:lnTo>
                    <a:pt x="7249" y="6523"/>
                  </a:lnTo>
                  <a:lnTo>
                    <a:pt x="7136" y="6574"/>
                  </a:lnTo>
                  <a:lnTo>
                    <a:pt x="7024" y="6625"/>
                  </a:lnTo>
                  <a:lnTo>
                    <a:pt x="6903" y="6668"/>
                  </a:lnTo>
                  <a:lnTo>
                    <a:pt x="6783" y="6705"/>
                  </a:lnTo>
                  <a:lnTo>
                    <a:pt x="6662" y="6741"/>
                  </a:lnTo>
                  <a:lnTo>
                    <a:pt x="6541" y="6770"/>
                  </a:lnTo>
                  <a:lnTo>
                    <a:pt x="6412" y="6792"/>
                  </a:lnTo>
                  <a:lnTo>
                    <a:pt x="6291" y="6806"/>
                  </a:lnTo>
                  <a:lnTo>
                    <a:pt x="6161" y="6821"/>
                  </a:lnTo>
                  <a:lnTo>
                    <a:pt x="6032" y="6828"/>
                  </a:lnTo>
                  <a:lnTo>
                    <a:pt x="5902" y="6835"/>
                  </a:lnTo>
                  <a:lnTo>
                    <a:pt x="5782" y="6828"/>
                  </a:lnTo>
                  <a:lnTo>
                    <a:pt x="5652" y="6821"/>
                  </a:lnTo>
                  <a:lnTo>
                    <a:pt x="5531" y="6806"/>
                  </a:lnTo>
                  <a:lnTo>
                    <a:pt x="5411" y="6785"/>
                  </a:lnTo>
                  <a:lnTo>
                    <a:pt x="5290" y="6756"/>
                  </a:lnTo>
                  <a:lnTo>
                    <a:pt x="5169" y="6726"/>
                  </a:lnTo>
                  <a:lnTo>
                    <a:pt x="5057" y="6683"/>
                  </a:lnTo>
                  <a:lnTo>
                    <a:pt x="4945" y="6639"/>
                  </a:lnTo>
                  <a:lnTo>
                    <a:pt x="4832" y="6581"/>
                  </a:lnTo>
                  <a:lnTo>
                    <a:pt x="4729" y="6523"/>
                  </a:lnTo>
                  <a:lnTo>
                    <a:pt x="4634" y="6458"/>
                  </a:lnTo>
                  <a:lnTo>
                    <a:pt x="4522" y="6378"/>
                  </a:lnTo>
                  <a:lnTo>
                    <a:pt x="4427" y="6283"/>
                  </a:lnTo>
                  <a:lnTo>
                    <a:pt x="4341" y="6196"/>
                  </a:lnTo>
                  <a:lnTo>
                    <a:pt x="4263" y="6095"/>
                  </a:lnTo>
                  <a:lnTo>
                    <a:pt x="4185" y="6000"/>
                  </a:lnTo>
                  <a:lnTo>
                    <a:pt x="4125" y="5898"/>
                  </a:lnTo>
                  <a:lnTo>
                    <a:pt x="4073" y="5789"/>
                  </a:lnTo>
                  <a:lnTo>
                    <a:pt x="4021" y="5680"/>
                  </a:lnTo>
                  <a:lnTo>
                    <a:pt x="3987" y="5572"/>
                  </a:lnTo>
                  <a:lnTo>
                    <a:pt x="3952" y="5463"/>
                  </a:lnTo>
                  <a:lnTo>
                    <a:pt x="3935" y="5346"/>
                  </a:lnTo>
                  <a:lnTo>
                    <a:pt x="3918" y="5230"/>
                  </a:lnTo>
                  <a:lnTo>
                    <a:pt x="3909" y="5121"/>
                  </a:lnTo>
                  <a:lnTo>
                    <a:pt x="3909" y="5005"/>
                  </a:lnTo>
                  <a:lnTo>
                    <a:pt x="3909" y="4889"/>
                  </a:lnTo>
                  <a:lnTo>
                    <a:pt x="3926" y="4772"/>
                  </a:lnTo>
                  <a:lnTo>
                    <a:pt x="3944" y="4656"/>
                  </a:lnTo>
                  <a:lnTo>
                    <a:pt x="3970" y="4540"/>
                  </a:lnTo>
                  <a:lnTo>
                    <a:pt x="4004" y="4424"/>
                  </a:lnTo>
                  <a:lnTo>
                    <a:pt x="4039" y="4315"/>
                  </a:lnTo>
                  <a:lnTo>
                    <a:pt x="4082" y="4199"/>
                  </a:lnTo>
                  <a:lnTo>
                    <a:pt x="4134" y="4090"/>
                  </a:lnTo>
                  <a:lnTo>
                    <a:pt x="4185" y="3988"/>
                  </a:lnTo>
                  <a:lnTo>
                    <a:pt x="4246" y="3879"/>
                  </a:lnTo>
                  <a:lnTo>
                    <a:pt x="4315" y="3777"/>
                  </a:lnTo>
                  <a:lnTo>
                    <a:pt x="4384" y="3683"/>
                  </a:lnTo>
                  <a:lnTo>
                    <a:pt x="4461" y="3588"/>
                  </a:lnTo>
                  <a:lnTo>
                    <a:pt x="4539" y="3494"/>
                  </a:lnTo>
                  <a:lnTo>
                    <a:pt x="4625" y="3407"/>
                  </a:lnTo>
                  <a:lnTo>
                    <a:pt x="4712" y="3327"/>
                  </a:lnTo>
                  <a:lnTo>
                    <a:pt x="4807" y="3247"/>
                  </a:lnTo>
                  <a:lnTo>
                    <a:pt x="4910" y="3174"/>
                  </a:lnTo>
                  <a:lnTo>
                    <a:pt x="4988" y="3116"/>
                  </a:lnTo>
                  <a:lnTo>
                    <a:pt x="5065" y="3058"/>
                  </a:lnTo>
                  <a:lnTo>
                    <a:pt x="5117" y="2993"/>
                  </a:lnTo>
                  <a:lnTo>
                    <a:pt x="5169" y="2927"/>
                  </a:lnTo>
                  <a:lnTo>
                    <a:pt x="5204" y="2862"/>
                  </a:lnTo>
                  <a:lnTo>
                    <a:pt x="5221" y="2797"/>
                  </a:lnTo>
                  <a:lnTo>
                    <a:pt x="5238" y="2731"/>
                  </a:lnTo>
                  <a:lnTo>
                    <a:pt x="5238" y="2666"/>
                  </a:lnTo>
                  <a:lnTo>
                    <a:pt x="5367" y="2644"/>
                  </a:lnTo>
                  <a:lnTo>
                    <a:pt x="5497" y="2637"/>
                  </a:lnTo>
                  <a:lnTo>
                    <a:pt x="5626" y="2630"/>
                  </a:lnTo>
                  <a:close/>
                  <a:moveTo>
                    <a:pt x="5704" y="0"/>
                  </a:moveTo>
                  <a:lnTo>
                    <a:pt x="5385" y="7"/>
                  </a:lnTo>
                  <a:lnTo>
                    <a:pt x="5074" y="36"/>
                  </a:lnTo>
                  <a:lnTo>
                    <a:pt x="4763" y="73"/>
                  </a:lnTo>
                  <a:lnTo>
                    <a:pt x="4453" y="124"/>
                  </a:lnTo>
                  <a:lnTo>
                    <a:pt x="4142" y="189"/>
                  </a:lnTo>
                  <a:lnTo>
                    <a:pt x="3840" y="262"/>
                  </a:lnTo>
                  <a:lnTo>
                    <a:pt x="3547" y="356"/>
                  </a:lnTo>
                  <a:lnTo>
                    <a:pt x="3253" y="458"/>
                  </a:lnTo>
                  <a:lnTo>
                    <a:pt x="2969" y="567"/>
                  </a:lnTo>
                  <a:lnTo>
                    <a:pt x="2692" y="697"/>
                  </a:lnTo>
                  <a:lnTo>
                    <a:pt x="2425" y="828"/>
                  </a:lnTo>
                  <a:lnTo>
                    <a:pt x="2157" y="981"/>
                  </a:lnTo>
                  <a:lnTo>
                    <a:pt x="1907" y="1141"/>
                  </a:lnTo>
                  <a:lnTo>
                    <a:pt x="1674" y="1308"/>
                  </a:lnTo>
                  <a:lnTo>
                    <a:pt x="1441" y="1489"/>
                  </a:lnTo>
                  <a:lnTo>
                    <a:pt x="1226" y="1678"/>
                  </a:lnTo>
                  <a:lnTo>
                    <a:pt x="1027" y="1874"/>
                  </a:lnTo>
                  <a:lnTo>
                    <a:pt x="837" y="2085"/>
                  </a:lnTo>
                  <a:lnTo>
                    <a:pt x="656" y="2310"/>
                  </a:lnTo>
                  <a:lnTo>
                    <a:pt x="501" y="2535"/>
                  </a:lnTo>
                  <a:lnTo>
                    <a:pt x="354" y="2775"/>
                  </a:lnTo>
                  <a:lnTo>
                    <a:pt x="233" y="3022"/>
                  </a:lnTo>
                  <a:lnTo>
                    <a:pt x="121" y="3276"/>
                  </a:lnTo>
                  <a:lnTo>
                    <a:pt x="78" y="3407"/>
                  </a:lnTo>
                  <a:lnTo>
                    <a:pt x="35" y="3538"/>
                  </a:lnTo>
                  <a:lnTo>
                    <a:pt x="0" y="3683"/>
                  </a:lnTo>
                  <a:lnTo>
                    <a:pt x="0" y="3828"/>
                  </a:lnTo>
                  <a:lnTo>
                    <a:pt x="9" y="3966"/>
                  </a:lnTo>
                  <a:lnTo>
                    <a:pt x="43" y="4090"/>
                  </a:lnTo>
                  <a:lnTo>
                    <a:pt x="87" y="4206"/>
                  </a:lnTo>
                  <a:lnTo>
                    <a:pt x="156" y="4315"/>
                  </a:lnTo>
                  <a:lnTo>
                    <a:pt x="233" y="4417"/>
                  </a:lnTo>
                  <a:lnTo>
                    <a:pt x="320" y="4504"/>
                  </a:lnTo>
                  <a:lnTo>
                    <a:pt x="423" y="4584"/>
                  </a:lnTo>
                  <a:lnTo>
                    <a:pt x="535" y="4649"/>
                  </a:lnTo>
                  <a:lnTo>
                    <a:pt x="656" y="4707"/>
                  </a:lnTo>
                  <a:lnTo>
                    <a:pt x="785" y="4758"/>
                  </a:lnTo>
                  <a:lnTo>
                    <a:pt x="924" y="4787"/>
                  </a:lnTo>
                  <a:lnTo>
                    <a:pt x="1062" y="4809"/>
                  </a:lnTo>
                  <a:lnTo>
                    <a:pt x="1200" y="4823"/>
                  </a:lnTo>
                  <a:lnTo>
                    <a:pt x="1346" y="4816"/>
                  </a:lnTo>
                  <a:lnTo>
                    <a:pt x="1312" y="5034"/>
                  </a:lnTo>
                  <a:lnTo>
                    <a:pt x="1286" y="5252"/>
                  </a:lnTo>
                  <a:lnTo>
                    <a:pt x="1277" y="5470"/>
                  </a:lnTo>
                  <a:lnTo>
                    <a:pt x="1286" y="5688"/>
                  </a:lnTo>
                  <a:lnTo>
                    <a:pt x="1303" y="5906"/>
                  </a:lnTo>
                  <a:lnTo>
                    <a:pt x="1338" y="6124"/>
                  </a:lnTo>
                  <a:lnTo>
                    <a:pt x="1381" y="6334"/>
                  </a:lnTo>
                  <a:lnTo>
                    <a:pt x="1441" y="6545"/>
                  </a:lnTo>
                  <a:lnTo>
                    <a:pt x="1510" y="6756"/>
                  </a:lnTo>
                  <a:lnTo>
                    <a:pt x="1597" y="6959"/>
                  </a:lnTo>
                  <a:lnTo>
                    <a:pt x="1700" y="7162"/>
                  </a:lnTo>
                  <a:lnTo>
                    <a:pt x="1812" y="7358"/>
                  </a:lnTo>
                  <a:lnTo>
                    <a:pt x="1942" y="7555"/>
                  </a:lnTo>
                  <a:lnTo>
                    <a:pt x="2080" y="7743"/>
                  </a:lnTo>
                  <a:lnTo>
                    <a:pt x="2235" y="7925"/>
                  </a:lnTo>
                  <a:lnTo>
                    <a:pt x="2408" y="8099"/>
                  </a:lnTo>
                  <a:lnTo>
                    <a:pt x="2511" y="8194"/>
                  </a:lnTo>
                  <a:lnTo>
                    <a:pt x="2623" y="8288"/>
                  </a:lnTo>
                  <a:lnTo>
                    <a:pt x="2727" y="8375"/>
                  </a:lnTo>
                  <a:lnTo>
                    <a:pt x="2839" y="8455"/>
                  </a:lnTo>
                  <a:lnTo>
                    <a:pt x="3072" y="8615"/>
                  </a:lnTo>
                  <a:lnTo>
                    <a:pt x="3314" y="8753"/>
                  </a:lnTo>
                  <a:lnTo>
                    <a:pt x="3573" y="8884"/>
                  </a:lnTo>
                  <a:lnTo>
                    <a:pt x="3832" y="8993"/>
                  </a:lnTo>
                  <a:lnTo>
                    <a:pt x="4090" y="9095"/>
                  </a:lnTo>
                  <a:lnTo>
                    <a:pt x="4367" y="9174"/>
                  </a:lnTo>
                  <a:lnTo>
                    <a:pt x="4643" y="9240"/>
                  </a:lnTo>
                  <a:lnTo>
                    <a:pt x="4927" y="9298"/>
                  </a:lnTo>
                  <a:lnTo>
                    <a:pt x="5212" y="9341"/>
                  </a:lnTo>
                  <a:lnTo>
                    <a:pt x="5497" y="9371"/>
                  </a:lnTo>
                  <a:lnTo>
                    <a:pt x="5790" y="9385"/>
                  </a:lnTo>
                  <a:lnTo>
                    <a:pt x="6084" y="9385"/>
                  </a:lnTo>
                  <a:lnTo>
                    <a:pt x="6377" y="9371"/>
                  </a:lnTo>
                  <a:lnTo>
                    <a:pt x="6670" y="9349"/>
                  </a:lnTo>
                  <a:lnTo>
                    <a:pt x="6964" y="9312"/>
                  </a:lnTo>
                  <a:lnTo>
                    <a:pt x="7249" y="9262"/>
                  </a:lnTo>
                  <a:lnTo>
                    <a:pt x="7533" y="9203"/>
                  </a:lnTo>
                  <a:lnTo>
                    <a:pt x="7818" y="9131"/>
                  </a:lnTo>
                  <a:lnTo>
                    <a:pt x="8094" y="9051"/>
                  </a:lnTo>
                  <a:lnTo>
                    <a:pt x="8370" y="8949"/>
                  </a:lnTo>
                  <a:lnTo>
                    <a:pt x="8638" y="8848"/>
                  </a:lnTo>
                  <a:lnTo>
                    <a:pt x="8897" y="8724"/>
                  </a:lnTo>
                  <a:lnTo>
                    <a:pt x="9147" y="8601"/>
                  </a:lnTo>
                  <a:lnTo>
                    <a:pt x="9397" y="8455"/>
                  </a:lnTo>
                  <a:lnTo>
                    <a:pt x="9630" y="8310"/>
                  </a:lnTo>
                  <a:lnTo>
                    <a:pt x="9855" y="8150"/>
                  </a:lnTo>
                  <a:lnTo>
                    <a:pt x="10070" y="7976"/>
                  </a:lnTo>
                  <a:lnTo>
                    <a:pt x="10269" y="7794"/>
                  </a:lnTo>
                  <a:lnTo>
                    <a:pt x="10459" y="7605"/>
                  </a:lnTo>
                  <a:lnTo>
                    <a:pt x="10631" y="7409"/>
                  </a:lnTo>
                  <a:lnTo>
                    <a:pt x="10804" y="7184"/>
                  </a:lnTo>
                  <a:lnTo>
                    <a:pt x="10959" y="6952"/>
                  </a:lnTo>
                  <a:lnTo>
                    <a:pt x="11097" y="6719"/>
                  </a:lnTo>
                  <a:lnTo>
                    <a:pt x="11209" y="6479"/>
                  </a:lnTo>
                  <a:lnTo>
                    <a:pt x="11304" y="6240"/>
                  </a:lnTo>
                  <a:lnTo>
                    <a:pt x="11382" y="5993"/>
                  </a:lnTo>
                  <a:lnTo>
                    <a:pt x="11442" y="5746"/>
                  </a:lnTo>
                  <a:lnTo>
                    <a:pt x="11485" y="5492"/>
                  </a:lnTo>
                  <a:lnTo>
                    <a:pt x="11511" y="5237"/>
                  </a:lnTo>
                  <a:lnTo>
                    <a:pt x="11529" y="4990"/>
                  </a:lnTo>
                  <a:lnTo>
                    <a:pt x="11520" y="4736"/>
                  </a:lnTo>
                  <a:lnTo>
                    <a:pt x="11494" y="4482"/>
                  </a:lnTo>
                  <a:lnTo>
                    <a:pt x="11460" y="4228"/>
                  </a:lnTo>
                  <a:lnTo>
                    <a:pt x="11399" y="3981"/>
                  </a:lnTo>
                  <a:lnTo>
                    <a:pt x="11330" y="3734"/>
                  </a:lnTo>
                  <a:lnTo>
                    <a:pt x="11252" y="3487"/>
                  </a:lnTo>
                  <a:lnTo>
                    <a:pt x="11149" y="3247"/>
                  </a:lnTo>
                  <a:lnTo>
                    <a:pt x="11037" y="3007"/>
                  </a:lnTo>
                  <a:lnTo>
                    <a:pt x="10907" y="2775"/>
                  </a:lnTo>
                  <a:lnTo>
                    <a:pt x="10769" y="2550"/>
                  </a:lnTo>
                  <a:lnTo>
                    <a:pt x="10623" y="2325"/>
                  </a:lnTo>
                  <a:lnTo>
                    <a:pt x="10450" y="2107"/>
                  </a:lnTo>
                  <a:lnTo>
                    <a:pt x="10277" y="1903"/>
                  </a:lnTo>
                  <a:lnTo>
                    <a:pt x="10088" y="1700"/>
                  </a:lnTo>
                  <a:lnTo>
                    <a:pt x="9880" y="1504"/>
                  </a:lnTo>
                  <a:lnTo>
                    <a:pt x="9665" y="1322"/>
                  </a:lnTo>
                  <a:lnTo>
                    <a:pt x="9440" y="1148"/>
                  </a:lnTo>
                  <a:lnTo>
                    <a:pt x="9207" y="981"/>
                  </a:lnTo>
                  <a:lnTo>
                    <a:pt x="8966" y="828"/>
                  </a:lnTo>
                  <a:lnTo>
                    <a:pt x="8707" y="683"/>
                  </a:lnTo>
                  <a:lnTo>
                    <a:pt x="8439" y="552"/>
                  </a:lnTo>
                  <a:lnTo>
                    <a:pt x="8163" y="436"/>
                  </a:lnTo>
                  <a:lnTo>
                    <a:pt x="7870" y="327"/>
                  </a:lnTo>
                  <a:lnTo>
                    <a:pt x="7568" y="233"/>
                  </a:lnTo>
                  <a:lnTo>
                    <a:pt x="7266" y="160"/>
                  </a:lnTo>
                  <a:lnTo>
                    <a:pt x="6955" y="94"/>
                  </a:lnTo>
                  <a:lnTo>
                    <a:pt x="6645" y="51"/>
                  </a:lnTo>
                  <a:lnTo>
                    <a:pt x="6334" y="22"/>
                  </a:lnTo>
                  <a:lnTo>
                    <a:pt x="60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2199025" y="-2131025"/>
              <a:ext cx="264925" cy="221750"/>
            </a:xfrm>
            <a:custGeom>
              <a:avLst/>
              <a:gdLst/>
              <a:ahLst/>
              <a:cxnLst/>
              <a:rect l="l" t="t" r="r" b="b"/>
              <a:pathLst>
                <a:path w="10597" h="8870" extrusionOk="0">
                  <a:moveTo>
                    <a:pt x="4962" y="2667"/>
                  </a:moveTo>
                  <a:lnTo>
                    <a:pt x="5091" y="2674"/>
                  </a:lnTo>
                  <a:lnTo>
                    <a:pt x="5212" y="2688"/>
                  </a:lnTo>
                  <a:lnTo>
                    <a:pt x="5333" y="2703"/>
                  </a:lnTo>
                  <a:lnTo>
                    <a:pt x="5454" y="2725"/>
                  </a:lnTo>
                  <a:lnTo>
                    <a:pt x="5566" y="2754"/>
                  </a:lnTo>
                  <a:lnTo>
                    <a:pt x="5687" y="2783"/>
                  </a:lnTo>
                  <a:lnTo>
                    <a:pt x="5799" y="2819"/>
                  </a:lnTo>
                  <a:lnTo>
                    <a:pt x="5903" y="2855"/>
                  </a:lnTo>
                  <a:lnTo>
                    <a:pt x="6015" y="2899"/>
                  </a:lnTo>
                  <a:lnTo>
                    <a:pt x="6222" y="2993"/>
                  </a:lnTo>
                  <a:lnTo>
                    <a:pt x="6412" y="3102"/>
                  </a:lnTo>
                  <a:lnTo>
                    <a:pt x="6593" y="3226"/>
                  </a:lnTo>
                  <a:lnTo>
                    <a:pt x="6766" y="3357"/>
                  </a:lnTo>
                  <a:lnTo>
                    <a:pt x="6912" y="3502"/>
                  </a:lnTo>
                  <a:lnTo>
                    <a:pt x="7050" y="3654"/>
                  </a:lnTo>
                  <a:lnTo>
                    <a:pt x="7162" y="3807"/>
                  </a:lnTo>
                  <a:lnTo>
                    <a:pt x="7214" y="3894"/>
                  </a:lnTo>
                  <a:lnTo>
                    <a:pt x="7257" y="3974"/>
                  </a:lnTo>
                  <a:lnTo>
                    <a:pt x="7301" y="4061"/>
                  </a:lnTo>
                  <a:lnTo>
                    <a:pt x="7335" y="4141"/>
                  </a:lnTo>
                  <a:lnTo>
                    <a:pt x="7361" y="4228"/>
                  </a:lnTo>
                  <a:lnTo>
                    <a:pt x="7387" y="4315"/>
                  </a:lnTo>
                  <a:lnTo>
                    <a:pt x="7404" y="4403"/>
                  </a:lnTo>
                  <a:lnTo>
                    <a:pt x="7413" y="4490"/>
                  </a:lnTo>
                  <a:lnTo>
                    <a:pt x="7421" y="4577"/>
                  </a:lnTo>
                  <a:lnTo>
                    <a:pt x="7421" y="4664"/>
                  </a:lnTo>
                  <a:lnTo>
                    <a:pt x="7413" y="4751"/>
                  </a:lnTo>
                  <a:lnTo>
                    <a:pt x="7395" y="4838"/>
                  </a:lnTo>
                  <a:lnTo>
                    <a:pt x="7378" y="4926"/>
                  </a:lnTo>
                  <a:lnTo>
                    <a:pt x="7352" y="5013"/>
                  </a:lnTo>
                  <a:lnTo>
                    <a:pt x="7318" y="5100"/>
                  </a:lnTo>
                  <a:lnTo>
                    <a:pt x="7275" y="5187"/>
                  </a:lnTo>
                  <a:lnTo>
                    <a:pt x="7223" y="5267"/>
                  </a:lnTo>
                  <a:lnTo>
                    <a:pt x="7171" y="5354"/>
                  </a:lnTo>
                  <a:lnTo>
                    <a:pt x="7102" y="5434"/>
                  </a:lnTo>
                  <a:lnTo>
                    <a:pt x="7033" y="5514"/>
                  </a:lnTo>
                  <a:lnTo>
                    <a:pt x="6955" y="5594"/>
                  </a:lnTo>
                  <a:lnTo>
                    <a:pt x="6860" y="5667"/>
                  </a:lnTo>
                  <a:lnTo>
                    <a:pt x="6766" y="5739"/>
                  </a:lnTo>
                  <a:lnTo>
                    <a:pt x="6662" y="5812"/>
                  </a:lnTo>
                  <a:lnTo>
                    <a:pt x="6550" y="5884"/>
                  </a:lnTo>
                  <a:lnTo>
                    <a:pt x="6429" y="5950"/>
                  </a:lnTo>
                  <a:lnTo>
                    <a:pt x="6300" y="6015"/>
                  </a:lnTo>
                  <a:lnTo>
                    <a:pt x="6161" y="6073"/>
                  </a:lnTo>
                  <a:lnTo>
                    <a:pt x="6006" y="6131"/>
                  </a:lnTo>
                  <a:lnTo>
                    <a:pt x="5851" y="6190"/>
                  </a:lnTo>
                  <a:lnTo>
                    <a:pt x="5609" y="6262"/>
                  </a:lnTo>
                  <a:lnTo>
                    <a:pt x="5376" y="6320"/>
                  </a:lnTo>
                  <a:lnTo>
                    <a:pt x="5152" y="6357"/>
                  </a:lnTo>
                  <a:lnTo>
                    <a:pt x="4936" y="6378"/>
                  </a:lnTo>
                  <a:lnTo>
                    <a:pt x="4729" y="6378"/>
                  </a:lnTo>
                  <a:lnTo>
                    <a:pt x="4531" y="6371"/>
                  </a:lnTo>
                  <a:lnTo>
                    <a:pt x="4349" y="6349"/>
                  </a:lnTo>
                  <a:lnTo>
                    <a:pt x="4168" y="6306"/>
                  </a:lnTo>
                  <a:lnTo>
                    <a:pt x="4004" y="6255"/>
                  </a:lnTo>
                  <a:lnTo>
                    <a:pt x="3849" y="6197"/>
                  </a:lnTo>
                  <a:lnTo>
                    <a:pt x="3702" y="6117"/>
                  </a:lnTo>
                  <a:lnTo>
                    <a:pt x="3564" y="6030"/>
                  </a:lnTo>
                  <a:lnTo>
                    <a:pt x="3443" y="5935"/>
                  </a:lnTo>
                  <a:lnTo>
                    <a:pt x="3323" y="5834"/>
                  </a:lnTo>
                  <a:lnTo>
                    <a:pt x="3219" y="5717"/>
                  </a:lnTo>
                  <a:lnTo>
                    <a:pt x="3124" y="5594"/>
                  </a:lnTo>
                  <a:lnTo>
                    <a:pt x="3038" y="5463"/>
                  </a:lnTo>
                  <a:lnTo>
                    <a:pt x="2960" y="5325"/>
                  </a:lnTo>
                  <a:lnTo>
                    <a:pt x="2900" y="5187"/>
                  </a:lnTo>
                  <a:lnTo>
                    <a:pt x="2839" y="5035"/>
                  </a:lnTo>
                  <a:lnTo>
                    <a:pt x="2796" y="4889"/>
                  </a:lnTo>
                  <a:lnTo>
                    <a:pt x="2762" y="4730"/>
                  </a:lnTo>
                  <a:lnTo>
                    <a:pt x="2744" y="4570"/>
                  </a:lnTo>
                  <a:lnTo>
                    <a:pt x="2727" y="4410"/>
                  </a:lnTo>
                  <a:lnTo>
                    <a:pt x="2727" y="4243"/>
                  </a:lnTo>
                  <a:lnTo>
                    <a:pt x="2736" y="4083"/>
                  </a:lnTo>
                  <a:lnTo>
                    <a:pt x="2753" y="3916"/>
                  </a:lnTo>
                  <a:lnTo>
                    <a:pt x="2788" y="3756"/>
                  </a:lnTo>
                  <a:lnTo>
                    <a:pt x="2831" y="3589"/>
                  </a:lnTo>
                  <a:lnTo>
                    <a:pt x="2882" y="3429"/>
                  </a:lnTo>
                  <a:lnTo>
                    <a:pt x="2943" y="3269"/>
                  </a:lnTo>
                  <a:lnTo>
                    <a:pt x="3021" y="3117"/>
                  </a:lnTo>
                  <a:lnTo>
                    <a:pt x="3150" y="3088"/>
                  </a:lnTo>
                  <a:lnTo>
                    <a:pt x="3279" y="3059"/>
                  </a:lnTo>
                  <a:lnTo>
                    <a:pt x="3400" y="3015"/>
                  </a:lnTo>
                  <a:lnTo>
                    <a:pt x="3538" y="2957"/>
                  </a:lnTo>
                  <a:lnTo>
                    <a:pt x="3668" y="2899"/>
                  </a:lnTo>
                  <a:lnTo>
                    <a:pt x="3797" y="2848"/>
                  </a:lnTo>
                  <a:lnTo>
                    <a:pt x="3927" y="2805"/>
                  </a:lnTo>
                  <a:lnTo>
                    <a:pt x="4065" y="2768"/>
                  </a:lnTo>
                  <a:lnTo>
                    <a:pt x="4194" y="2739"/>
                  </a:lnTo>
                  <a:lnTo>
                    <a:pt x="4324" y="2710"/>
                  </a:lnTo>
                  <a:lnTo>
                    <a:pt x="4453" y="2688"/>
                  </a:lnTo>
                  <a:lnTo>
                    <a:pt x="4582" y="2674"/>
                  </a:lnTo>
                  <a:lnTo>
                    <a:pt x="4712" y="2667"/>
                  </a:lnTo>
                  <a:close/>
                  <a:moveTo>
                    <a:pt x="4677" y="1"/>
                  </a:moveTo>
                  <a:lnTo>
                    <a:pt x="4393" y="22"/>
                  </a:lnTo>
                  <a:lnTo>
                    <a:pt x="4108" y="52"/>
                  </a:lnTo>
                  <a:lnTo>
                    <a:pt x="3832" y="102"/>
                  </a:lnTo>
                  <a:lnTo>
                    <a:pt x="3547" y="161"/>
                  </a:lnTo>
                  <a:lnTo>
                    <a:pt x="3271" y="233"/>
                  </a:lnTo>
                  <a:lnTo>
                    <a:pt x="3003" y="320"/>
                  </a:lnTo>
                  <a:lnTo>
                    <a:pt x="2736" y="422"/>
                  </a:lnTo>
                  <a:lnTo>
                    <a:pt x="2477" y="546"/>
                  </a:lnTo>
                  <a:lnTo>
                    <a:pt x="2227" y="676"/>
                  </a:lnTo>
                  <a:lnTo>
                    <a:pt x="1976" y="822"/>
                  </a:lnTo>
                  <a:lnTo>
                    <a:pt x="1743" y="989"/>
                  </a:lnTo>
                  <a:lnTo>
                    <a:pt x="1623" y="1076"/>
                  </a:lnTo>
                  <a:lnTo>
                    <a:pt x="1528" y="1170"/>
                  </a:lnTo>
                  <a:lnTo>
                    <a:pt x="1450" y="1265"/>
                  </a:lnTo>
                  <a:lnTo>
                    <a:pt x="1381" y="1366"/>
                  </a:lnTo>
                  <a:lnTo>
                    <a:pt x="1338" y="1468"/>
                  </a:lnTo>
                  <a:lnTo>
                    <a:pt x="1303" y="1570"/>
                  </a:lnTo>
                  <a:lnTo>
                    <a:pt x="1286" y="1671"/>
                  </a:lnTo>
                  <a:lnTo>
                    <a:pt x="1286" y="1780"/>
                  </a:lnTo>
                  <a:lnTo>
                    <a:pt x="1088" y="1998"/>
                  </a:lnTo>
                  <a:lnTo>
                    <a:pt x="915" y="2223"/>
                  </a:lnTo>
                  <a:lnTo>
                    <a:pt x="751" y="2456"/>
                  </a:lnTo>
                  <a:lnTo>
                    <a:pt x="604" y="2696"/>
                  </a:lnTo>
                  <a:lnTo>
                    <a:pt x="466" y="2950"/>
                  </a:lnTo>
                  <a:lnTo>
                    <a:pt x="354" y="3204"/>
                  </a:lnTo>
                  <a:lnTo>
                    <a:pt x="251" y="3458"/>
                  </a:lnTo>
                  <a:lnTo>
                    <a:pt x="164" y="3720"/>
                  </a:lnTo>
                  <a:lnTo>
                    <a:pt x="95" y="3989"/>
                  </a:lnTo>
                  <a:lnTo>
                    <a:pt x="52" y="4257"/>
                  </a:lnTo>
                  <a:lnTo>
                    <a:pt x="18" y="4526"/>
                  </a:lnTo>
                  <a:lnTo>
                    <a:pt x="0" y="4795"/>
                  </a:lnTo>
                  <a:lnTo>
                    <a:pt x="0" y="5064"/>
                  </a:lnTo>
                  <a:lnTo>
                    <a:pt x="26" y="5332"/>
                  </a:lnTo>
                  <a:lnTo>
                    <a:pt x="69" y="5594"/>
                  </a:lnTo>
                  <a:lnTo>
                    <a:pt x="121" y="5855"/>
                  </a:lnTo>
                  <a:lnTo>
                    <a:pt x="207" y="6102"/>
                  </a:lnTo>
                  <a:lnTo>
                    <a:pt x="302" y="6335"/>
                  </a:lnTo>
                  <a:lnTo>
                    <a:pt x="406" y="6553"/>
                  </a:lnTo>
                  <a:lnTo>
                    <a:pt x="535" y="6771"/>
                  </a:lnTo>
                  <a:lnTo>
                    <a:pt x="673" y="6974"/>
                  </a:lnTo>
                  <a:lnTo>
                    <a:pt x="820" y="7163"/>
                  </a:lnTo>
                  <a:lnTo>
                    <a:pt x="984" y="7345"/>
                  </a:lnTo>
                  <a:lnTo>
                    <a:pt x="1157" y="7519"/>
                  </a:lnTo>
                  <a:lnTo>
                    <a:pt x="1338" y="7686"/>
                  </a:lnTo>
                  <a:lnTo>
                    <a:pt x="1536" y="7838"/>
                  </a:lnTo>
                  <a:lnTo>
                    <a:pt x="1743" y="7977"/>
                  </a:lnTo>
                  <a:lnTo>
                    <a:pt x="1959" y="8107"/>
                  </a:lnTo>
                  <a:lnTo>
                    <a:pt x="2175" y="8231"/>
                  </a:lnTo>
                  <a:lnTo>
                    <a:pt x="2408" y="8340"/>
                  </a:lnTo>
                  <a:lnTo>
                    <a:pt x="2641" y="8441"/>
                  </a:lnTo>
                  <a:lnTo>
                    <a:pt x="2891" y="8536"/>
                  </a:lnTo>
                  <a:lnTo>
                    <a:pt x="3141" y="8616"/>
                  </a:lnTo>
                  <a:lnTo>
                    <a:pt x="3392" y="8681"/>
                  </a:lnTo>
                  <a:lnTo>
                    <a:pt x="3650" y="8739"/>
                  </a:lnTo>
                  <a:lnTo>
                    <a:pt x="3918" y="8790"/>
                  </a:lnTo>
                  <a:lnTo>
                    <a:pt x="4185" y="8826"/>
                  </a:lnTo>
                  <a:lnTo>
                    <a:pt x="4453" y="8848"/>
                  </a:lnTo>
                  <a:lnTo>
                    <a:pt x="4729" y="8863"/>
                  </a:lnTo>
                  <a:lnTo>
                    <a:pt x="4997" y="8870"/>
                  </a:lnTo>
                  <a:lnTo>
                    <a:pt x="5273" y="8863"/>
                  </a:lnTo>
                  <a:lnTo>
                    <a:pt x="5549" y="8841"/>
                  </a:lnTo>
                  <a:lnTo>
                    <a:pt x="5825" y="8812"/>
                  </a:lnTo>
                  <a:lnTo>
                    <a:pt x="6092" y="8776"/>
                  </a:lnTo>
                  <a:lnTo>
                    <a:pt x="6369" y="8717"/>
                  </a:lnTo>
                  <a:lnTo>
                    <a:pt x="6636" y="8659"/>
                  </a:lnTo>
                  <a:lnTo>
                    <a:pt x="6895" y="8587"/>
                  </a:lnTo>
                  <a:lnTo>
                    <a:pt x="7162" y="8500"/>
                  </a:lnTo>
                  <a:lnTo>
                    <a:pt x="7430" y="8398"/>
                  </a:lnTo>
                  <a:lnTo>
                    <a:pt x="7689" y="8289"/>
                  </a:lnTo>
                  <a:lnTo>
                    <a:pt x="7939" y="8173"/>
                  </a:lnTo>
                  <a:lnTo>
                    <a:pt x="8181" y="8042"/>
                  </a:lnTo>
                  <a:lnTo>
                    <a:pt x="8414" y="7904"/>
                  </a:lnTo>
                  <a:lnTo>
                    <a:pt x="8638" y="7759"/>
                  </a:lnTo>
                  <a:lnTo>
                    <a:pt x="8845" y="7599"/>
                  </a:lnTo>
                  <a:lnTo>
                    <a:pt x="9052" y="7439"/>
                  </a:lnTo>
                  <a:lnTo>
                    <a:pt x="9242" y="7265"/>
                  </a:lnTo>
                  <a:lnTo>
                    <a:pt x="9423" y="7090"/>
                  </a:lnTo>
                  <a:lnTo>
                    <a:pt x="9587" y="6909"/>
                  </a:lnTo>
                  <a:lnTo>
                    <a:pt x="9751" y="6720"/>
                  </a:lnTo>
                  <a:lnTo>
                    <a:pt x="9889" y="6524"/>
                  </a:lnTo>
                  <a:lnTo>
                    <a:pt x="10027" y="6320"/>
                  </a:lnTo>
                  <a:lnTo>
                    <a:pt x="10148" y="6117"/>
                  </a:lnTo>
                  <a:lnTo>
                    <a:pt x="10252" y="5906"/>
                  </a:lnTo>
                  <a:lnTo>
                    <a:pt x="10347" y="5688"/>
                  </a:lnTo>
                  <a:lnTo>
                    <a:pt x="10424" y="5470"/>
                  </a:lnTo>
                  <a:lnTo>
                    <a:pt x="10493" y="5253"/>
                  </a:lnTo>
                  <a:lnTo>
                    <a:pt x="10536" y="5027"/>
                  </a:lnTo>
                  <a:lnTo>
                    <a:pt x="10571" y="4802"/>
                  </a:lnTo>
                  <a:lnTo>
                    <a:pt x="10597" y="4577"/>
                  </a:lnTo>
                  <a:lnTo>
                    <a:pt x="10597" y="4345"/>
                  </a:lnTo>
                  <a:lnTo>
                    <a:pt x="10588" y="4119"/>
                  </a:lnTo>
                  <a:lnTo>
                    <a:pt x="10562" y="3887"/>
                  </a:lnTo>
                  <a:lnTo>
                    <a:pt x="10510" y="3654"/>
                  </a:lnTo>
                  <a:lnTo>
                    <a:pt x="10450" y="3429"/>
                  </a:lnTo>
                  <a:lnTo>
                    <a:pt x="10372" y="3197"/>
                  </a:lnTo>
                  <a:lnTo>
                    <a:pt x="10278" y="2964"/>
                  </a:lnTo>
                  <a:lnTo>
                    <a:pt x="10157" y="2739"/>
                  </a:lnTo>
                  <a:lnTo>
                    <a:pt x="10027" y="2514"/>
                  </a:lnTo>
                  <a:lnTo>
                    <a:pt x="9872" y="2296"/>
                  </a:lnTo>
                  <a:lnTo>
                    <a:pt x="9708" y="2085"/>
                  </a:lnTo>
                  <a:lnTo>
                    <a:pt x="9535" y="1882"/>
                  </a:lnTo>
                  <a:lnTo>
                    <a:pt x="9346" y="1693"/>
                  </a:lnTo>
                  <a:lnTo>
                    <a:pt x="9147" y="1504"/>
                  </a:lnTo>
                  <a:lnTo>
                    <a:pt x="8931" y="1330"/>
                  </a:lnTo>
                  <a:lnTo>
                    <a:pt x="8716" y="1170"/>
                  </a:lnTo>
                  <a:lnTo>
                    <a:pt x="8483" y="1018"/>
                  </a:lnTo>
                  <a:lnTo>
                    <a:pt x="8241" y="872"/>
                  </a:lnTo>
                  <a:lnTo>
                    <a:pt x="7999" y="734"/>
                  </a:lnTo>
                  <a:lnTo>
                    <a:pt x="7749" y="611"/>
                  </a:lnTo>
                  <a:lnTo>
                    <a:pt x="7490" y="502"/>
                  </a:lnTo>
                  <a:lnTo>
                    <a:pt x="7223" y="400"/>
                  </a:lnTo>
                  <a:lnTo>
                    <a:pt x="6947" y="306"/>
                  </a:lnTo>
                  <a:lnTo>
                    <a:pt x="6671" y="226"/>
                  </a:lnTo>
                  <a:lnTo>
                    <a:pt x="6394" y="161"/>
                  </a:lnTo>
                  <a:lnTo>
                    <a:pt x="6110" y="102"/>
                  </a:lnTo>
                  <a:lnTo>
                    <a:pt x="5825" y="59"/>
                  </a:lnTo>
                  <a:lnTo>
                    <a:pt x="5540" y="22"/>
                  </a:lnTo>
                  <a:lnTo>
                    <a:pt x="5255" y="8"/>
                  </a:lnTo>
                  <a:lnTo>
                    <a:pt x="497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2222550" y="-1811600"/>
              <a:ext cx="240575" cy="193450"/>
            </a:xfrm>
            <a:custGeom>
              <a:avLst/>
              <a:gdLst/>
              <a:ahLst/>
              <a:cxnLst/>
              <a:rect l="l" t="t" r="r" b="b"/>
              <a:pathLst>
                <a:path w="9623" h="7738" extrusionOk="0">
                  <a:moveTo>
                    <a:pt x="5696" y="2696"/>
                  </a:moveTo>
                  <a:lnTo>
                    <a:pt x="5808" y="2718"/>
                  </a:lnTo>
                  <a:lnTo>
                    <a:pt x="5929" y="2754"/>
                  </a:lnTo>
                  <a:lnTo>
                    <a:pt x="5989" y="2776"/>
                  </a:lnTo>
                  <a:lnTo>
                    <a:pt x="6050" y="2798"/>
                  </a:lnTo>
                  <a:lnTo>
                    <a:pt x="6093" y="2819"/>
                  </a:lnTo>
                  <a:lnTo>
                    <a:pt x="6119" y="2848"/>
                  </a:lnTo>
                  <a:lnTo>
                    <a:pt x="6214" y="2965"/>
                  </a:lnTo>
                  <a:lnTo>
                    <a:pt x="6283" y="3074"/>
                  </a:lnTo>
                  <a:lnTo>
                    <a:pt x="6309" y="3132"/>
                  </a:lnTo>
                  <a:lnTo>
                    <a:pt x="6326" y="3190"/>
                  </a:lnTo>
                  <a:lnTo>
                    <a:pt x="6343" y="3248"/>
                  </a:lnTo>
                  <a:lnTo>
                    <a:pt x="6352" y="3306"/>
                  </a:lnTo>
                  <a:lnTo>
                    <a:pt x="6360" y="3364"/>
                  </a:lnTo>
                  <a:lnTo>
                    <a:pt x="6360" y="3430"/>
                  </a:lnTo>
                  <a:lnTo>
                    <a:pt x="6343" y="3553"/>
                  </a:lnTo>
                  <a:lnTo>
                    <a:pt x="6300" y="3684"/>
                  </a:lnTo>
                  <a:lnTo>
                    <a:pt x="6240" y="3822"/>
                  </a:lnTo>
                  <a:lnTo>
                    <a:pt x="6179" y="3960"/>
                  </a:lnTo>
                  <a:lnTo>
                    <a:pt x="6093" y="4091"/>
                  </a:lnTo>
                  <a:lnTo>
                    <a:pt x="5989" y="4229"/>
                  </a:lnTo>
                  <a:lnTo>
                    <a:pt x="5869" y="4352"/>
                  </a:lnTo>
                  <a:lnTo>
                    <a:pt x="5730" y="4476"/>
                  </a:lnTo>
                  <a:lnTo>
                    <a:pt x="5584" y="4599"/>
                  </a:lnTo>
                  <a:lnTo>
                    <a:pt x="5428" y="4708"/>
                  </a:lnTo>
                  <a:lnTo>
                    <a:pt x="5265" y="4802"/>
                  </a:lnTo>
                  <a:lnTo>
                    <a:pt x="5092" y="4890"/>
                  </a:lnTo>
                  <a:lnTo>
                    <a:pt x="4911" y="4969"/>
                  </a:lnTo>
                  <a:lnTo>
                    <a:pt x="4730" y="5028"/>
                  </a:lnTo>
                  <a:lnTo>
                    <a:pt x="4540" y="5071"/>
                  </a:lnTo>
                  <a:lnTo>
                    <a:pt x="4453" y="5086"/>
                  </a:lnTo>
                  <a:lnTo>
                    <a:pt x="4358" y="5100"/>
                  </a:lnTo>
                  <a:lnTo>
                    <a:pt x="4264" y="5100"/>
                  </a:lnTo>
                  <a:lnTo>
                    <a:pt x="4169" y="5108"/>
                  </a:lnTo>
                  <a:lnTo>
                    <a:pt x="4082" y="5100"/>
                  </a:lnTo>
                  <a:lnTo>
                    <a:pt x="3987" y="5093"/>
                  </a:lnTo>
                  <a:lnTo>
                    <a:pt x="3892" y="5078"/>
                  </a:lnTo>
                  <a:lnTo>
                    <a:pt x="3806" y="5057"/>
                  </a:lnTo>
                  <a:lnTo>
                    <a:pt x="3703" y="5020"/>
                  </a:lnTo>
                  <a:lnTo>
                    <a:pt x="3599" y="4984"/>
                  </a:lnTo>
                  <a:lnTo>
                    <a:pt x="3504" y="4940"/>
                  </a:lnTo>
                  <a:lnTo>
                    <a:pt x="3409" y="4897"/>
                  </a:lnTo>
                  <a:lnTo>
                    <a:pt x="3332" y="4853"/>
                  </a:lnTo>
                  <a:lnTo>
                    <a:pt x="3254" y="4802"/>
                  </a:lnTo>
                  <a:lnTo>
                    <a:pt x="3185" y="4744"/>
                  </a:lnTo>
                  <a:lnTo>
                    <a:pt x="3116" y="4686"/>
                  </a:lnTo>
                  <a:lnTo>
                    <a:pt x="3055" y="4628"/>
                  </a:lnTo>
                  <a:lnTo>
                    <a:pt x="3004" y="4563"/>
                  </a:lnTo>
                  <a:lnTo>
                    <a:pt x="2952" y="4497"/>
                  </a:lnTo>
                  <a:lnTo>
                    <a:pt x="2909" y="4432"/>
                  </a:lnTo>
                  <a:lnTo>
                    <a:pt x="2874" y="4359"/>
                  </a:lnTo>
                  <a:lnTo>
                    <a:pt x="2840" y="4287"/>
                  </a:lnTo>
                  <a:lnTo>
                    <a:pt x="2814" y="4214"/>
                  </a:lnTo>
                  <a:lnTo>
                    <a:pt x="2788" y="4134"/>
                  </a:lnTo>
                  <a:lnTo>
                    <a:pt x="2762" y="3982"/>
                  </a:lnTo>
                  <a:lnTo>
                    <a:pt x="2745" y="3815"/>
                  </a:lnTo>
                  <a:lnTo>
                    <a:pt x="2745" y="3655"/>
                  </a:lnTo>
                  <a:lnTo>
                    <a:pt x="2762" y="3480"/>
                  </a:lnTo>
                  <a:lnTo>
                    <a:pt x="2797" y="3313"/>
                  </a:lnTo>
                  <a:lnTo>
                    <a:pt x="2848" y="3139"/>
                  </a:lnTo>
                  <a:lnTo>
                    <a:pt x="2909" y="2965"/>
                  </a:lnTo>
                  <a:lnTo>
                    <a:pt x="2986" y="2798"/>
                  </a:lnTo>
                  <a:lnTo>
                    <a:pt x="3038" y="2863"/>
                  </a:lnTo>
                  <a:lnTo>
                    <a:pt x="3099" y="2928"/>
                  </a:lnTo>
                  <a:lnTo>
                    <a:pt x="3168" y="2994"/>
                  </a:lnTo>
                  <a:lnTo>
                    <a:pt x="3237" y="3052"/>
                  </a:lnTo>
                  <a:lnTo>
                    <a:pt x="3314" y="3103"/>
                  </a:lnTo>
                  <a:lnTo>
                    <a:pt x="3392" y="3154"/>
                  </a:lnTo>
                  <a:lnTo>
                    <a:pt x="3478" y="3197"/>
                  </a:lnTo>
                  <a:lnTo>
                    <a:pt x="3565" y="3241"/>
                  </a:lnTo>
                  <a:lnTo>
                    <a:pt x="3660" y="3277"/>
                  </a:lnTo>
                  <a:lnTo>
                    <a:pt x="3754" y="3313"/>
                  </a:lnTo>
                  <a:lnTo>
                    <a:pt x="3849" y="3342"/>
                  </a:lnTo>
                  <a:lnTo>
                    <a:pt x="3944" y="3364"/>
                  </a:lnTo>
                  <a:lnTo>
                    <a:pt x="4039" y="3386"/>
                  </a:lnTo>
                  <a:lnTo>
                    <a:pt x="4143" y="3408"/>
                  </a:lnTo>
                  <a:lnTo>
                    <a:pt x="4246" y="3415"/>
                  </a:lnTo>
                  <a:lnTo>
                    <a:pt x="4341" y="3422"/>
                  </a:lnTo>
                  <a:lnTo>
                    <a:pt x="4548" y="3422"/>
                  </a:lnTo>
                  <a:lnTo>
                    <a:pt x="4643" y="3415"/>
                  </a:lnTo>
                  <a:lnTo>
                    <a:pt x="4738" y="3400"/>
                  </a:lnTo>
                  <a:lnTo>
                    <a:pt x="4833" y="3379"/>
                  </a:lnTo>
                  <a:lnTo>
                    <a:pt x="4928" y="3357"/>
                  </a:lnTo>
                  <a:lnTo>
                    <a:pt x="5014" y="3328"/>
                  </a:lnTo>
                  <a:lnTo>
                    <a:pt x="5109" y="3292"/>
                  </a:lnTo>
                  <a:lnTo>
                    <a:pt x="5187" y="3248"/>
                  </a:lnTo>
                  <a:lnTo>
                    <a:pt x="5265" y="3204"/>
                  </a:lnTo>
                  <a:lnTo>
                    <a:pt x="5342" y="3154"/>
                  </a:lnTo>
                  <a:lnTo>
                    <a:pt x="5411" y="3095"/>
                  </a:lnTo>
                  <a:lnTo>
                    <a:pt x="5480" y="3030"/>
                  </a:lnTo>
                  <a:lnTo>
                    <a:pt x="5532" y="2957"/>
                  </a:lnTo>
                  <a:lnTo>
                    <a:pt x="5592" y="2877"/>
                  </a:lnTo>
                  <a:lnTo>
                    <a:pt x="5636" y="2798"/>
                  </a:lnTo>
                  <a:lnTo>
                    <a:pt x="5653" y="2769"/>
                  </a:lnTo>
                  <a:lnTo>
                    <a:pt x="5679" y="2747"/>
                  </a:lnTo>
                  <a:lnTo>
                    <a:pt x="5687" y="2725"/>
                  </a:lnTo>
                  <a:lnTo>
                    <a:pt x="5696" y="2696"/>
                  </a:lnTo>
                  <a:close/>
                  <a:moveTo>
                    <a:pt x="4186" y="1"/>
                  </a:moveTo>
                  <a:lnTo>
                    <a:pt x="3953" y="15"/>
                  </a:lnTo>
                  <a:lnTo>
                    <a:pt x="3729" y="37"/>
                  </a:lnTo>
                  <a:lnTo>
                    <a:pt x="3513" y="74"/>
                  </a:lnTo>
                  <a:lnTo>
                    <a:pt x="3297" y="117"/>
                  </a:lnTo>
                  <a:lnTo>
                    <a:pt x="3090" y="175"/>
                  </a:lnTo>
                  <a:lnTo>
                    <a:pt x="2883" y="241"/>
                  </a:lnTo>
                  <a:lnTo>
                    <a:pt x="2684" y="313"/>
                  </a:lnTo>
                  <a:lnTo>
                    <a:pt x="2486" y="393"/>
                  </a:lnTo>
                  <a:lnTo>
                    <a:pt x="2296" y="488"/>
                  </a:lnTo>
                  <a:lnTo>
                    <a:pt x="2115" y="589"/>
                  </a:lnTo>
                  <a:lnTo>
                    <a:pt x="1934" y="698"/>
                  </a:lnTo>
                  <a:lnTo>
                    <a:pt x="1770" y="815"/>
                  </a:lnTo>
                  <a:lnTo>
                    <a:pt x="1606" y="931"/>
                  </a:lnTo>
                  <a:lnTo>
                    <a:pt x="1442" y="1062"/>
                  </a:lnTo>
                  <a:lnTo>
                    <a:pt x="1295" y="1200"/>
                  </a:lnTo>
                  <a:lnTo>
                    <a:pt x="1148" y="1338"/>
                  </a:lnTo>
                  <a:lnTo>
                    <a:pt x="1019" y="1490"/>
                  </a:lnTo>
                  <a:lnTo>
                    <a:pt x="890" y="1643"/>
                  </a:lnTo>
                  <a:lnTo>
                    <a:pt x="769" y="1795"/>
                  </a:lnTo>
                  <a:lnTo>
                    <a:pt x="657" y="1962"/>
                  </a:lnTo>
                  <a:lnTo>
                    <a:pt x="544" y="2129"/>
                  </a:lnTo>
                  <a:lnTo>
                    <a:pt x="450" y="2296"/>
                  </a:lnTo>
                  <a:lnTo>
                    <a:pt x="363" y="2471"/>
                  </a:lnTo>
                  <a:lnTo>
                    <a:pt x="286" y="2652"/>
                  </a:lnTo>
                  <a:lnTo>
                    <a:pt x="217" y="2834"/>
                  </a:lnTo>
                  <a:lnTo>
                    <a:pt x="156" y="3016"/>
                  </a:lnTo>
                  <a:lnTo>
                    <a:pt x="104" y="3197"/>
                  </a:lnTo>
                  <a:lnTo>
                    <a:pt x="61" y="3386"/>
                  </a:lnTo>
                  <a:lnTo>
                    <a:pt x="35" y="3575"/>
                  </a:lnTo>
                  <a:lnTo>
                    <a:pt x="9" y="3764"/>
                  </a:lnTo>
                  <a:lnTo>
                    <a:pt x="1" y="3953"/>
                  </a:lnTo>
                  <a:lnTo>
                    <a:pt x="1" y="4192"/>
                  </a:lnTo>
                  <a:lnTo>
                    <a:pt x="18" y="4425"/>
                  </a:lnTo>
                  <a:lnTo>
                    <a:pt x="44" y="4657"/>
                  </a:lnTo>
                  <a:lnTo>
                    <a:pt x="96" y="4882"/>
                  </a:lnTo>
                  <a:lnTo>
                    <a:pt x="156" y="5100"/>
                  </a:lnTo>
                  <a:lnTo>
                    <a:pt x="234" y="5311"/>
                  </a:lnTo>
                  <a:lnTo>
                    <a:pt x="329" y="5514"/>
                  </a:lnTo>
                  <a:lnTo>
                    <a:pt x="432" y="5710"/>
                  </a:lnTo>
                  <a:lnTo>
                    <a:pt x="544" y="5907"/>
                  </a:lnTo>
                  <a:lnTo>
                    <a:pt x="683" y="6088"/>
                  </a:lnTo>
                  <a:lnTo>
                    <a:pt x="821" y="6262"/>
                  </a:lnTo>
                  <a:lnTo>
                    <a:pt x="976" y="6430"/>
                  </a:lnTo>
                  <a:lnTo>
                    <a:pt x="1140" y="6589"/>
                  </a:lnTo>
                  <a:lnTo>
                    <a:pt x="1312" y="6735"/>
                  </a:lnTo>
                  <a:lnTo>
                    <a:pt x="1494" y="6880"/>
                  </a:lnTo>
                  <a:lnTo>
                    <a:pt x="1692" y="7011"/>
                  </a:lnTo>
                  <a:lnTo>
                    <a:pt x="1891" y="7127"/>
                  </a:lnTo>
                  <a:lnTo>
                    <a:pt x="2106" y="7243"/>
                  </a:lnTo>
                  <a:lnTo>
                    <a:pt x="2322" y="7345"/>
                  </a:lnTo>
                  <a:lnTo>
                    <a:pt x="2546" y="7432"/>
                  </a:lnTo>
                  <a:lnTo>
                    <a:pt x="2788" y="7512"/>
                  </a:lnTo>
                  <a:lnTo>
                    <a:pt x="3021" y="7577"/>
                  </a:lnTo>
                  <a:lnTo>
                    <a:pt x="3271" y="7635"/>
                  </a:lnTo>
                  <a:lnTo>
                    <a:pt x="3521" y="7679"/>
                  </a:lnTo>
                  <a:lnTo>
                    <a:pt x="3780" y="7708"/>
                  </a:lnTo>
                  <a:lnTo>
                    <a:pt x="4039" y="7730"/>
                  </a:lnTo>
                  <a:lnTo>
                    <a:pt x="4298" y="7737"/>
                  </a:lnTo>
                  <a:lnTo>
                    <a:pt x="4566" y="7730"/>
                  </a:lnTo>
                  <a:lnTo>
                    <a:pt x="4842" y="7708"/>
                  </a:lnTo>
                  <a:lnTo>
                    <a:pt x="5118" y="7679"/>
                  </a:lnTo>
                  <a:lnTo>
                    <a:pt x="5385" y="7628"/>
                  </a:lnTo>
                  <a:lnTo>
                    <a:pt x="5661" y="7570"/>
                  </a:lnTo>
                  <a:lnTo>
                    <a:pt x="5920" y="7497"/>
                  </a:lnTo>
                  <a:lnTo>
                    <a:pt x="6179" y="7410"/>
                  </a:lnTo>
                  <a:lnTo>
                    <a:pt x="6429" y="7316"/>
                  </a:lnTo>
                  <a:lnTo>
                    <a:pt x="6671" y="7207"/>
                  </a:lnTo>
                  <a:lnTo>
                    <a:pt x="6913" y="7091"/>
                  </a:lnTo>
                  <a:lnTo>
                    <a:pt x="7146" y="6967"/>
                  </a:lnTo>
                  <a:lnTo>
                    <a:pt x="7370" y="6829"/>
                  </a:lnTo>
                  <a:lnTo>
                    <a:pt x="7594" y="6684"/>
                  </a:lnTo>
                  <a:lnTo>
                    <a:pt x="7801" y="6524"/>
                  </a:lnTo>
                  <a:lnTo>
                    <a:pt x="8009" y="6364"/>
                  </a:lnTo>
                  <a:lnTo>
                    <a:pt x="8198" y="6190"/>
                  </a:lnTo>
                  <a:lnTo>
                    <a:pt x="8380" y="6008"/>
                  </a:lnTo>
                  <a:lnTo>
                    <a:pt x="8552" y="5827"/>
                  </a:lnTo>
                  <a:lnTo>
                    <a:pt x="8716" y="5638"/>
                  </a:lnTo>
                  <a:lnTo>
                    <a:pt x="8871" y="5434"/>
                  </a:lnTo>
                  <a:lnTo>
                    <a:pt x="9009" y="5231"/>
                  </a:lnTo>
                  <a:lnTo>
                    <a:pt x="9130" y="5028"/>
                  </a:lnTo>
                  <a:lnTo>
                    <a:pt x="9251" y="4817"/>
                  </a:lnTo>
                  <a:lnTo>
                    <a:pt x="9346" y="4599"/>
                  </a:lnTo>
                  <a:lnTo>
                    <a:pt x="9432" y="4381"/>
                  </a:lnTo>
                  <a:lnTo>
                    <a:pt x="9501" y="4156"/>
                  </a:lnTo>
                  <a:lnTo>
                    <a:pt x="9553" y="3931"/>
                  </a:lnTo>
                  <a:lnTo>
                    <a:pt x="9596" y="3706"/>
                  </a:lnTo>
                  <a:lnTo>
                    <a:pt x="9614" y="3480"/>
                  </a:lnTo>
                  <a:lnTo>
                    <a:pt x="9622" y="3248"/>
                  </a:lnTo>
                  <a:lnTo>
                    <a:pt x="9605" y="3023"/>
                  </a:lnTo>
                  <a:lnTo>
                    <a:pt x="9570" y="2790"/>
                  </a:lnTo>
                  <a:lnTo>
                    <a:pt x="9519" y="2565"/>
                  </a:lnTo>
                  <a:lnTo>
                    <a:pt x="9450" y="2340"/>
                  </a:lnTo>
                  <a:lnTo>
                    <a:pt x="9355" y="2115"/>
                  </a:lnTo>
                  <a:lnTo>
                    <a:pt x="9303" y="1999"/>
                  </a:lnTo>
                  <a:lnTo>
                    <a:pt x="9242" y="1890"/>
                  </a:lnTo>
                  <a:lnTo>
                    <a:pt x="9173" y="1781"/>
                  </a:lnTo>
                  <a:lnTo>
                    <a:pt x="9104" y="1672"/>
                  </a:lnTo>
                  <a:lnTo>
                    <a:pt x="9018" y="1548"/>
                  </a:lnTo>
                  <a:lnTo>
                    <a:pt x="8932" y="1439"/>
                  </a:lnTo>
                  <a:lnTo>
                    <a:pt x="8837" y="1330"/>
                  </a:lnTo>
                  <a:lnTo>
                    <a:pt x="8733" y="1221"/>
                  </a:lnTo>
                  <a:lnTo>
                    <a:pt x="8621" y="1120"/>
                  </a:lnTo>
                  <a:lnTo>
                    <a:pt x="8509" y="1025"/>
                  </a:lnTo>
                  <a:lnTo>
                    <a:pt x="8397" y="931"/>
                  </a:lnTo>
                  <a:lnTo>
                    <a:pt x="8276" y="844"/>
                  </a:lnTo>
                  <a:lnTo>
                    <a:pt x="8155" y="764"/>
                  </a:lnTo>
                  <a:lnTo>
                    <a:pt x="8026" y="684"/>
                  </a:lnTo>
                  <a:lnTo>
                    <a:pt x="7896" y="611"/>
                  </a:lnTo>
                  <a:lnTo>
                    <a:pt x="7758" y="538"/>
                  </a:lnTo>
                  <a:lnTo>
                    <a:pt x="7629" y="473"/>
                  </a:lnTo>
                  <a:lnTo>
                    <a:pt x="7482" y="415"/>
                  </a:lnTo>
                  <a:lnTo>
                    <a:pt x="7344" y="357"/>
                  </a:lnTo>
                  <a:lnTo>
                    <a:pt x="7197" y="306"/>
                  </a:lnTo>
                  <a:lnTo>
                    <a:pt x="7051" y="262"/>
                  </a:lnTo>
                  <a:lnTo>
                    <a:pt x="6904" y="219"/>
                  </a:lnTo>
                  <a:lnTo>
                    <a:pt x="6757" y="183"/>
                  </a:lnTo>
                  <a:lnTo>
                    <a:pt x="6611" y="154"/>
                  </a:lnTo>
                  <a:lnTo>
                    <a:pt x="6455" y="124"/>
                  </a:lnTo>
                  <a:lnTo>
                    <a:pt x="6309" y="103"/>
                  </a:lnTo>
                  <a:lnTo>
                    <a:pt x="6153" y="81"/>
                  </a:lnTo>
                  <a:lnTo>
                    <a:pt x="5998" y="74"/>
                  </a:lnTo>
                  <a:lnTo>
                    <a:pt x="5851" y="66"/>
                  </a:lnTo>
                  <a:lnTo>
                    <a:pt x="5696" y="59"/>
                  </a:lnTo>
                  <a:lnTo>
                    <a:pt x="5549" y="66"/>
                  </a:lnTo>
                  <a:lnTo>
                    <a:pt x="5394" y="74"/>
                  </a:lnTo>
                  <a:lnTo>
                    <a:pt x="5247" y="88"/>
                  </a:lnTo>
                  <a:lnTo>
                    <a:pt x="5101" y="103"/>
                  </a:lnTo>
                  <a:lnTo>
                    <a:pt x="4954" y="132"/>
                  </a:lnTo>
                  <a:lnTo>
                    <a:pt x="4816" y="154"/>
                  </a:lnTo>
                  <a:lnTo>
                    <a:pt x="4721" y="103"/>
                  </a:lnTo>
                  <a:lnTo>
                    <a:pt x="4635" y="52"/>
                  </a:lnTo>
                  <a:lnTo>
                    <a:pt x="4591" y="30"/>
                  </a:lnTo>
                  <a:lnTo>
                    <a:pt x="4540" y="15"/>
                  </a:lnTo>
                  <a:lnTo>
                    <a:pt x="4479" y="8"/>
                  </a:lnTo>
                  <a:lnTo>
                    <a:pt x="44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2115750" y="-2448275"/>
              <a:ext cx="110675" cy="105175"/>
            </a:xfrm>
            <a:custGeom>
              <a:avLst/>
              <a:gdLst/>
              <a:ahLst/>
              <a:cxnLst/>
              <a:rect l="l" t="t" r="r" b="b"/>
              <a:pathLst>
                <a:path w="4427" h="4207" extrusionOk="0">
                  <a:moveTo>
                    <a:pt x="1717" y="1"/>
                  </a:moveTo>
                  <a:lnTo>
                    <a:pt x="1588" y="8"/>
                  </a:lnTo>
                  <a:lnTo>
                    <a:pt x="1458" y="15"/>
                  </a:lnTo>
                  <a:lnTo>
                    <a:pt x="1329" y="37"/>
                  </a:lnTo>
                  <a:lnTo>
                    <a:pt x="1329" y="102"/>
                  </a:lnTo>
                  <a:lnTo>
                    <a:pt x="1312" y="168"/>
                  </a:lnTo>
                  <a:lnTo>
                    <a:pt x="1295" y="233"/>
                  </a:lnTo>
                  <a:lnTo>
                    <a:pt x="1260" y="298"/>
                  </a:lnTo>
                  <a:lnTo>
                    <a:pt x="1208" y="364"/>
                  </a:lnTo>
                  <a:lnTo>
                    <a:pt x="1156" y="429"/>
                  </a:lnTo>
                  <a:lnTo>
                    <a:pt x="1079" y="487"/>
                  </a:lnTo>
                  <a:lnTo>
                    <a:pt x="1001" y="545"/>
                  </a:lnTo>
                  <a:lnTo>
                    <a:pt x="898" y="618"/>
                  </a:lnTo>
                  <a:lnTo>
                    <a:pt x="803" y="698"/>
                  </a:lnTo>
                  <a:lnTo>
                    <a:pt x="716" y="778"/>
                  </a:lnTo>
                  <a:lnTo>
                    <a:pt x="630" y="865"/>
                  </a:lnTo>
                  <a:lnTo>
                    <a:pt x="552" y="959"/>
                  </a:lnTo>
                  <a:lnTo>
                    <a:pt x="475" y="1054"/>
                  </a:lnTo>
                  <a:lnTo>
                    <a:pt x="406" y="1148"/>
                  </a:lnTo>
                  <a:lnTo>
                    <a:pt x="337" y="1250"/>
                  </a:lnTo>
                  <a:lnTo>
                    <a:pt x="276" y="1359"/>
                  </a:lnTo>
                  <a:lnTo>
                    <a:pt x="225" y="1461"/>
                  </a:lnTo>
                  <a:lnTo>
                    <a:pt x="173" y="1570"/>
                  </a:lnTo>
                  <a:lnTo>
                    <a:pt x="130" y="1686"/>
                  </a:lnTo>
                  <a:lnTo>
                    <a:pt x="95" y="1795"/>
                  </a:lnTo>
                  <a:lnTo>
                    <a:pt x="61" y="1911"/>
                  </a:lnTo>
                  <a:lnTo>
                    <a:pt x="35" y="2027"/>
                  </a:lnTo>
                  <a:lnTo>
                    <a:pt x="17" y="2143"/>
                  </a:lnTo>
                  <a:lnTo>
                    <a:pt x="0" y="2260"/>
                  </a:lnTo>
                  <a:lnTo>
                    <a:pt x="0" y="2376"/>
                  </a:lnTo>
                  <a:lnTo>
                    <a:pt x="0" y="2492"/>
                  </a:lnTo>
                  <a:lnTo>
                    <a:pt x="9" y="2601"/>
                  </a:lnTo>
                  <a:lnTo>
                    <a:pt x="26" y="2717"/>
                  </a:lnTo>
                  <a:lnTo>
                    <a:pt x="43" y="2834"/>
                  </a:lnTo>
                  <a:lnTo>
                    <a:pt x="78" y="2943"/>
                  </a:lnTo>
                  <a:lnTo>
                    <a:pt x="112" y="3051"/>
                  </a:lnTo>
                  <a:lnTo>
                    <a:pt x="164" y="3160"/>
                  </a:lnTo>
                  <a:lnTo>
                    <a:pt x="216" y="3269"/>
                  </a:lnTo>
                  <a:lnTo>
                    <a:pt x="276" y="3371"/>
                  </a:lnTo>
                  <a:lnTo>
                    <a:pt x="354" y="3466"/>
                  </a:lnTo>
                  <a:lnTo>
                    <a:pt x="432" y="3567"/>
                  </a:lnTo>
                  <a:lnTo>
                    <a:pt x="518" y="3654"/>
                  </a:lnTo>
                  <a:lnTo>
                    <a:pt x="613" y="3749"/>
                  </a:lnTo>
                  <a:lnTo>
                    <a:pt x="725" y="3829"/>
                  </a:lnTo>
                  <a:lnTo>
                    <a:pt x="820" y="3894"/>
                  </a:lnTo>
                  <a:lnTo>
                    <a:pt x="923" y="3952"/>
                  </a:lnTo>
                  <a:lnTo>
                    <a:pt x="1036" y="4010"/>
                  </a:lnTo>
                  <a:lnTo>
                    <a:pt x="1148" y="4054"/>
                  </a:lnTo>
                  <a:lnTo>
                    <a:pt x="1260" y="4097"/>
                  </a:lnTo>
                  <a:lnTo>
                    <a:pt x="1381" y="4127"/>
                  </a:lnTo>
                  <a:lnTo>
                    <a:pt x="1502" y="4156"/>
                  </a:lnTo>
                  <a:lnTo>
                    <a:pt x="1622" y="4177"/>
                  </a:lnTo>
                  <a:lnTo>
                    <a:pt x="1743" y="4192"/>
                  </a:lnTo>
                  <a:lnTo>
                    <a:pt x="1873" y="4199"/>
                  </a:lnTo>
                  <a:lnTo>
                    <a:pt x="1993" y="4206"/>
                  </a:lnTo>
                  <a:lnTo>
                    <a:pt x="2123" y="4199"/>
                  </a:lnTo>
                  <a:lnTo>
                    <a:pt x="2252" y="4192"/>
                  </a:lnTo>
                  <a:lnTo>
                    <a:pt x="2382" y="4177"/>
                  </a:lnTo>
                  <a:lnTo>
                    <a:pt x="2503" y="4163"/>
                  </a:lnTo>
                  <a:lnTo>
                    <a:pt x="2632" y="4141"/>
                  </a:lnTo>
                  <a:lnTo>
                    <a:pt x="2753" y="4112"/>
                  </a:lnTo>
                  <a:lnTo>
                    <a:pt x="2874" y="4076"/>
                  </a:lnTo>
                  <a:lnTo>
                    <a:pt x="2994" y="4039"/>
                  </a:lnTo>
                  <a:lnTo>
                    <a:pt x="3115" y="3996"/>
                  </a:lnTo>
                  <a:lnTo>
                    <a:pt x="3227" y="3945"/>
                  </a:lnTo>
                  <a:lnTo>
                    <a:pt x="3340" y="3894"/>
                  </a:lnTo>
                  <a:lnTo>
                    <a:pt x="3452" y="3836"/>
                  </a:lnTo>
                  <a:lnTo>
                    <a:pt x="3555" y="3771"/>
                  </a:lnTo>
                  <a:lnTo>
                    <a:pt x="3650" y="3705"/>
                  </a:lnTo>
                  <a:lnTo>
                    <a:pt x="3745" y="3640"/>
                  </a:lnTo>
                  <a:lnTo>
                    <a:pt x="3840" y="3560"/>
                  </a:lnTo>
                  <a:lnTo>
                    <a:pt x="3926" y="3487"/>
                  </a:lnTo>
                  <a:lnTo>
                    <a:pt x="4004" y="3400"/>
                  </a:lnTo>
                  <a:lnTo>
                    <a:pt x="4073" y="3320"/>
                  </a:lnTo>
                  <a:lnTo>
                    <a:pt x="4133" y="3233"/>
                  </a:lnTo>
                  <a:lnTo>
                    <a:pt x="4194" y="3139"/>
                  </a:lnTo>
                  <a:lnTo>
                    <a:pt x="4254" y="3022"/>
                  </a:lnTo>
                  <a:lnTo>
                    <a:pt x="4315" y="2913"/>
                  </a:lnTo>
                  <a:lnTo>
                    <a:pt x="4358" y="2797"/>
                  </a:lnTo>
                  <a:lnTo>
                    <a:pt x="4384" y="2681"/>
                  </a:lnTo>
                  <a:lnTo>
                    <a:pt x="4410" y="2565"/>
                  </a:lnTo>
                  <a:lnTo>
                    <a:pt x="4427" y="2441"/>
                  </a:lnTo>
                  <a:lnTo>
                    <a:pt x="4427" y="2325"/>
                  </a:lnTo>
                  <a:lnTo>
                    <a:pt x="4427" y="2209"/>
                  </a:lnTo>
                  <a:lnTo>
                    <a:pt x="4410" y="2085"/>
                  </a:lnTo>
                  <a:lnTo>
                    <a:pt x="4392" y="1969"/>
                  </a:lnTo>
                  <a:lnTo>
                    <a:pt x="4358" y="1853"/>
                  </a:lnTo>
                  <a:lnTo>
                    <a:pt x="4323" y="1737"/>
                  </a:lnTo>
                  <a:lnTo>
                    <a:pt x="4280" y="1620"/>
                  </a:lnTo>
                  <a:lnTo>
                    <a:pt x="4228" y="1504"/>
                  </a:lnTo>
                  <a:lnTo>
                    <a:pt x="4168" y="1395"/>
                  </a:lnTo>
                  <a:lnTo>
                    <a:pt x="4108" y="1286"/>
                  </a:lnTo>
                  <a:lnTo>
                    <a:pt x="4039" y="1177"/>
                  </a:lnTo>
                  <a:lnTo>
                    <a:pt x="3961" y="1076"/>
                  </a:lnTo>
                  <a:lnTo>
                    <a:pt x="3875" y="974"/>
                  </a:lnTo>
                  <a:lnTo>
                    <a:pt x="3788" y="880"/>
                  </a:lnTo>
                  <a:lnTo>
                    <a:pt x="3693" y="785"/>
                  </a:lnTo>
                  <a:lnTo>
                    <a:pt x="3598" y="691"/>
                  </a:lnTo>
                  <a:lnTo>
                    <a:pt x="3495" y="611"/>
                  </a:lnTo>
                  <a:lnTo>
                    <a:pt x="3383" y="524"/>
                  </a:lnTo>
                  <a:lnTo>
                    <a:pt x="3271" y="451"/>
                  </a:lnTo>
                  <a:lnTo>
                    <a:pt x="3158" y="378"/>
                  </a:lnTo>
                  <a:lnTo>
                    <a:pt x="3038" y="313"/>
                  </a:lnTo>
                  <a:lnTo>
                    <a:pt x="2917" y="255"/>
                  </a:lnTo>
                  <a:lnTo>
                    <a:pt x="2787" y="204"/>
                  </a:lnTo>
                  <a:lnTo>
                    <a:pt x="2667" y="160"/>
                  </a:lnTo>
                  <a:lnTo>
                    <a:pt x="2528" y="117"/>
                  </a:lnTo>
                  <a:lnTo>
                    <a:pt x="2399" y="88"/>
                  </a:lnTo>
                  <a:lnTo>
                    <a:pt x="2261" y="51"/>
                  </a:lnTo>
                  <a:lnTo>
                    <a:pt x="2123" y="30"/>
                  </a:lnTo>
                  <a:lnTo>
                    <a:pt x="1985" y="15"/>
                  </a:lnTo>
                  <a:lnTo>
                    <a:pt x="18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2130850" y="-2064375"/>
              <a:ext cx="117375" cy="92825"/>
            </a:xfrm>
            <a:custGeom>
              <a:avLst/>
              <a:gdLst/>
              <a:ahLst/>
              <a:cxnLst/>
              <a:rect l="l" t="t" r="r" b="b"/>
              <a:pathLst>
                <a:path w="4695" h="3713" extrusionOk="0">
                  <a:moveTo>
                    <a:pt x="1985" y="1"/>
                  </a:moveTo>
                  <a:lnTo>
                    <a:pt x="1855" y="8"/>
                  </a:lnTo>
                  <a:lnTo>
                    <a:pt x="1726" y="22"/>
                  </a:lnTo>
                  <a:lnTo>
                    <a:pt x="1597" y="44"/>
                  </a:lnTo>
                  <a:lnTo>
                    <a:pt x="1467" y="73"/>
                  </a:lnTo>
                  <a:lnTo>
                    <a:pt x="1338" y="102"/>
                  </a:lnTo>
                  <a:lnTo>
                    <a:pt x="1200" y="139"/>
                  </a:lnTo>
                  <a:lnTo>
                    <a:pt x="1070" y="182"/>
                  </a:lnTo>
                  <a:lnTo>
                    <a:pt x="941" y="233"/>
                  </a:lnTo>
                  <a:lnTo>
                    <a:pt x="811" y="291"/>
                  </a:lnTo>
                  <a:lnTo>
                    <a:pt x="673" y="349"/>
                  </a:lnTo>
                  <a:lnTo>
                    <a:pt x="552" y="393"/>
                  </a:lnTo>
                  <a:lnTo>
                    <a:pt x="423" y="422"/>
                  </a:lnTo>
                  <a:lnTo>
                    <a:pt x="294" y="451"/>
                  </a:lnTo>
                  <a:lnTo>
                    <a:pt x="216" y="603"/>
                  </a:lnTo>
                  <a:lnTo>
                    <a:pt x="155" y="763"/>
                  </a:lnTo>
                  <a:lnTo>
                    <a:pt x="104" y="923"/>
                  </a:lnTo>
                  <a:lnTo>
                    <a:pt x="61" y="1090"/>
                  </a:lnTo>
                  <a:lnTo>
                    <a:pt x="26" y="1250"/>
                  </a:lnTo>
                  <a:lnTo>
                    <a:pt x="9" y="1417"/>
                  </a:lnTo>
                  <a:lnTo>
                    <a:pt x="0" y="1577"/>
                  </a:lnTo>
                  <a:lnTo>
                    <a:pt x="0" y="1744"/>
                  </a:lnTo>
                  <a:lnTo>
                    <a:pt x="17" y="1904"/>
                  </a:lnTo>
                  <a:lnTo>
                    <a:pt x="35" y="2064"/>
                  </a:lnTo>
                  <a:lnTo>
                    <a:pt x="69" y="2223"/>
                  </a:lnTo>
                  <a:lnTo>
                    <a:pt x="112" y="2369"/>
                  </a:lnTo>
                  <a:lnTo>
                    <a:pt x="173" y="2521"/>
                  </a:lnTo>
                  <a:lnTo>
                    <a:pt x="233" y="2659"/>
                  </a:lnTo>
                  <a:lnTo>
                    <a:pt x="311" y="2797"/>
                  </a:lnTo>
                  <a:lnTo>
                    <a:pt x="397" y="2928"/>
                  </a:lnTo>
                  <a:lnTo>
                    <a:pt x="492" y="3051"/>
                  </a:lnTo>
                  <a:lnTo>
                    <a:pt x="596" y="3168"/>
                  </a:lnTo>
                  <a:lnTo>
                    <a:pt x="716" y="3269"/>
                  </a:lnTo>
                  <a:lnTo>
                    <a:pt x="837" y="3364"/>
                  </a:lnTo>
                  <a:lnTo>
                    <a:pt x="975" y="3451"/>
                  </a:lnTo>
                  <a:lnTo>
                    <a:pt x="1122" y="3531"/>
                  </a:lnTo>
                  <a:lnTo>
                    <a:pt x="1277" y="3589"/>
                  </a:lnTo>
                  <a:lnTo>
                    <a:pt x="1441" y="3640"/>
                  </a:lnTo>
                  <a:lnTo>
                    <a:pt x="1622" y="3683"/>
                  </a:lnTo>
                  <a:lnTo>
                    <a:pt x="1804" y="3705"/>
                  </a:lnTo>
                  <a:lnTo>
                    <a:pt x="2002" y="3712"/>
                  </a:lnTo>
                  <a:lnTo>
                    <a:pt x="2209" y="3712"/>
                  </a:lnTo>
                  <a:lnTo>
                    <a:pt x="2425" y="3691"/>
                  </a:lnTo>
                  <a:lnTo>
                    <a:pt x="2649" y="3654"/>
                  </a:lnTo>
                  <a:lnTo>
                    <a:pt x="2882" y="3596"/>
                  </a:lnTo>
                  <a:lnTo>
                    <a:pt x="3124" y="3524"/>
                  </a:lnTo>
                  <a:lnTo>
                    <a:pt x="3279" y="3465"/>
                  </a:lnTo>
                  <a:lnTo>
                    <a:pt x="3434" y="3407"/>
                  </a:lnTo>
                  <a:lnTo>
                    <a:pt x="3573" y="3349"/>
                  </a:lnTo>
                  <a:lnTo>
                    <a:pt x="3702" y="3284"/>
                  </a:lnTo>
                  <a:lnTo>
                    <a:pt x="3823" y="3218"/>
                  </a:lnTo>
                  <a:lnTo>
                    <a:pt x="3935" y="3146"/>
                  </a:lnTo>
                  <a:lnTo>
                    <a:pt x="4039" y="3073"/>
                  </a:lnTo>
                  <a:lnTo>
                    <a:pt x="4133" y="3001"/>
                  </a:lnTo>
                  <a:lnTo>
                    <a:pt x="4228" y="2928"/>
                  </a:lnTo>
                  <a:lnTo>
                    <a:pt x="4306" y="2848"/>
                  </a:lnTo>
                  <a:lnTo>
                    <a:pt x="4375" y="2768"/>
                  </a:lnTo>
                  <a:lnTo>
                    <a:pt x="4444" y="2688"/>
                  </a:lnTo>
                  <a:lnTo>
                    <a:pt x="4496" y="2601"/>
                  </a:lnTo>
                  <a:lnTo>
                    <a:pt x="4548" y="2521"/>
                  </a:lnTo>
                  <a:lnTo>
                    <a:pt x="4591" y="2434"/>
                  </a:lnTo>
                  <a:lnTo>
                    <a:pt x="4625" y="2347"/>
                  </a:lnTo>
                  <a:lnTo>
                    <a:pt x="4651" y="2260"/>
                  </a:lnTo>
                  <a:lnTo>
                    <a:pt x="4668" y="2172"/>
                  </a:lnTo>
                  <a:lnTo>
                    <a:pt x="4686" y="2085"/>
                  </a:lnTo>
                  <a:lnTo>
                    <a:pt x="4694" y="1998"/>
                  </a:lnTo>
                  <a:lnTo>
                    <a:pt x="4694" y="1911"/>
                  </a:lnTo>
                  <a:lnTo>
                    <a:pt x="4686" y="1824"/>
                  </a:lnTo>
                  <a:lnTo>
                    <a:pt x="4677" y="1737"/>
                  </a:lnTo>
                  <a:lnTo>
                    <a:pt x="4660" y="1649"/>
                  </a:lnTo>
                  <a:lnTo>
                    <a:pt x="4634" y="1562"/>
                  </a:lnTo>
                  <a:lnTo>
                    <a:pt x="4608" y="1475"/>
                  </a:lnTo>
                  <a:lnTo>
                    <a:pt x="4574" y="1395"/>
                  </a:lnTo>
                  <a:lnTo>
                    <a:pt x="4530" y="1308"/>
                  </a:lnTo>
                  <a:lnTo>
                    <a:pt x="4487" y="1228"/>
                  </a:lnTo>
                  <a:lnTo>
                    <a:pt x="4435" y="1141"/>
                  </a:lnTo>
                  <a:lnTo>
                    <a:pt x="4323" y="988"/>
                  </a:lnTo>
                  <a:lnTo>
                    <a:pt x="4185" y="836"/>
                  </a:lnTo>
                  <a:lnTo>
                    <a:pt x="4039" y="691"/>
                  </a:lnTo>
                  <a:lnTo>
                    <a:pt x="3866" y="560"/>
                  </a:lnTo>
                  <a:lnTo>
                    <a:pt x="3685" y="436"/>
                  </a:lnTo>
                  <a:lnTo>
                    <a:pt x="3495" y="327"/>
                  </a:lnTo>
                  <a:lnTo>
                    <a:pt x="3288" y="233"/>
                  </a:lnTo>
                  <a:lnTo>
                    <a:pt x="3176" y="189"/>
                  </a:lnTo>
                  <a:lnTo>
                    <a:pt x="3072" y="153"/>
                  </a:lnTo>
                  <a:lnTo>
                    <a:pt x="2960" y="117"/>
                  </a:lnTo>
                  <a:lnTo>
                    <a:pt x="2839" y="88"/>
                  </a:lnTo>
                  <a:lnTo>
                    <a:pt x="2727" y="59"/>
                  </a:lnTo>
                  <a:lnTo>
                    <a:pt x="2606" y="37"/>
                  </a:lnTo>
                  <a:lnTo>
                    <a:pt x="2485" y="22"/>
                  </a:lnTo>
                  <a:lnTo>
                    <a:pt x="2364" y="8"/>
                  </a:lnTo>
                  <a:lnTo>
                    <a:pt x="22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153950" y="-1744225"/>
              <a:ext cx="90425" cy="60325"/>
            </a:xfrm>
            <a:custGeom>
              <a:avLst/>
              <a:gdLst/>
              <a:ahLst/>
              <a:cxnLst/>
              <a:rect l="l" t="t" r="r" b="b"/>
              <a:pathLst>
                <a:path w="3617" h="2413" extrusionOk="0">
                  <a:moveTo>
                    <a:pt x="2952" y="1"/>
                  </a:moveTo>
                  <a:lnTo>
                    <a:pt x="2943" y="30"/>
                  </a:lnTo>
                  <a:lnTo>
                    <a:pt x="2935" y="52"/>
                  </a:lnTo>
                  <a:lnTo>
                    <a:pt x="2909" y="74"/>
                  </a:lnTo>
                  <a:lnTo>
                    <a:pt x="2892" y="103"/>
                  </a:lnTo>
                  <a:lnTo>
                    <a:pt x="2848" y="182"/>
                  </a:lnTo>
                  <a:lnTo>
                    <a:pt x="2788" y="262"/>
                  </a:lnTo>
                  <a:lnTo>
                    <a:pt x="2736" y="335"/>
                  </a:lnTo>
                  <a:lnTo>
                    <a:pt x="2667" y="400"/>
                  </a:lnTo>
                  <a:lnTo>
                    <a:pt x="2598" y="459"/>
                  </a:lnTo>
                  <a:lnTo>
                    <a:pt x="2521" y="509"/>
                  </a:lnTo>
                  <a:lnTo>
                    <a:pt x="2443" y="553"/>
                  </a:lnTo>
                  <a:lnTo>
                    <a:pt x="2365" y="597"/>
                  </a:lnTo>
                  <a:lnTo>
                    <a:pt x="2270" y="633"/>
                  </a:lnTo>
                  <a:lnTo>
                    <a:pt x="2184" y="662"/>
                  </a:lnTo>
                  <a:lnTo>
                    <a:pt x="2089" y="684"/>
                  </a:lnTo>
                  <a:lnTo>
                    <a:pt x="1994" y="705"/>
                  </a:lnTo>
                  <a:lnTo>
                    <a:pt x="1899" y="720"/>
                  </a:lnTo>
                  <a:lnTo>
                    <a:pt x="1804" y="727"/>
                  </a:lnTo>
                  <a:lnTo>
                    <a:pt x="1597" y="727"/>
                  </a:lnTo>
                  <a:lnTo>
                    <a:pt x="1502" y="720"/>
                  </a:lnTo>
                  <a:lnTo>
                    <a:pt x="1399" y="713"/>
                  </a:lnTo>
                  <a:lnTo>
                    <a:pt x="1295" y="691"/>
                  </a:lnTo>
                  <a:lnTo>
                    <a:pt x="1200" y="669"/>
                  </a:lnTo>
                  <a:lnTo>
                    <a:pt x="1105" y="647"/>
                  </a:lnTo>
                  <a:lnTo>
                    <a:pt x="1010" y="618"/>
                  </a:lnTo>
                  <a:lnTo>
                    <a:pt x="916" y="582"/>
                  </a:lnTo>
                  <a:lnTo>
                    <a:pt x="821" y="546"/>
                  </a:lnTo>
                  <a:lnTo>
                    <a:pt x="734" y="502"/>
                  </a:lnTo>
                  <a:lnTo>
                    <a:pt x="648" y="459"/>
                  </a:lnTo>
                  <a:lnTo>
                    <a:pt x="570" y="408"/>
                  </a:lnTo>
                  <a:lnTo>
                    <a:pt x="493" y="357"/>
                  </a:lnTo>
                  <a:lnTo>
                    <a:pt x="424" y="299"/>
                  </a:lnTo>
                  <a:lnTo>
                    <a:pt x="355" y="233"/>
                  </a:lnTo>
                  <a:lnTo>
                    <a:pt x="294" y="168"/>
                  </a:lnTo>
                  <a:lnTo>
                    <a:pt x="242" y="103"/>
                  </a:lnTo>
                  <a:lnTo>
                    <a:pt x="165" y="270"/>
                  </a:lnTo>
                  <a:lnTo>
                    <a:pt x="104" y="444"/>
                  </a:lnTo>
                  <a:lnTo>
                    <a:pt x="53" y="618"/>
                  </a:lnTo>
                  <a:lnTo>
                    <a:pt x="18" y="785"/>
                  </a:lnTo>
                  <a:lnTo>
                    <a:pt x="1" y="960"/>
                  </a:lnTo>
                  <a:lnTo>
                    <a:pt x="1" y="1120"/>
                  </a:lnTo>
                  <a:lnTo>
                    <a:pt x="18" y="1287"/>
                  </a:lnTo>
                  <a:lnTo>
                    <a:pt x="44" y="1439"/>
                  </a:lnTo>
                  <a:lnTo>
                    <a:pt x="70" y="1519"/>
                  </a:lnTo>
                  <a:lnTo>
                    <a:pt x="96" y="1592"/>
                  </a:lnTo>
                  <a:lnTo>
                    <a:pt x="130" y="1664"/>
                  </a:lnTo>
                  <a:lnTo>
                    <a:pt x="165" y="1737"/>
                  </a:lnTo>
                  <a:lnTo>
                    <a:pt x="208" y="1802"/>
                  </a:lnTo>
                  <a:lnTo>
                    <a:pt x="260" y="1868"/>
                  </a:lnTo>
                  <a:lnTo>
                    <a:pt x="311" y="1933"/>
                  </a:lnTo>
                  <a:lnTo>
                    <a:pt x="372" y="1991"/>
                  </a:lnTo>
                  <a:lnTo>
                    <a:pt x="441" y="2049"/>
                  </a:lnTo>
                  <a:lnTo>
                    <a:pt x="510" y="2107"/>
                  </a:lnTo>
                  <a:lnTo>
                    <a:pt x="588" y="2158"/>
                  </a:lnTo>
                  <a:lnTo>
                    <a:pt x="665" y="2202"/>
                  </a:lnTo>
                  <a:lnTo>
                    <a:pt x="760" y="2245"/>
                  </a:lnTo>
                  <a:lnTo>
                    <a:pt x="855" y="2289"/>
                  </a:lnTo>
                  <a:lnTo>
                    <a:pt x="959" y="2325"/>
                  </a:lnTo>
                  <a:lnTo>
                    <a:pt x="1062" y="2362"/>
                  </a:lnTo>
                  <a:lnTo>
                    <a:pt x="1148" y="2383"/>
                  </a:lnTo>
                  <a:lnTo>
                    <a:pt x="1243" y="2398"/>
                  </a:lnTo>
                  <a:lnTo>
                    <a:pt x="1338" y="2405"/>
                  </a:lnTo>
                  <a:lnTo>
                    <a:pt x="1425" y="2413"/>
                  </a:lnTo>
                  <a:lnTo>
                    <a:pt x="1520" y="2405"/>
                  </a:lnTo>
                  <a:lnTo>
                    <a:pt x="1614" y="2405"/>
                  </a:lnTo>
                  <a:lnTo>
                    <a:pt x="1709" y="2391"/>
                  </a:lnTo>
                  <a:lnTo>
                    <a:pt x="1796" y="2376"/>
                  </a:lnTo>
                  <a:lnTo>
                    <a:pt x="1986" y="2333"/>
                  </a:lnTo>
                  <a:lnTo>
                    <a:pt x="2167" y="2274"/>
                  </a:lnTo>
                  <a:lnTo>
                    <a:pt x="2348" y="2195"/>
                  </a:lnTo>
                  <a:lnTo>
                    <a:pt x="2521" y="2107"/>
                  </a:lnTo>
                  <a:lnTo>
                    <a:pt x="2684" y="2013"/>
                  </a:lnTo>
                  <a:lnTo>
                    <a:pt x="2840" y="1904"/>
                  </a:lnTo>
                  <a:lnTo>
                    <a:pt x="2986" y="1781"/>
                  </a:lnTo>
                  <a:lnTo>
                    <a:pt x="3125" y="1657"/>
                  </a:lnTo>
                  <a:lnTo>
                    <a:pt x="3245" y="1534"/>
                  </a:lnTo>
                  <a:lnTo>
                    <a:pt x="3349" y="1396"/>
                  </a:lnTo>
                  <a:lnTo>
                    <a:pt x="3435" y="1265"/>
                  </a:lnTo>
                  <a:lnTo>
                    <a:pt x="3496" y="1127"/>
                  </a:lnTo>
                  <a:lnTo>
                    <a:pt x="3556" y="989"/>
                  </a:lnTo>
                  <a:lnTo>
                    <a:pt x="3599" y="858"/>
                  </a:lnTo>
                  <a:lnTo>
                    <a:pt x="3616" y="735"/>
                  </a:lnTo>
                  <a:lnTo>
                    <a:pt x="3616" y="669"/>
                  </a:lnTo>
                  <a:lnTo>
                    <a:pt x="3608" y="611"/>
                  </a:lnTo>
                  <a:lnTo>
                    <a:pt x="3599" y="553"/>
                  </a:lnTo>
                  <a:lnTo>
                    <a:pt x="3582" y="495"/>
                  </a:lnTo>
                  <a:lnTo>
                    <a:pt x="3565" y="437"/>
                  </a:lnTo>
                  <a:lnTo>
                    <a:pt x="3539" y="379"/>
                  </a:lnTo>
                  <a:lnTo>
                    <a:pt x="3470" y="270"/>
                  </a:lnTo>
                  <a:lnTo>
                    <a:pt x="3375" y="153"/>
                  </a:lnTo>
                  <a:lnTo>
                    <a:pt x="3349" y="124"/>
                  </a:lnTo>
                  <a:lnTo>
                    <a:pt x="3306" y="103"/>
                  </a:lnTo>
                  <a:lnTo>
                    <a:pt x="3245" y="81"/>
                  </a:lnTo>
                  <a:lnTo>
                    <a:pt x="3185" y="59"/>
                  </a:lnTo>
                  <a:lnTo>
                    <a:pt x="3064" y="23"/>
                  </a:lnTo>
                  <a:lnTo>
                    <a:pt x="29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3355950" y="-2480775"/>
              <a:ext cx="1040450" cy="137300"/>
            </a:xfrm>
            <a:custGeom>
              <a:avLst/>
              <a:gdLst/>
              <a:ahLst/>
              <a:cxnLst/>
              <a:rect l="l" t="t" r="r" b="b"/>
              <a:pathLst>
                <a:path w="41618" h="5492" extrusionOk="0">
                  <a:moveTo>
                    <a:pt x="39918" y="0"/>
                  </a:moveTo>
                  <a:lnTo>
                    <a:pt x="37484" y="153"/>
                  </a:lnTo>
                  <a:lnTo>
                    <a:pt x="35060" y="320"/>
                  </a:lnTo>
                  <a:lnTo>
                    <a:pt x="32635" y="502"/>
                  </a:lnTo>
                  <a:lnTo>
                    <a:pt x="30210" y="698"/>
                  </a:lnTo>
                  <a:lnTo>
                    <a:pt x="27785" y="901"/>
                  </a:lnTo>
                  <a:lnTo>
                    <a:pt x="25361" y="1112"/>
                  </a:lnTo>
                  <a:lnTo>
                    <a:pt x="22936" y="1337"/>
                  </a:lnTo>
                  <a:lnTo>
                    <a:pt x="20520" y="1562"/>
                  </a:lnTo>
                  <a:lnTo>
                    <a:pt x="18095" y="1795"/>
                  </a:lnTo>
                  <a:lnTo>
                    <a:pt x="15670" y="2034"/>
                  </a:lnTo>
                  <a:lnTo>
                    <a:pt x="10829" y="2521"/>
                  </a:lnTo>
                  <a:lnTo>
                    <a:pt x="5980" y="3008"/>
                  </a:lnTo>
                  <a:lnTo>
                    <a:pt x="1139" y="3487"/>
                  </a:lnTo>
                  <a:lnTo>
                    <a:pt x="1010" y="3509"/>
                  </a:lnTo>
                  <a:lnTo>
                    <a:pt x="880" y="3531"/>
                  </a:lnTo>
                  <a:lnTo>
                    <a:pt x="759" y="3567"/>
                  </a:lnTo>
                  <a:lnTo>
                    <a:pt x="647" y="3618"/>
                  </a:lnTo>
                  <a:lnTo>
                    <a:pt x="544" y="3669"/>
                  </a:lnTo>
                  <a:lnTo>
                    <a:pt x="457" y="3727"/>
                  </a:lnTo>
                  <a:lnTo>
                    <a:pt x="371" y="3792"/>
                  </a:lnTo>
                  <a:lnTo>
                    <a:pt x="293" y="3865"/>
                  </a:lnTo>
                  <a:lnTo>
                    <a:pt x="224" y="3945"/>
                  </a:lnTo>
                  <a:lnTo>
                    <a:pt x="164" y="4025"/>
                  </a:lnTo>
                  <a:lnTo>
                    <a:pt x="121" y="4112"/>
                  </a:lnTo>
                  <a:lnTo>
                    <a:pt x="78" y="4199"/>
                  </a:lnTo>
                  <a:lnTo>
                    <a:pt x="43" y="4286"/>
                  </a:lnTo>
                  <a:lnTo>
                    <a:pt x="17" y="4381"/>
                  </a:lnTo>
                  <a:lnTo>
                    <a:pt x="9" y="4475"/>
                  </a:lnTo>
                  <a:lnTo>
                    <a:pt x="0" y="4569"/>
                  </a:lnTo>
                  <a:lnTo>
                    <a:pt x="0" y="4657"/>
                  </a:lnTo>
                  <a:lnTo>
                    <a:pt x="17" y="4751"/>
                  </a:lnTo>
                  <a:lnTo>
                    <a:pt x="35" y="4838"/>
                  </a:lnTo>
                  <a:lnTo>
                    <a:pt x="69" y="4925"/>
                  </a:lnTo>
                  <a:lnTo>
                    <a:pt x="104" y="5005"/>
                  </a:lnTo>
                  <a:lnTo>
                    <a:pt x="155" y="5085"/>
                  </a:lnTo>
                  <a:lnTo>
                    <a:pt x="207" y="5158"/>
                  </a:lnTo>
                  <a:lnTo>
                    <a:pt x="276" y="5230"/>
                  </a:lnTo>
                  <a:lnTo>
                    <a:pt x="354" y="5289"/>
                  </a:lnTo>
                  <a:lnTo>
                    <a:pt x="440" y="5347"/>
                  </a:lnTo>
                  <a:lnTo>
                    <a:pt x="535" y="5390"/>
                  </a:lnTo>
                  <a:lnTo>
                    <a:pt x="630" y="5434"/>
                  </a:lnTo>
                  <a:lnTo>
                    <a:pt x="751" y="5463"/>
                  </a:lnTo>
                  <a:lnTo>
                    <a:pt x="872" y="5477"/>
                  </a:lnTo>
                  <a:lnTo>
                    <a:pt x="1001" y="5492"/>
                  </a:lnTo>
                  <a:lnTo>
                    <a:pt x="1139" y="5492"/>
                  </a:lnTo>
                  <a:lnTo>
                    <a:pt x="5989" y="5216"/>
                  </a:lnTo>
                  <a:lnTo>
                    <a:pt x="10838" y="4954"/>
                  </a:lnTo>
                  <a:lnTo>
                    <a:pt x="15696" y="4686"/>
                  </a:lnTo>
                  <a:lnTo>
                    <a:pt x="18121" y="4548"/>
                  </a:lnTo>
                  <a:lnTo>
                    <a:pt x="20554" y="4402"/>
                  </a:lnTo>
                  <a:lnTo>
                    <a:pt x="22979" y="4257"/>
                  </a:lnTo>
                  <a:lnTo>
                    <a:pt x="25404" y="4104"/>
                  </a:lnTo>
                  <a:lnTo>
                    <a:pt x="27829" y="3945"/>
                  </a:lnTo>
                  <a:lnTo>
                    <a:pt x="30253" y="3770"/>
                  </a:lnTo>
                  <a:lnTo>
                    <a:pt x="32669" y="3589"/>
                  </a:lnTo>
                  <a:lnTo>
                    <a:pt x="35086" y="3400"/>
                  </a:lnTo>
                  <a:lnTo>
                    <a:pt x="37502" y="3196"/>
                  </a:lnTo>
                  <a:lnTo>
                    <a:pt x="39918" y="2979"/>
                  </a:lnTo>
                  <a:lnTo>
                    <a:pt x="40116" y="2950"/>
                  </a:lnTo>
                  <a:lnTo>
                    <a:pt x="40306" y="2906"/>
                  </a:lnTo>
                  <a:lnTo>
                    <a:pt x="40487" y="2848"/>
                  </a:lnTo>
                  <a:lnTo>
                    <a:pt x="40651" y="2775"/>
                  </a:lnTo>
                  <a:lnTo>
                    <a:pt x="40798" y="2695"/>
                  </a:lnTo>
                  <a:lnTo>
                    <a:pt x="40936" y="2608"/>
                  </a:lnTo>
                  <a:lnTo>
                    <a:pt x="41065" y="2506"/>
                  </a:lnTo>
                  <a:lnTo>
                    <a:pt x="41178" y="2397"/>
                  </a:lnTo>
                  <a:lnTo>
                    <a:pt x="41281" y="2281"/>
                  </a:lnTo>
                  <a:lnTo>
                    <a:pt x="41367" y="2158"/>
                  </a:lnTo>
                  <a:lnTo>
                    <a:pt x="41437" y="2034"/>
                  </a:lnTo>
                  <a:lnTo>
                    <a:pt x="41506" y="1904"/>
                  </a:lnTo>
                  <a:lnTo>
                    <a:pt x="41549" y="1766"/>
                  </a:lnTo>
                  <a:lnTo>
                    <a:pt x="41583" y="1627"/>
                  </a:lnTo>
                  <a:lnTo>
                    <a:pt x="41609" y="1489"/>
                  </a:lnTo>
                  <a:lnTo>
                    <a:pt x="41618" y="1351"/>
                  </a:lnTo>
                  <a:lnTo>
                    <a:pt x="41609" y="1221"/>
                  </a:lnTo>
                  <a:lnTo>
                    <a:pt x="41592" y="1083"/>
                  </a:lnTo>
                  <a:lnTo>
                    <a:pt x="41566" y="952"/>
                  </a:lnTo>
                  <a:lnTo>
                    <a:pt x="41514" y="828"/>
                  </a:lnTo>
                  <a:lnTo>
                    <a:pt x="41462" y="705"/>
                  </a:lnTo>
                  <a:lnTo>
                    <a:pt x="41385" y="589"/>
                  </a:lnTo>
                  <a:lnTo>
                    <a:pt x="41298" y="480"/>
                  </a:lnTo>
                  <a:lnTo>
                    <a:pt x="41204" y="378"/>
                  </a:lnTo>
                  <a:lnTo>
                    <a:pt x="41091" y="291"/>
                  </a:lnTo>
                  <a:lnTo>
                    <a:pt x="40962" y="211"/>
                  </a:lnTo>
                  <a:lnTo>
                    <a:pt x="40824" y="138"/>
                  </a:lnTo>
                  <a:lnTo>
                    <a:pt x="40669" y="80"/>
                  </a:lnTo>
                  <a:lnTo>
                    <a:pt x="40505" y="44"/>
                  </a:lnTo>
                  <a:lnTo>
                    <a:pt x="40323" y="15"/>
                  </a:lnTo>
                  <a:lnTo>
                    <a:pt x="401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3274850" y="-2105775"/>
              <a:ext cx="956325" cy="80825"/>
            </a:xfrm>
            <a:custGeom>
              <a:avLst/>
              <a:gdLst/>
              <a:ahLst/>
              <a:cxnLst/>
              <a:rect l="l" t="t" r="r" b="b"/>
              <a:pathLst>
                <a:path w="38253" h="3233" extrusionOk="0">
                  <a:moveTo>
                    <a:pt x="36700" y="0"/>
                  </a:moveTo>
                  <a:lnTo>
                    <a:pt x="34456" y="95"/>
                  </a:lnTo>
                  <a:lnTo>
                    <a:pt x="32221" y="197"/>
                  </a:lnTo>
                  <a:lnTo>
                    <a:pt x="27743" y="414"/>
                  </a:lnTo>
                  <a:lnTo>
                    <a:pt x="23282" y="632"/>
                  </a:lnTo>
                  <a:lnTo>
                    <a:pt x="21047" y="734"/>
                  </a:lnTo>
                  <a:lnTo>
                    <a:pt x="18820" y="828"/>
                  </a:lnTo>
                  <a:lnTo>
                    <a:pt x="16586" y="916"/>
                  </a:lnTo>
                  <a:lnTo>
                    <a:pt x="14351" y="988"/>
                  </a:lnTo>
                  <a:lnTo>
                    <a:pt x="12116" y="1054"/>
                  </a:lnTo>
                  <a:lnTo>
                    <a:pt x="9881" y="1097"/>
                  </a:lnTo>
                  <a:lnTo>
                    <a:pt x="8768" y="1112"/>
                  </a:lnTo>
                  <a:lnTo>
                    <a:pt x="7646" y="1126"/>
                  </a:lnTo>
                  <a:lnTo>
                    <a:pt x="6524" y="1134"/>
                  </a:lnTo>
                  <a:lnTo>
                    <a:pt x="5402" y="1134"/>
                  </a:lnTo>
                  <a:lnTo>
                    <a:pt x="4281" y="1126"/>
                  </a:lnTo>
                  <a:lnTo>
                    <a:pt x="3159" y="1119"/>
                  </a:lnTo>
                  <a:lnTo>
                    <a:pt x="2037" y="1105"/>
                  </a:lnTo>
                  <a:lnTo>
                    <a:pt x="915" y="1075"/>
                  </a:lnTo>
                  <a:lnTo>
                    <a:pt x="803" y="1083"/>
                  </a:lnTo>
                  <a:lnTo>
                    <a:pt x="700" y="1090"/>
                  </a:lnTo>
                  <a:lnTo>
                    <a:pt x="605" y="1112"/>
                  </a:lnTo>
                  <a:lnTo>
                    <a:pt x="510" y="1134"/>
                  </a:lnTo>
                  <a:lnTo>
                    <a:pt x="432" y="1170"/>
                  </a:lnTo>
                  <a:lnTo>
                    <a:pt x="354" y="1213"/>
                  </a:lnTo>
                  <a:lnTo>
                    <a:pt x="285" y="1257"/>
                  </a:lnTo>
                  <a:lnTo>
                    <a:pt x="225" y="1308"/>
                  </a:lnTo>
                  <a:lnTo>
                    <a:pt x="173" y="1366"/>
                  </a:lnTo>
                  <a:lnTo>
                    <a:pt x="130" y="1424"/>
                  </a:lnTo>
                  <a:lnTo>
                    <a:pt x="87" y="1490"/>
                  </a:lnTo>
                  <a:lnTo>
                    <a:pt x="52" y="1555"/>
                  </a:lnTo>
                  <a:lnTo>
                    <a:pt x="35" y="1628"/>
                  </a:lnTo>
                  <a:lnTo>
                    <a:pt x="9" y="1700"/>
                  </a:lnTo>
                  <a:lnTo>
                    <a:pt x="1" y="1773"/>
                  </a:lnTo>
                  <a:lnTo>
                    <a:pt x="1" y="1845"/>
                  </a:lnTo>
                  <a:lnTo>
                    <a:pt x="1" y="1918"/>
                  </a:lnTo>
                  <a:lnTo>
                    <a:pt x="9" y="1991"/>
                  </a:lnTo>
                  <a:lnTo>
                    <a:pt x="35" y="2063"/>
                  </a:lnTo>
                  <a:lnTo>
                    <a:pt x="52" y="2136"/>
                  </a:lnTo>
                  <a:lnTo>
                    <a:pt x="87" y="2201"/>
                  </a:lnTo>
                  <a:lnTo>
                    <a:pt x="130" y="2274"/>
                  </a:lnTo>
                  <a:lnTo>
                    <a:pt x="173" y="2332"/>
                  </a:lnTo>
                  <a:lnTo>
                    <a:pt x="225" y="2397"/>
                  </a:lnTo>
                  <a:lnTo>
                    <a:pt x="285" y="2448"/>
                  </a:lnTo>
                  <a:lnTo>
                    <a:pt x="354" y="2499"/>
                  </a:lnTo>
                  <a:lnTo>
                    <a:pt x="432" y="2543"/>
                  </a:lnTo>
                  <a:lnTo>
                    <a:pt x="510" y="2586"/>
                  </a:lnTo>
                  <a:lnTo>
                    <a:pt x="605" y="2615"/>
                  </a:lnTo>
                  <a:lnTo>
                    <a:pt x="700" y="2644"/>
                  </a:lnTo>
                  <a:lnTo>
                    <a:pt x="803" y="2659"/>
                  </a:lnTo>
                  <a:lnTo>
                    <a:pt x="915" y="2666"/>
                  </a:lnTo>
                  <a:lnTo>
                    <a:pt x="5368" y="2841"/>
                  </a:lnTo>
                  <a:lnTo>
                    <a:pt x="7603" y="2920"/>
                  </a:lnTo>
                  <a:lnTo>
                    <a:pt x="9838" y="3000"/>
                  </a:lnTo>
                  <a:lnTo>
                    <a:pt x="12073" y="3073"/>
                  </a:lnTo>
                  <a:lnTo>
                    <a:pt x="14316" y="3131"/>
                  </a:lnTo>
                  <a:lnTo>
                    <a:pt x="16560" y="3182"/>
                  </a:lnTo>
                  <a:lnTo>
                    <a:pt x="18803" y="3211"/>
                  </a:lnTo>
                  <a:lnTo>
                    <a:pt x="19925" y="3226"/>
                  </a:lnTo>
                  <a:lnTo>
                    <a:pt x="21047" y="3233"/>
                  </a:lnTo>
                  <a:lnTo>
                    <a:pt x="23290" y="3233"/>
                  </a:lnTo>
                  <a:lnTo>
                    <a:pt x="24412" y="3226"/>
                  </a:lnTo>
                  <a:lnTo>
                    <a:pt x="25534" y="3211"/>
                  </a:lnTo>
                  <a:lnTo>
                    <a:pt x="26656" y="3189"/>
                  </a:lnTo>
                  <a:lnTo>
                    <a:pt x="27777" y="3167"/>
                  </a:lnTo>
                  <a:lnTo>
                    <a:pt x="28899" y="3131"/>
                  </a:lnTo>
                  <a:lnTo>
                    <a:pt x="30012" y="3095"/>
                  </a:lnTo>
                  <a:lnTo>
                    <a:pt x="31134" y="3051"/>
                  </a:lnTo>
                  <a:lnTo>
                    <a:pt x="32247" y="3000"/>
                  </a:lnTo>
                  <a:lnTo>
                    <a:pt x="33360" y="2942"/>
                  </a:lnTo>
                  <a:lnTo>
                    <a:pt x="34473" y="2877"/>
                  </a:lnTo>
                  <a:lnTo>
                    <a:pt x="35587" y="2804"/>
                  </a:lnTo>
                  <a:lnTo>
                    <a:pt x="36700" y="2717"/>
                  </a:lnTo>
                  <a:lnTo>
                    <a:pt x="36890" y="2695"/>
                  </a:lnTo>
                  <a:lnTo>
                    <a:pt x="37062" y="2659"/>
                  </a:lnTo>
                  <a:lnTo>
                    <a:pt x="37226" y="2615"/>
                  </a:lnTo>
                  <a:lnTo>
                    <a:pt x="37373" y="2557"/>
                  </a:lnTo>
                  <a:lnTo>
                    <a:pt x="37511" y="2485"/>
                  </a:lnTo>
                  <a:lnTo>
                    <a:pt x="37640" y="2405"/>
                  </a:lnTo>
                  <a:lnTo>
                    <a:pt x="37752" y="2318"/>
                  </a:lnTo>
                  <a:lnTo>
                    <a:pt x="37856" y="2216"/>
                  </a:lnTo>
                  <a:lnTo>
                    <a:pt x="37951" y="2114"/>
                  </a:lnTo>
                  <a:lnTo>
                    <a:pt x="38029" y="2005"/>
                  </a:lnTo>
                  <a:lnTo>
                    <a:pt x="38098" y="1889"/>
                  </a:lnTo>
                  <a:lnTo>
                    <a:pt x="38149" y="1773"/>
                  </a:lnTo>
                  <a:lnTo>
                    <a:pt x="38193" y="1649"/>
                  </a:lnTo>
                  <a:lnTo>
                    <a:pt x="38227" y="1526"/>
                  </a:lnTo>
                  <a:lnTo>
                    <a:pt x="38244" y="1402"/>
                  </a:lnTo>
                  <a:lnTo>
                    <a:pt x="38253" y="1272"/>
                  </a:lnTo>
                  <a:lnTo>
                    <a:pt x="38253" y="1148"/>
                  </a:lnTo>
                  <a:lnTo>
                    <a:pt x="38236" y="1025"/>
                  </a:lnTo>
                  <a:lnTo>
                    <a:pt x="38201" y="901"/>
                  </a:lnTo>
                  <a:lnTo>
                    <a:pt x="38167" y="785"/>
                  </a:lnTo>
                  <a:lnTo>
                    <a:pt x="38106" y="676"/>
                  </a:lnTo>
                  <a:lnTo>
                    <a:pt x="38046" y="567"/>
                  </a:lnTo>
                  <a:lnTo>
                    <a:pt x="37968" y="465"/>
                  </a:lnTo>
                  <a:lnTo>
                    <a:pt x="37873" y="371"/>
                  </a:lnTo>
                  <a:lnTo>
                    <a:pt x="37770" y="284"/>
                  </a:lnTo>
                  <a:lnTo>
                    <a:pt x="37658" y="211"/>
                  </a:lnTo>
                  <a:lnTo>
                    <a:pt x="37528" y="146"/>
                  </a:lnTo>
                  <a:lnTo>
                    <a:pt x="37390" y="88"/>
                  </a:lnTo>
                  <a:lnTo>
                    <a:pt x="37235" y="44"/>
                  </a:lnTo>
                  <a:lnTo>
                    <a:pt x="37071" y="15"/>
                  </a:lnTo>
                  <a:lnTo>
                    <a:pt x="3689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3216375" y="-1799050"/>
              <a:ext cx="843925" cy="74100"/>
            </a:xfrm>
            <a:custGeom>
              <a:avLst/>
              <a:gdLst/>
              <a:ahLst/>
              <a:cxnLst/>
              <a:rect l="l" t="t" r="r" b="b"/>
              <a:pathLst>
                <a:path w="33757" h="2964" extrusionOk="0">
                  <a:moveTo>
                    <a:pt x="26198" y="0"/>
                  </a:moveTo>
                  <a:lnTo>
                    <a:pt x="24222" y="7"/>
                  </a:lnTo>
                  <a:lnTo>
                    <a:pt x="22254" y="29"/>
                  </a:lnTo>
                  <a:lnTo>
                    <a:pt x="20278" y="66"/>
                  </a:lnTo>
                  <a:lnTo>
                    <a:pt x="18311" y="116"/>
                  </a:lnTo>
                  <a:lnTo>
                    <a:pt x="16343" y="189"/>
                  </a:lnTo>
                  <a:lnTo>
                    <a:pt x="15360" y="225"/>
                  </a:lnTo>
                  <a:lnTo>
                    <a:pt x="14376" y="276"/>
                  </a:lnTo>
                  <a:lnTo>
                    <a:pt x="13392" y="327"/>
                  </a:lnTo>
                  <a:lnTo>
                    <a:pt x="12409" y="378"/>
                  </a:lnTo>
                  <a:lnTo>
                    <a:pt x="11425" y="443"/>
                  </a:lnTo>
                  <a:lnTo>
                    <a:pt x="10441" y="501"/>
                  </a:lnTo>
                  <a:lnTo>
                    <a:pt x="9457" y="574"/>
                  </a:lnTo>
                  <a:lnTo>
                    <a:pt x="8474" y="647"/>
                  </a:lnTo>
                  <a:lnTo>
                    <a:pt x="7499" y="727"/>
                  </a:lnTo>
                  <a:lnTo>
                    <a:pt x="6515" y="806"/>
                  </a:lnTo>
                  <a:lnTo>
                    <a:pt x="5540" y="894"/>
                  </a:lnTo>
                  <a:lnTo>
                    <a:pt x="4556" y="981"/>
                  </a:lnTo>
                  <a:lnTo>
                    <a:pt x="3581" y="1083"/>
                  </a:lnTo>
                  <a:lnTo>
                    <a:pt x="2597" y="1184"/>
                  </a:lnTo>
                  <a:lnTo>
                    <a:pt x="1622" y="1286"/>
                  </a:lnTo>
                  <a:lnTo>
                    <a:pt x="647" y="1395"/>
                  </a:lnTo>
                  <a:lnTo>
                    <a:pt x="552" y="1409"/>
                  </a:lnTo>
                  <a:lnTo>
                    <a:pt x="475" y="1431"/>
                  </a:lnTo>
                  <a:lnTo>
                    <a:pt x="397" y="1460"/>
                  </a:lnTo>
                  <a:lnTo>
                    <a:pt x="328" y="1489"/>
                  </a:lnTo>
                  <a:lnTo>
                    <a:pt x="268" y="1533"/>
                  </a:lnTo>
                  <a:lnTo>
                    <a:pt x="207" y="1576"/>
                  </a:lnTo>
                  <a:lnTo>
                    <a:pt x="155" y="1620"/>
                  </a:lnTo>
                  <a:lnTo>
                    <a:pt x="121" y="1671"/>
                  </a:lnTo>
                  <a:lnTo>
                    <a:pt x="86" y="1729"/>
                  </a:lnTo>
                  <a:lnTo>
                    <a:pt x="52" y="1787"/>
                  </a:lnTo>
                  <a:lnTo>
                    <a:pt x="35" y="1852"/>
                  </a:lnTo>
                  <a:lnTo>
                    <a:pt x="17" y="1911"/>
                  </a:lnTo>
                  <a:lnTo>
                    <a:pt x="9" y="1976"/>
                  </a:lnTo>
                  <a:lnTo>
                    <a:pt x="0" y="2041"/>
                  </a:lnTo>
                  <a:lnTo>
                    <a:pt x="9" y="2107"/>
                  </a:lnTo>
                  <a:lnTo>
                    <a:pt x="9" y="2179"/>
                  </a:lnTo>
                  <a:lnTo>
                    <a:pt x="26" y="2245"/>
                  </a:lnTo>
                  <a:lnTo>
                    <a:pt x="43" y="2310"/>
                  </a:lnTo>
                  <a:lnTo>
                    <a:pt x="69" y="2375"/>
                  </a:lnTo>
                  <a:lnTo>
                    <a:pt x="104" y="2434"/>
                  </a:lnTo>
                  <a:lnTo>
                    <a:pt x="138" y="2499"/>
                  </a:lnTo>
                  <a:lnTo>
                    <a:pt x="181" y="2550"/>
                  </a:lnTo>
                  <a:lnTo>
                    <a:pt x="233" y="2608"/>
                  </a:lnTo>
                  <a:lnTo>
                    <a:pt x="285" y="2659"/>
                  </a:lnTo>
                  <a:lnTo>
                    <a:pt x="345" y="2702"/>
                  </a:lnTo>
                  <a:lnTo>
                    <a:pt x="406" y="2746"/>
                  </a:lnTo>
                  <a:lnTo>
                    <a:pt x="475" y="2782"/>
                  </a:lnTo>
                  <a:lnTo>
                    <a:pt x="552" y="2811"/>
                  </a:lnTo>
                  <a:lnTo>
                    <a:pt x="630" y="2833"/>
                  </a:lnTo>
                  <a:lnTo>
                    <a:pt x="708" y="2848"/>
                  </a:lnTo>
                  <a:lnTo>
                    <a:pt x="794" y="2855"/>
                  </a:lnTo>
                  <a:lnTo>
                    <a:pt x="889" y="2862"/>
                  </a:lnTo>
                  <a:lnTo>
                    <a:pt x="4789" y="2790"/>
                  </a:lnTo>
                  <a:lnTo>
                    <a:pt x="6739" y="2760"/>
                  </a:lnTo>
                  <a:lnTo>
                    <a:pt x="8689" y="2739"/>
                  </a:lnTo>
                  <a:lnTo>
                    <a:pt x="10640" y="2717"/>
                  </a:lnTo>
                  <a:lnTo>
                    <a:pt x="12590" y="2710"/>
                  </a:lnTo>
                  <a:lnTo>
                    <a:pt x="14540" y="2702"/>
                  </a:lnTo>
                  <a:lnTo>
                    <a:pt x="18432" y="2702"/>
                  </a:lnTo>
                  <a:lnTo>
                    <a:pt x="20382" y="2717"/>
                  </a:lnTo>
                  <a:lnTo>
                    <a:pt x="22332" y="2739"/>
                  </a:lnTo>
                  <a:lnTo>
                    <a:pt x="24291" y="2768"/>
                  </a:lnTo>
                  <a:lnTo>
                    <a:pt x="26241" y="2804"/>
                  </a:lnTo>
                  <a:lnTo>
                    <a:pt x="28191" y="2848"/>
                  </a:lnTo>
                  <a:lnTo>
                    <a:pt x="30150" y="2898"/>
                  </a:lnTo>
                  <a:lnTo>
                    <a:pt x="32109" y="2964"/>
                  </a:lnTo>
                  <a:lnTo>
                    <a:pt x="32307" y="2964"/>
                  </a:lnTo>
                  <a:lnTo>
                    <a:pt x="32497" y="2942"/>
                  </a:lnTo>
                  <a:lnTo>
                    <a:pt x="32669" y="2913"/>
                  </a:lnTo>
                  <a:lnTo>
                    <a:pt x="32825" y="2862"/>
                  </a:lnTo>
                  <a:lnTo>
                    <a:pt x="32971" y="2804"/>
                  </a:lnTo>
                  <a:lnTo>
                    <a:pt x="33109" y="2731"/>
                  </a:lnTo>
                  <a:lnTo>
                    <a:pt x="33230" y="2644"/>
                  </a:lnTo>
                  <a:lnTo>
                    <a:pt x="33342" y="2550"/>
                  </a:lnTo>
                  <a:lnTo>
                    <a:pt x="33437" y="2448"/>
                  </a:lnTo>
                  <a:lnTo>
                    <a:pt x="33524" y="2339"/>
                  </a:lnTo>
                  <a:lnTo>
                    <a:pt x="33593" y="2223"/>
                  </a:lnTo>
                  <a:lnTo>
                    <a:pt x="33653" y="2099"/>
                  </a:lnTo>
                  <a:lnTo>
                    <a:pt x="33696" y="1976"/>
                  </a:lnTo>
                  <a:lnTo>
                    <a:pt x="33731" y="1845"/>
                  </a:lnTo>
                  <a:lnTo>
                    <a:pt x="33748" y="1707"/>
                  </a:lnTo>
                  <a:lnTo>
                    <a:pt x="33757" y="1576"/>
                  </a:lnTo>
                  <a:lnTo>
                    <a:pt x="33748" y="1438"/>
                  </a:lnTo>
                  <a:lnTo>
                    <a:pt x="33731" y="1308"/>
                  </a:lnTo>
                  <a:lnTo>
                    <a:pt x="33696" y="1170"/>
                  </a:lnTo>
                  <a:lnTo>
                    <a:pt x="33653" y="1039"/>
                  </a:lnTo>
                  <a:lnTo>
                    <a:pt x="33593" y="915"/>
                  </a:lnTo>
                  <a:lnTo>
                    <a:pt x="33524" y="792"/>
                  </a:lnTo>
                  <a:lnTo>
                    <a:pt x="33437" y="683"/>
                  </a:lnTo>
                  <a:lnTo>
                    <a:pt x="33342" y="574"/>
                  </a:lnTo>
                  <a:lnTo>
                    <a:pt x="33230" y="472"/>
                  </a:lnTo>
                  <a:lnTo>
                    <a:pt x="33109" y="378"/>
                  </a:lnTo>
                  <a:lnTo>
                    <a:pt x="32971" y="298"/>
                  </a:lnTo>
                  <a:lnTo>
                    <a:pt x="32825" y="233"/>
                  </a:lnTo>
                  <a:lnTo>
                    <a:pt x="32669" y="175"/>
                  </a:lnTo>
                  <a:lnTo>
                    <a:pt x="32497" y="131"/>
                  </a:lnTo>
                  <a:lnTo>
                    <a:pt x="32307" y="102"/>
                  </a:lnTo>
                  <a:lnTo>
                    <a:pt x="32109" y="87"/>
                  </a:lnTo>
                  <a:lnTo>
                    <a:pt x="30141" y="44"/>
                  </a:lnTo>
                  <a:lnTo>
                    <a:pt x="28165" y="15"/>
                  </a:lnTo>
                  <a:lnTo>
                    <a:pt x="261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4249050" y="-3668075"/>
              <a:ext cx="1659800" cy="334175"/>
            </a:xfrm>
            <a:custGeom>
              <a:avLst/>
              <a:gdLst/>
              <a:ahLst/>
              <a:cxnLst/>
              <a:rect l="l" t="t" r="r" b="b"/>
              <a:pathLst>
                <a:path w="66392" h="13367" extrusionOk="0">
                  <a:moveTo>
                    <a:pt x="53983" y="3829"/>
                  </a:moveTo>
                  <a:lnTo>
                    <a:pt x="56063" y="3843"/>
                  </a:lnTo>
                  <a:lnTo>
                    <a:pt x="58142" y="3858"/>
                  </a:lnTo>
                  <a:lnTo>
                    <a:pt x="60230" y="3865"/>
                  </a:lnTo>
                  <a:lnTo>
                    <a:pt x="62327" y="3880"/>
                  </a:lnTo>
                  <a:lnTo>
                    <a:pt x="62319" y="4040"/>
                  </a:lnTo>
                  <a:lnTo>
                    <a:pt x="62301" y="4192"/>
                  </a:lnTo>
                  <a:lnTo>
                    <a:pt x="62275" y="4352"/>
                  </a:lnTo>
                  <a:lnTo>
                    <a:pt x="62250" y="4497"/>
                  </a:lnTo>
                  <a:lnTo>
                    <a:pt x="62224" y="4650"/>
                  </a:lnTo>
                  <a:lnTo>
                    <a:pt x="62181" y="4795"/>
                  </a:lnTo>
                  <a:lnTo>
                    <a:pt x="62137" y="4933"/>
                  </a:lnTo>
                  <a:lnTo>
                    <a:pt x="62094" y="5078"/>
                  </a:lnTo>
                  <a:lnTo>
                    <a:pt x="62043" y="5216"/>
                  </a:lnTo>
                  <a:lnTo>
                    <a:pt x="61982" y="5347"/>
                  </a:lnTo>
                  <a:lnTo>
                    <a:pt x="61922" y="5485"/>
                  </a:lnTo>
                  <a:lnTo>
                    <a:pt x="61853" y="5616"/>
                  </a:lnTo>
                  <a:lnTo>
                    <a:pt x="61784" y="5739"/>
                  </a:lnTo>
                  <a:lnTo>
                    <a:pt x="61706" y="5870"/>
                  </a:lnTo>
                  <a:lnTo>
                    <a:pt x="61628" y="5994"/>
                  </a:lnTo>
                  <a:lnTo>
                    <a:pt x="61542" y="6110"/>
                  </a:lnTo>
                  <a:lnTo>
                    <a:pt x="61456" y="6233"/>
                  </a:lnTo>
                  <a:lnTo>
                    <a:pt x="61361" y="6349"/>
                  </a:lnTo>
                  <a:lnTo>
                    <a:pt x="61162" y="6575"/>
                  </a:lnTo>
                  <a:lnTo>
                    <a:pt x="60947" y="6793"/>
                  </a:lnTo>
                  <a:lnTo>
                    <a:pt x="60714" y="6996"/>
                  </a:lnTo>
                  <a:lnTo>
                    <a:pt x="60463" y="7199"/>
                  </a:lnTo>
                  <a:lnTo>
                    <a:pt x="60196" y="7388"/>
                  </a:lnTo>
                  <a:lnTo>
                    <a:pt x="59920" y="7577"/>
                  </a:lnTo>
                  <a:lnTo>
                    <a:pt x="59618" y="7751"/>
                  </a:lnTo>
                  <a:lnTo>
                    <a:pt x="59316" y="7918"/>
                  </a:lnTo>
                  <a:lnTo>
                    <a:pt x="58988" y="8078"/>
                  </a:lnTo>
                  <a:lnTo>
                    <a:pt x="58651" y="8231"/>
                  </a:lnTo>
                  <a:lnTo>
                    <a:pt x="58306" y="8376"/>
                  </a:lnTo>
                  <a:lnTo>
                    <a:pt x="57944" y="8514"/>
                  </a:lnTo>
                  <a:lnTo>
                    <a:pt x="57573" y="8638"/>
                  </a:lnTo>
                  <a:lnTo>
                    <a:pt x="57184" y="8768"/>
                  </a:lnTo>
                  <a:lnTo>
                    <a:pt x="56787" y="8885"/>
                  </a:lnTo>
                  <a:lnTo>
                    <a:pt x="56382" y="8994"/>
                  </a:lnTo>
                  <a:lnTo>
                    <a:pt x="55968" y="9095"/>
                  </a:lnTo>
                  <a:lnTo>
                    <a:pt x="55545" y="9197"/>
                  </a:lnTo>
                  <a:lnTo>
                    <a:pt x="55105" y="9284"/>
                  </a:lnTo>
                  <a:lnTo>
                    <a:pt x="54665" y="9371"/>
                  </a:lnTo>
                  <a:lnTo>
                    <a:pt x="54207" y="9451"/>
                  </a:lnTo>
                  <a:lnTo>
                    <a:pt x="53750" y="9531"/>
                  </a:lnTo>
                  <a:lnTo>
                    <a:pt x="53284" y="9596"/>
                  </a:lnTo>
                  <a:lnTo>
                    <a:pt x="53275" y="9190"/>
                  </a:lnTo>
                  <a:lnTo>
                    <a:pt x="53275" y="8776"/>
                  </a:lnTo>
                  <a:lnTo>
                    <a:pt x="53275" y="8369"/>
                  </a:lnTo>
                  <a:lnTo>
                    <a:pt x="53293" y="7955"/>
                  </a:lnTo>
                  <a:lnTo>
                    <a:pt x="53310" y="7548"/>
                  </a:lnTo>
                  <a:lnTo>
                    <a:pt x="53344" y="7141"/>
                  </a:lnTo>
                  <a:lnTo>
                    <a:pt x="53379" y="6727"/>
                  </a:lnTo>
                  <a:lnTo>
                    <a:pt x="53431" y="6313"/>
                  </a:lnTo>
                  <a:lnTo>
                    <a:pt x="53483" y="6008"/>
                  </a:lnTo>
                  <a:lnTo>
                    <a:pt x="53552" y="5703"/>
                  </a:lnTo>
                  <a:lnTo>
                    <a:pt x="53621" y="5391"/>
                  </a:lnTo>
                  <a:lnTo>
                    <a:pt x="53698" y="5086"/>
                  </a:lnTo>
                  <a:lnTo>
                    <a:pt x="53854" y="4461"/>
                  </a:lnTo>
                  <a:lnTo>
                    <a:pt x="53923" y="4148"/>
                  </a:lnTo>
                  <a:lnTo>
                    <a:pt x="53983" y="3829"/>
                  </a:lnTo>
                  <a:close/>
                  <a:moveTo>
                    <a:pt x="23643" y="3698"/>
                  </a:moveTo>
                  <a:lnTo>
                    <a:pt x="25499" y="3705"/>
                  </a:lnTo>
                  <a:lnTo>
                    <a:pt x="27345" y="3713"/>
                  </a:lnTo>
                  <a:lnTo>
                    <a:pt x="29201" y="3720"/>
                  </a:lnTo>
                  <a:lnTo>
                    <a:pt x="31047" y="3727"/>
                  </a:lnTo>
                  <a:lnTo>
                    <a:pt x="30995" y="4098"/>
                  </a:lnTo>
                  <a:lnTo>
                    <a:pt x="30961" y="4475"/>
                  </a:lnTo>
                  <a:lnTo>
                    <a:pt x="30935" y="4853"/>
                  </a:lnTo>
                  <a:lnTo>
                    <a:pt x="30918" y="5238"/>
                  </a:lnTo>
                  <a:lnTo>
                    <a:pt x="30918" y="5616"/>
                  </a:lnTo>
                  <a:lnTo>
                    <a:pt x="30918" y="6001"/>
                  </a:lnTo>
                  <a:lnTo>
                    <a:pt x="30935" y="6386"/>
                  </a:lnTo>
                  <a:lnTo>
                    <a:pt x="30952" y="6771"/>
                  </a:lnTo>
                  <a:lnTo>
                    <a:pt x="30987" y="7156"/>
                  </a:lnTo>
                  <a:lnTo>
                    <a:pt x="31021" y="7541"/>
                  </a:lnTo>
                  <a:lnTo>
                    <a:pt x="31064" y="7918"/>
                  </a:lnTo>
                  <a:lnTo>
                    <a:pt x="31108" y="8296"/>
                  </a:lnTo>
                  <a:lnTo>
                    <a:pt x="31211" y="9044"/>
                  </a:lnTo>
                  <a:lnTo>
                    <a:pt x="31323" y="9778"/>
                  </a:lnTo>
                  <a:lnTo>
                    <a:pt x="29356" y="9807"/>
                  </a:lnTo>
                  <a:lnTo>
                    <a:pt x="27397" y="9829"/>
                  </a:lnTo>
                  <a:lnTo>
                    <a:pt x="25430" y="9836"/>
                  </a:lnTo>
                  <a:lnTo>
                    <a:pt x="23462" y="9858"/>
                  </a:lnTo>
                  <a:lnTo>
                    <a:pt x="23462" y="9858"/>
                  </a:lnTo>
                  <a:lnTo>
                    <a:pt x="23609" y="8456"/>
                  </a:lnTo>
                  <a:lnTo>
                    <a:pt x="23678" y="7759"/>
                  </a:lnTo>
                  <a:lnTo>
                    <a:pt x="23738" y="7061"/>
                  </a:lnTo>
                  <a:lnTo>
                    <a:pt x="23782" y="6640"/>
                  </a:lnTo>
                  <a:lnTo>
                    <a:pt x="23825" y="6219"/>
                  </a:lnTo>
                  <a:lnTo>
                    <a:pt x="23859" y="5790"/>
                  </a:lnTo>
                  <a:lnTo>
                    <a:pt x="23876" y="5572"/>
                  </a:lnTo>
                  <a:lnTo>
                    <a:pt x="23885" y="5362"/>
                  </a:lnTo>
                  <a:lnTo>
                    <a:pt x="23894" y="5151"/>
                  </a:lnTo>
                  <a:lnTo>
                    <a:pt x="23885" y="4933"/>
                  </a:lnTo>
                  <a:lnTo>
                    <a:pt x="23876" y="4722"/>
                  </a:lnTo>
                  <a:lnTo>
                    <a:pt x="23851" y="4512"/>
                  </a:lnTo>
                  <a:lnTo>
                    <a:pt x="23825" y="4308"/>
                  </a:lnTo>
                  <a:lnTo>
                    <a:pt x="23773" y="4105"/>
                  </a:lnTo>
                  <a:lnTo>
                    <a:pt x="23721" y="3901"/>
                  </a:lnTo>
                  <a:lnTo>
                    <a:pt x="23643" y="3698"/>
                  </a:lnTo>
                  <a:close/>
                  <a:moveTo>
                    <a:pt x="16550" y="3662"/>
                  </a:moveTo>
                  <a:lnTo>
                    <a:pt x="18069" y="3669"/>
                  </a:lnTo>
                  <a:lnTo>
                    <a:pt x="19596" y="3669"/>
                  </a:lnTo>
                  <a:lnTo>
                    <a:pt x="21115" y="3676"/>
                  </a:lnTo>
                  <a:lnTo>
                    <a:pt x="21046" y="3872"/>
                  </a:lnTo>
                  <a:lnTo>
                    <a:pt x="20986" y="4076"/>
                  </a:lnTo>
                  <a:lnTo>
                    <a:pt x="20943" y="4286"/>
                  </a:lnTo>
                  <a:lnTo>
                    <a:pt x="20917" y="4490"/>
                  </a:lnTo>
                  <a:lnTo>
                    <a:pt x="20899" y="4708"/>
                  </a:lnTo>
                  <a:lnTo>
                    <a:pt x="20882" y="4918"/>
                  </a:lnTo>
                  <a:lnTo>
                    <a:pt x="20882" y="5136"/>
                  </a:lnTo>
                  <a:lnTo>
                    <a:pt x="20891" y="5347"/>
                  </a:lnTo>
                  <a:lnTo>
                    <a:pt x="20917" y="5783"/>
                  </a:lnTo>
                  <a:lnTo>
                    <a:pt x="20960" y="6211"/>
                  </a:lnTo>
                  <a:lnTo>
                    <a:pt x="20994" y="6640"/>
                  </a:lnTo>
                  <a:lnTo>
                    <a:pt x="21029" y="7061"/>
                  </a:lnTo>
                  <a:lnTo>
                    <a:pt x="21081" y="7766"/>
                  </a:lnTo>
                  <a:lnTo>
                    <a:pt x="21150" y="8471"/>
                  </a:lnTo>
                  <a:lnTo>
                    <a:pt x="21227" y="9175"/>
                  </a:lnTo>
                  <a:lnTo>
                    <a:pt x="21305" y="9880"/>
                  </a:lnTo>
                  <a:lnTo>
                    <a:pt x="18147" y="9916"/>
                  </a:lnTo>
                  <a:lnTo>
                    <a:pt x="16576" y="9931"/>
                  </a:lnTo>
                  <a:lnTo>
                    <a:pt x="14997" y="9931"/>
                  </a:lnTo>
                  <a:lnTo>
                    <a:pt x="15178" y="6778"/>
                  </a:lnTo>
                  <a:lnTo>
                    <a:pt x="15222" y="6378"/>
                  </a:lnTo>
                  <a:lnTo>
                    <a:pt x="15256" y="5979"/>
                  </a:lnTo>
                  <a:lnTo>
                    <a:pt x="15291" y="5587"/>
                  </a:lnTo>
                  <a:lnTo>
                    <a:pt x="15299" y="5391"/>
                  </a:lnTo>
                  <a:lnTo>
                    <a:pt x="15308" y="5194"/>
                  </a:lnTo>
                  <a:lnTo>
                    <a:pt x="15308" y="5006"/>
                  </a:lnTo>
                  <a:lnTo>
                    <a:pt x="15299" y="4809"/>
                  </a:lnTo>
                  <a:lnTo>
                    <a:pt x="15282" y="4621"/>
                  </a:lnTo>
                  <a:lnTo>
                    <a:pt x="15256" y="4432"/>
                  </a:lnTo>
                  <a:lnTo>
                    <a:pt x="15222" y="4243"/>
                  </a:lnTo>
                  <a:lnTo>
                    <a:pt x="15170" y="4054"/>
                  </a:lnTo>
                  <a:lnTo>
                    <a:pt x="15101" y="3865"/>
                  </a:lnTo>
                  <a:lnTo>
                    <a:pt x="15023" y="3676"/>
                  </a:lnTo>
                  <a:lnTo>
                    <a:pt x="16550" y="3662"/>
                  </a:lnTo>
                  <a:close/>
                  <a:moveTo>
                    <a:pt x="12987" y="3676"/>
                  </a:moveTo>
                  <a:lnTo>
                    <a:pt x="12909" y="3865"/>
                  </a:lnTo>
                  <a:lnTo>
                    <a:pt x="12857" y="4054"/>
                  </a:lnTo>
                  <a:lnTo>
                    <a:pt x="12805" y="4243"/>
                  </a:lnTo>
                  <a:lnTo>
                    <a:pt x="12771" y="4432"/>
                  </a:lnTo>
                  <a:lnTo>
                    <a:pt x="12745" y="4621"/>
                  </a:lnTo>
                  <a:lnTo>
                    <a:pt x="12728" y="4809"/>
                  </a:lnTo>
                  <a:lnTo>
                    <a:pt x="12719" y="5006"/>
                  </a:lnTo>
                  <a:lnTo>
                    <a:pt x="12719" y="5194"/>
                  </a:lnTo>
                  <a:lnTo>
                    <a:pt x="12719" y="5391"/>
                  </a:lnTo>
                  <a:lnTo>
                    <a:pt x="12728" y="5587"/>
                  </a:lnTo>
                  <a:lnTo>
                    <a:pt x="12762" y="5979"/>
                  </a:lnTo>
                  <a:lnTo>
                    <a:pt x="12831" y="6778"/>
                  </a:lnTo>
                  <a:lnTo>
                    <a:pt x="12926" y="8369"/>
                  </a:lnTo>
                  <a:lnTo>
                    <a:pt x="12987" y="9168"/>
                  </a:lnTo>
                  <a:lnTo>
                    <a:pt x="13047" y="9960"/>
                  </a:lnTo>
                  <a:lnTo>
                    <a:pt x="11813" y="9967"/>
                  </a:lnTo>
                  <a:lnTo>
                    <a:pt x="11235" y="9967"/>
                  </a:lnTo>
                  <a:lnTo>
                    <a:pt x="10691" y="9960"/>
                  </a:lnTo>
                  <a:lnTo>
                    <a:pt x="10165" y="9952"/>
                  </a:lnTo>
                  <a:lnTo>
                    <a:pt x="9673" y="9931"/>
                  </a:lnTo>
                  <a:lnTo>
                    <a:pt x="9199" y="9909"/>
                  </a:lnTo>
                  <a:lnTo>
                    <a:pt x="8750" y="9880"/>
                  </a:lnTo>
                  <a:lnTo>
                    <a:pt x="8327" y="9836"/>
                  </a:lnTo>
                  <a:lnTo>
                    <a:pt x="7921" y="9785"/>
                  </a:lnTo>
                  <a:lnTo>
                    <a:pt x="7542" y="9720"/>
                  </a:lnTo>
                  <a:lnTo>
                    <a:pt x="7179" y="9640"/>
                  </a:lnTo>
                  <a:lnTo>
                    <a:pt x="7007" y="9596"/>
                  </a:lnTo>
                  <a:lnTo>
                    <a:pt x="6834" y="9553"/>
                  </a:lnTo>
                  <a:lnTo>
                    <a:pt x="6670" y="9502"/>
                  </a:lnTo>
                  <a:lnTo>
                    <a:pt x="6515" y="9444"/>
                  </a:lnTo>
                  <a:lnTo>
                    <a:pt x="6360" y="9386"/>
                  </a:lnTo>
                  <a:lnTo>
                    <a:pt x="6213" y="9328"/>
                  </a:lnTo>
                  <a:lnTo>
                    <a:pt x="6066" y="9255"/>
                  </a:lnTo>
                  <a:lnTo>
                    <a:pt x="5920" y="9182"/>
                  </a:lnTo>
                  <a:lnTo>
                    <a:pt x="5790" y="9110"/>
                  </a:lnTo>
                  <a:lnTo>
                    <a:pt x="5652" y="9030"/>
                  </a:lnTo>
                  <a:lnTo>
                    <a:pt x="5523" y="8943"/>
                  </a:lnTo>
                  <a:lnTo>
                    <a:pt x="5402" y="8848"/>
                  </a:lnTo>
                  <a:lnTo>
                    <a:pt x="5281" y="8754"/>
                  </a:lnTo>
                  <a:lnTo>
                    <a:pt x="5160" y="8652"/>
                  </a:lnTo>
                  <a:lnTo>
                    <a:pt x="5048" y="8543"/>
                  </a:lnTo>
                  <a:lnTo>
                    <a:pt x="4936" y="8434"/>
                  </a:lnTo>
                  <a:lnTo>
                    <a:pt x="4832" y="8311"/>
                  </a:lnTo>
                  <a:lnTo>
                    <a:pt x="4729" y="8187"/>
                  </a:lnTo>
                  <a:lnTo>
                    <a:pt x="4634" y="8056"/>
                  </a:lnTo>
                  <a:lnTo>
                    <a:pt x="4530" y="7926"/>
                  </a:lnTo>
                  <a:lnTo>
                    <a:pt x="4444" y="7780"/>
                  </a:lnTo>
                  <a:lnTo>
                    <a:pt x="4349" y="7635"/>
                  </a:lnTo>
                  <a:lnTo>
                    <a:pt x="4263" y="7475"/>
                  </a:lnTo>
                  <a:lnTo>
                    <a:pt x="4176" y="7316"/>
                  </a:lnTo>
                  <a:lnTo>
                    <a:pt x="4090" y="7148"/>
                  </a:lnTo>
                  <a:lnTo>
                    <a:pt x="4013" y="6967"/>
                  </a:lnTo>
                  <a:lnTo>
                    <a:pt x="3866" y="6596"/>
                  </a:lnTo>
                  <a:lnTo>
                    <a:pt x="3719" y="6197"/>
                  </a:lnTo>
                  <a:lnTo>
                    <a:pt x="3590" y="5761"/>
                  </a:lnTo>
                  <a:lnTo>
                    <a:pt x="3460" y="5296"/>
                  </a:lnTo>
                  <a:lnTo>
                    <a:pt x="3339" y="4802"/>
                  </a:lnTo>
                  <a:lnTo>
                    <a:pt x="3227" y="4265"/>
                  </a:lnTo>
                  <a:lnTo>
                    <a:pt x="3115" y="3698"/>
                  </a:lnTo>
                  <a:lnTo>
                    <a:pt x="3236" y="3734"/>
                  </a:lnTo>
                  <a:lnTo>
                    <a:pt x="3296" y="3749"/>
                  </a:lnTo>
                  <a:lnTo>
                    <a:pt x="3365" y="3756"/>
                  </a:lnTo>
                  <a:lnTo>
                    <a:pt x="5764" y="3720"/>
                  </a:lnTo>
                  <a:lnTo>
                    <a:pt x="8172" y="3705"/>
                  </a:lnTo>
                  <a:lnTo>
                    <a:pt x="10579" y="3691"/>
                  </a:lnTo>
                  <a:lnTo>
                    <a:pt x="12987" y="3676"/>
                  </a:lnTo>
                  <a:close/>
                  <a:moveTo>
                    <a:pt x="33852" y="3727"/>
                  </a:moveTo>
                  <a:lnTo>
                    <a:pt x="38736" y="3763"/>
                  </a:lnTo>
                  <a:lnTo>
                    <a:pt x="41186" y="3771"/>
                  </a:lnTo>
                  <a:lnTo>
                    <a:pt x="43628" y="3778"/>
                  </a:lnTo>
                  <a:lnTo>
                    <a:pt x="43611" y="4170"/>
                  </a:lnTo>
                  <a:lnTo>
                    <a:pt x="43611" y="4563"/>
                  </a:lnTo>
                  <a:lnTo>
                    <a:pt x="43611" y="4955"/>
                  </a:lnTo>
                  <a:lnTo>
                    <a:pt x="43620" y="5347"/>
                  </a:lnTo>
                  <a:lnTo>
                    <a:pt x="43628" y="5747"/>
                  </a:lnTo>
                  <a:lnTo>
                    <a:pt x="43645" y="6139"/>
                  </a:lnTo>
                  <a:lnTo>
                    <a:pt x="43697" y="6931"/>
                  </a:lnTo>
                  <a:lnTo>
                    <a:pt x="43766" y="7722"/>
                  </a:lnTo>
                  <a:lnTo>
                    <a:pt x="43844" y="8514"/>
                  </a:lnTo>
                  <a:lnTo>
                    <a:pt x="43930" y="9306"/>
                  </a:lnTo>
                  <a:lnTo>
                    <a:pt x="44025" y="10083"/>
                  </a:lnTo>
                  <a:lnTo>
                    <a:pt x="43266" y="10083"/>
                  </a:lnTo>
                  <a:lnTo>
                    <a:pt x="42515" y="10076"/>
                  </a:lnTo>
                  <a:lnTo>
                    <a:pt x="41031" y="10047"/>
                  </a:lnTo>
                  <a:lnTo>
                    <a:pt x="39581" y="10010"/>
                  </a:lnTo>
                  <a:lnTo>
                    <a:pt x="38183" y="9967"/>
                  </a:lnTo>
                  <a:lnTo>
                    <a:pt x="35577" y="9872"/>
                  </a:lnTo>
                  <a:lnTo>
                    <a:pt x="34395" y="9829"/>
                  </a:lnTo>
                  <a:lnTo>
                    <a:pt x="33299" y="9807"/>
                  </a:lnTo>
                  <a:lnTo>
                    <a:pt x="33273" y="9364"/>
                  </a:lnTo>
                  <a:lnTo>
                    <a:pt x="33239" y="8921"/>
                  </a:lnTo>
                  <a:lnTo>
                    <a:pt x="33222" y="8485"/>
                  </a:lnTo>
                  <a:lnTo>
                    <a:pt x="33213" y="8049"/>
                  </a:lnTo>
                  <a:lnTo>
                    <a:pt x="33213" y="7613"/>
                  </a:lnTo>
                  <a:lnTo>
                    <a:pt x="33222" y="7185"/>
                  </a:lnTo>
                  <a:lnTo>
                    <a:pt x="33256" y="6749"/>
                  </a:lnTo>
                  <a:lnTo>
                    <a:pt x="33299" y="6313"/>
                  </a:lnTo>
                  <a:lnTo>
                    <a:pt x="33342" y="5994"/>
                  </a:lnTo>
                  <a:lnTo>
                    <a:pt x="33394" y="5667"/>
                  </a:lnTo>
                  <a:lnTo>
                    <a:pt x="33463" y="5347"/>
                  </a:lnTo>
                  <a:lnTo>
                    <a:pt x="33532" y="5020"/>
                  </a:lnTo>
                  <a:lnTo>
                    <a:pt x="33688" y="4374"/>
                  </a:lnTo>
                  <a:lnTo>
                    <a:pt x="33852" y="3727"/>
                  </a:lnTo>
                  <a:close/>
                  <a:moveTo>
                    <a:pt x="48650" y="3807"/>
                  </a:moveTo>
                  <a:lnTo>
                    <a:pt x="49565" y="3814"/>
                  </a:lnTo>
                  <a:lnTo>
                    <a:pt x="50480" y="3829"/>
                  </a:lnTo>
                  <a:lnTo>
                    <a:pt x="50419" y="4192"/>
                  </a:lnTo>
                  <a:lnTo>
                    <a:pt x="50376" y="4563"/>
                  </a:lnTo>
                  <a:lnTo>
                    <a:pt x="50350" y="4940"/>
                  </a:lnTo>
                  <a:lnTo>
                    <a:pt x="50342" y="5325"/>
                  </a:lnTo>
                  <a:lnTo>
                    <a:pt x="50342" y="5710"/>
                  </a:lnTo>
                  <a:lnTo>
                    <a:pt x="50359" y="6095"/>
                  </a:lnTo>
                  <a:lnTo>
                    <a:pt x="50385" y="6480"/>
                  </a:lnTo>
                  <a:lnTo>
                    <a:pt x="50419" y="6872"/>
                  </a:lnTo>
                  <a:lnTo>
                    <a:pt x="50471" y="7257"/>
                  </a:lnTo>
                  <a:lnTo>
                    <a:pt x="50523" y="7642"/>
                  </a:lnTo>
                  <a:lnTo>
                    <a:pt x="50583" y="8027"/>
                  </a:lnTo>
                  <a:lnTo>
                    <a:pt x="50644" y="8405"/>
                  </a:lnTo>
                  <a:lnTo>
                    <a:pt x="50790" y="9146"/>
                  </a:lnTo>
                  <a:lnTo>
                    <a:pt x="50937" y="9858"/>
                  </a:lnTo>
                  <a:lnTo>
                    <a:pt x="50385" y="9902"/>
                  </a:lnTo>
                  <a:lnTo>
                    <a:pt x="49832" y="9938"/>
                  </a:lnTo>
                  <a:lnTo>
                    <a:pt x="49272" y="9974"/>
                  </a:lnTo>
                  <a:lnTo>
                    <a:pt x="48711" y="9996"/>
                  </a:lnTo>
                  <a:lnTo>
                    <a:pt x="47580" y="10047"/>
                  </a:lnTo>
                  <a:lnTo>
                    <a:pt x="46459" y="10083"/>
                  </a:lnTo>
                  <a:lnTo>
                    <a:pt x="46545" y="9299"/>
                  </a:lnTo>
                  <a:lnTo>
                    <a:pt x="46631" y="8507"/>
                  </a:lnTo>
                  <a:lnTo>
                    <a:pt x="46709" y="7722"/>
                  </a:lnTo>
                  <a:lnTo>
                    <a:pt x="46769" y="6938"/>
                  </a:lnTo>
                  <a:lnTo>
                    <a:pt x="46812" y="6153"/>
                  </a:lnTo>
                  <a:lnTo>
                    <a:pt x="46830" y="5761"/>
                  </a:lnTo>
                  <a:lnTo>
                    <a:pt x="46838" y="5369"/>
                  </a:lnTo>
                  <a:lnTo>
                    <a:pt x="46847" y="4977"/>
                  </a:lnTo>
                  <a:lnTo>
                    <a:pt x="46847" y="4584"/>
                  </a:lnTo>
                  <a:lnTo>
                    <a:pt x="46838" y="4192"/>
                  </a:lnTo>
                  <a:lnTo>
                    <a:pt x="46821" y="3807"/>
                  </a:lnTo>
                  <a:close/>
                  <a:moveTo>
                    <a:pt x="39081" y="1"/>
                  </a:moveTo>
                  <a:lnTo>
                    <a:pt x="37191" y="8"/>
                  </a:lnTo>
                  <a:lnTo>
                    <a:pt x="35301" y="30"/>
                  </a:lnTo>
                  <a:lnTo>
                    <a:pt x="33420" y="59"/>
                  </a:lnTo>
                  <a:lnTo>
                    <a:pt x="31530" y="95"/>
                  </a:lnTo>
                  <a:lnTo>
                    <a:pt x="29641" y="146"/>
                  </a:lnTo>
                  <a:lnTo>
                    <a:pt x="27760" y="211"/>
                  </a:lnTo>
                  <a:lnTo>
                    <a:pt x="25870" y="277"/>
                  </a:lnTo>
                  <a:lnTo>
                    <a:pt x="23989" y="357"/>
                  </a:lnTo>
                  <a:lnTo>
                    <a:pt x="22099" y="444"/>
                  </a:lnTo>
                  <a:lnTo>
                    <a:pt x="20218" y="546"/>
                  </a:lnTo>
                  <a:lnTo>
                    <a:pt x="18337" y="647"/>
                  </a:lnTo>
                  <a:lnTo>
                    <a:pt x="16456" y="763"/>
                  </a:lnTo>
                  <a:lnTo>
                    <a:pt x="14583" y="887"/>
                  </a:lnTo>
                  <a:lnTo>
                    <a:pt x="12702" y="1025"/>
                  </a:lnTo>
                  <a:lnTo>
                    <a:pt x="10829" y="1163"/>
                  </a:lnTo>
                  <a:lnTo>
                    <a:pt x="8957" y="1308"/>
                  </a:lnTo>
                  <a:lnTo>
                    <a:pt x="7093" y="1468"/>
                  </a:lnTo>
                  <a:lnTo>
                    <a:pt x="5221" y="1635"/>
                  </a:lnTo>
                  <a:lnTo>
                    <a:pt x="3365" y="1802"/>
                  </a:lnTo>
                  <a:lnTo>
                    <a:pt x="3262" y="1817"/>
                  </a:lnTo>
                  <a:lnTo>
                    <a:pt x="3158" y="1839"/>
                  </a:lnTo>
                  <a:lnTo>
                    <a:pt x="3063" y="1868"/>
                  </a:lnTo>
                  <a:lnTo>
                    <a:pt x="2977" y="1897"/>
                  </a:lnTo>
                  <a:lnTo>
                    <a:pt x="2891" y="1933"/>
                  </a:lnTo>
                  <a:lnTo>
                    <a:pt x="2813" y="1984"/>
                  </a:lnTo>
                  <a:lnTo>
                    <a:pt x="2735" y="2027"/>
                  </a:lnTo>
                  <a:lnTo>
                    <a:pt x="2658" y="2086"/>
                  </a:lnTo>
                  <a:lnTo>
                    <a:pt x="2606" y="2027"/>
                  </a:lnTo>
                  <a:lnTo>
                    <a:pt x="2554" y="1969"/>
                  </a:lnTo>
                  <a:lnTo>
                    <a:pt x="2494" y="1918"/>
                  </a:lnTo>
                  <a:lnTo>
                    <a:pt x="2433" y="1875"/>
                  </a:lnTo>
                  <a:lnTo>
                    <a:pt x="2373" y="1831"/>
                  </a:lnTo>
                  <a:lnTo>
                    <a:pt x="2304" y="1795"/>
                  </a:lnTo>
                  <a:lnTo>
                    <a:pt x="2235" y="1759"/>
                  </a:lnTo>
                  <a:lnTo>
                    <a:pt x="2157" y="1730"/>
                  </a:lnTo>
                  <a:lnTo>
                    <a:pt x="2088" y="1708"/>
                  </a:lnTo>
                  <a:lnTo>
                    <a:pt x="2011" y="1693"/>
                  </a:lnTo>
                  <a:lnTo>
                    <a:pt x="1933" y="1679"/>
                  </a:lnTo>
                  <a:lnTo>
                    <a:pt x="1855" y="1664"/>
                  </a:lnTo>
                  <a:lnTo>
                    <a:pt x="1709" y="1664"/>
                  </a:lnTo>
                  <a:lnTo>
                    <a:pt x="1631" y="1671"/>
                  </a:lnTo>
                  <a:lnTo>
                    <a:pt x="1553" y="1679"/>
                  </a:lnTo>
                  <a:lnTo>
                    <a:pt x="1476" y="1693"/>
                  </a:lnTo>
                  <a:lnTo>
                    <a:pt x="1407" y="1715"/>
                  </a:lnTo>
                  <a:lnTo>
                    <a:pt x="1338" y="1737"/>
                  </a:lnTo>
                  <a:lnTo>
                    <a:pt x="1269" y="1766"/>
                  </a:lnTo>
                  <a:lnTo>
                    <a:pt x="1199" y="1802"/>
                  </a:lnTo>
                  <a:lnTo>
                    <a:pt x="1139" y="1846"/>
                  </a:lnTo>
                  <a:lnTo>
                    <a:pt x="1079" y="1889"/>
                  </a:lnTo>
                  <a:lnTo>
                    <a:pt x="1018" y="1940"/>
                  </a:lnTo>
                  <a:lnTo>
                    <a:pt x="966" y="1991"/>
                  </a:lnTo>
                  <a:lnTo>
                    <a:pt x="923" y="2056"/>
                  </a:lnTo>
                  <a:lnTo>
                    <a:pt x="880" y="2122"/>
                  </a:lnTo>
                  <a:lnTo>
                    <a:pt x="837" y="2187"/>
                  </a:lnTo>
                  <a:lnTo>
                    <a:pt x="803" y="2267"/>
                  </a:lnTo>
                  <a:lnTo>
                    <a:pt x="777" y="2347"/>
                  </a:lnTo>
                  <a:lnTo>
                    <a:pt x="759" y="2434"/>
                  </a:lnTo>
                  <a:lnTo>
                    <a:pt x="742" y="2521"/>
                  </a:lnTo>
                  <a:lnTo>
                    <a:pt x="621" y="3248"/>
                  </a:lnTo>
                  <a:lnTo>
                    <a:pt x="483" y="3974"/>
                  </a:lnTo>
                  <a:lnTo>
                    <a:pt x="354" y="4693"/>
                  </a:lnTo>
                  <a:lnTo>
                    <a:pt x="224" y="5420"/>
                  </a:lnTo>
                  <a:lnTo>
                    <a:pt x="173" y="5776"/>
                  </a:lnTo>
                  <a:lnTo>
                    <a:pt x="121" y="6132"/>
                  </a:lnTo>
                  <a:lnTo>
                    <a:pt x="78" y="6487"/>
                  </a:lnTo>
                  <a:lnTo>
                    <a:pt x="43" y="6836"/>
                  </a:lnTo>
                  <a:lnTo>
                    <a:pt x="17" y="7185"/>
                  </a:lnTo>
                  <a:lnTo>
                    <a:pt x="0" y="7533"/>
                  </a:lnTo>
                  <a:lnTo>
                    <a:pt x="0" y="7875"/>
                  </a:lnTo>
                  <a:lnTo>
                    <a:pt x="9" y="8209"/>
                  </a:lnTo>
                  <a:lnTo>
                    <a:pt x="35" y="8543"/>
                  </a:lnTo>
                  <a:lnTo>
                    <a:pt x="69" y="8870"/>
                  </a:lnTo>
                  <a:lnTo>
                    <a:pt x="129" y="9190"/>
                  </a:lnTo>
                  <a:lnTo>
                    <a:pt x="199" y="9509"/>
                  </a:lnTo>
                  <a:lnTo>
                    <a:pt x="242" y="9662"/>
                  </a:lnTo>
                  <a:lnTo>
                    <a:pt x="293" y="9822"/>
                  </a:lnTo>
                  <a:lnTo>
                    <a:pt x="345" y="9974"/>
                  </a:lnTo>
                  <a:lnTo>
                    <a:pt x="406" y="10127"/>
                  </a:lnTo>
                  <a:lnTo>
                    <a:pt x="466" y="10272"/>
                  </a:lnTo>
                  <a:lnTo>
                    <a:pt x="535" y="10417"/>
                  </a:lnTo>
                  <a:lnTo>
                    <a:pt x="613" y="10570"/>
                  </a:lnTo>
                  <a:lnTo>
                    <a:pt x="699" y="10708"/>
                  </a:lnTo>
                  <a:lnTo>
                    <a:pt x="785" y="10853"/>
                  </a:lnTo>
                  <a:lnTo>
                    <a:pt x="872" y="10991"/>
                  </a:lnTo>
                  <a:lnTo>
                    <a:pt x="975" y="11129"/>
                  </a:lnTo>
                  <a:lnTo>
                    <a:pt x="1079" y="11267"/>
                  </a:lnTo>
                  <a:lnTo>
                    <a:pt x="1191" y="11398"/>
                  </a:lnTo>
                  <a:lnTo>
                    <a:pt x="1312" y="11536"/>
                  </a:lnTo>
                  <a:lnTo>
                    <a:pt x="1441" y="11667"/>
                  </a:lnTo>
                  <a:lnTo>
                    <a:pt x="1571" y="11790"/>
                  </a:lnTo>
                  <a:lnTo>
                    <a:pt x="1709" y="11914"/>
                  </a:lnTo>
                  <a:lnTo>
                    <a:pt x="1855" y="12037"/>
                  </a:lnTo>
                  <a:lnTo>
                    <a:pt x="2011" y="12161"/>
                  </a:lnTo>
                  <a:lnTo>
                    <a:pt x="2175" y="12277"/>
                  </a:lnTo>
                  <a:lnTo>
                    <a:pt x="2347" y="12393"/>
                  </a:lnTo>
                  <a:lnTo>
                    <a:pt x="2528" y="12509"/>
                  </a:lnTo>
                  <a:lnTo>
                    <a:pt x="2710" y="12618"/>
                  </a:lnTo>
                  <a:lnTo>
                    <a:pt x="2908" y="12727"/>
                  </a:lnTo>
                  <a:lnTo>
                    <a:pt x="3115" y="12829"/>
                  </a:lnTo>
                  <a:lnTo>
                    <a:pt x="3339" y="12923"/>
                  </a:lnTo>
                  <a:lnTo>
                    <a:pt x="3572" y="13010"/>
                  </a:lnTo>
                  <a:lnTo>
                    <a:pt x="3823" y="13083"/>
                  </a:lnTo>
                  <a:lnTo>
                    <a:pt x="4090" y="13141"/>
                  </a:lnTo>
                  <a:lnTo>
                    <a:pt x="4366" y="13199"/>
                  </a:lnTo>
                  <a:lnTo>
                    <a:pt x="4651" y="13243"/>
                  </a:lnTo>
                  <a:lnTo>
                    <a:pt x="4953" y="13279"/>
                  </a:lnTo>
                  <a:lnTo>
                    <a:pt x="5255" y="13308"/>
                  </a:lnTo>
                  <a:lnTo>
                    <a:pt x="5566" y="13330"/>
                  </a:lnTo>
                  <a:lnTo>
                    <a:pt x="5885" y="13352"/>
                  </a:lnTo>
                  <a:lnTo>
                    <a:pt x="6213" y="13359"/>
                  </a:lnTo>
                  <a:lnTo>
                    <a:pt x="6541" y="13366"/>
                  </a:lnTo>
                  <a:lnTo>
                    <a:pt x="6877" y="13366"/>
                  </a:lnTo>
                  <a:lnTo>
                    <a:pt x="7550" y="13352"/>
                  </a:lnTo>
                  <a:lnTo>
                    <a:pt x="8223" y="13323"/>
                  </a:lnTo>
                  <a:lnTo>
                    <a:pt x="8897" y="13287"/>
                  </a:lnTo>
                  <a:lnTo>
                    <a:pt x="10191" y="13207"/>
                  </a:lnTo>
                  <a:lnTo>
                    <a:pt x="10804" y="13170"/>
                  </a:lnTo>
                  <a:lnTo>
                    <a:pt x="11373" y="13134"/>
                  </a:lnTo>
                  <a:lnTo>
                    <a:pt x="11899" y="13112"/>
                  </a:lnTo>
                  <a:lnTo>
                    <a:pt x="12374" y="13112"/>
                  </a:lnTo>
                  <a:lnTo>
                    <a:pt x="15049" y="13127"/>
                  </a:lnTo>
                  <a:lnTo>
                    <a:pt x="17724" y="13134"/>
                  </a:lnTo>
                  <a:lnTo>
                    <a:pt x="20408" y="13127"/>
                  </a:lnTo>
                  <a:lnTo>
                    <a:pt x="23083" y="13119"/>
                  </a:lnTo>
                  <a:lnTo>
                    <a:pt x="25758" y="13105"/>
                  </a:lnTo>
                  <a:lnTo>
                    <a:pt x="28441" y="13083"/>
                  </a:lnTo>
                  <a:lnTo>
                    <a:pt x="33791" y="13032"/>
                  </a:lnTo>
                  <a:lnTo>
                    <a:pt x="36164" y="13003"/>
                  </a:lnTo>
                  <a:lnTo>
                    <a:pt x="38546" y="12967"/>
                  </a:lnTo>
                  <a:lnTo>
                    <a:pt x="40927" y="12923"/>
                  </a:lnTo>
                  <a:lnTo>
                    <a:pt x="43309" y="12880"/>
                  </a:lnTo>
                  <a:lnTo>
                    <a:pt x="45691" y="12829"/>
                  </a:lnTo>
                  <a:lnTo>
                    <a:pt x="48072" y="12778"/>
                  </a:lnTo>
                  <a:lnTo>
                    <a:pt x="50445" y="12713"/>
                  </a:lnTo>
                  <a:lnTo>
                    <a:pt x="52827" y="12647"/>
                  </a:lnTo>
                  <a:lnTo>
                    <a:pt x="53379" y="12647"/>
                  </a:lnTo>
                  <a:lnTo>
                    <a:pt x="54018" y="12662"/>
                  </a:lnTo>
                  <a:lnTo>
                    <a:pt x="54716" y="12691"/>
                  </a:lnTo>
                  <a:lnTo>
                    <a:pt x="55467" y="12734"/>
                  </a:lnTo>
                  <a:lnTo>
                    <a:pt x="56261" y="12771"/>
                  </a:lnTo>
                  <a:lnTo>
                    <a:pt x="57081" y="12807"/>
                  </a:lnTo>
                  <a:lnTo>
                    <a:pt x="57926" y="12843"/>
                  </a:lnTo>
                  <a:lnTo>
                    <a:pt x="58781" y="12858"/>
                  </a:lnTo>
                  <a:lnTo>
                    <a:pt x="59626" y="12858"/>
                  </a:lnTo>
                  <a:lnTo>
                    <a:pt x="60049" y="12843"/>
                  </a:lnTo>
                  <a:lnTo>
                    <a:pt x="60455" y="12829"/>
                  </a:lnTo>
                  <a:lnTo>
                    <a:pt x="60860" y="12807"/>
                  </a:lnTo>
                  <a:lnTo>
                    <a:pt x="61257" y="12771"/>
                  </a:lnTo>
                  <a:lnTo>
                    <a:pt x="61646" y="12734"/>
                  </a:lnTo>
                  <a:lnTo>
                    <a:pt x="62025" y="12684"/>
                  </a:lnTo>
                  <a:lnTo>
                    <a:pt x="62388" y="12618"/>
                  </a:lnTo>
                  <a:lnTo>
                    <a:pt x="62741" y="12553"/>
                  </a:lnTo>
                  <a:lnTo>
                    <a:pt x="63069" y="12466"/>
                  </a:lnTo>
                  <a:lnTo>
                    <a:pt x="63389" y="12371"/>
                  </a:lnTo>
                  <a:lnTo>
                    <a:pt x="63544" y="12320"/>
                  </a:lnTo>
                  <a:lnTo>
                    <a:pt x="63691" y="12262"/>
                  </a:lnTo>
                  <a:lnTo>
                    <a:pt x="63829" y="12204"/>
                  </a:lnTo>
                  <a:lnTo>
                    <a:pt x="63967" y="12139"/>
                  </a:lnTo>
                  <a:lnTo>
                    <a:pt x="64096" y="12073"/>
                  </a:lnTo>
                  <a:lnTo>
                    <a:pt x="64226" y="12008"/>
                  </a:lnTo>
                  <a:lnTo>
                    <a:pt x="64346" y="11935"/>
                  </a:lnTo>
                  <a:lnTo>
                    <a:pt x="64459" y="11856"/>
                  </a:lnTo>
                  <a:lnTo>
                    <a:pt x="64597" y="11754"/>
                  </a:lnTo>
                  <a:lnTo>
                    <a:pt x="64726" y="11652"/>
                  </a:lnTo>
                  <a:lnTo>
                    <a:pt x="64847" y="11550"/>
                  </a:lnTo>
                  <a:lnTo>
                    <a:pt x="64968" y="11449"/>
                  </a:lnTo>
                  <a:lnTo>
                    <a:pt x="65080" y="11340"/>
                  </a:lnTo>
                  <a:lnTo>
                    <a:pt x="65192" y="11231"/>
                  </a:lnTo>
                  <a:lnTo>
                    <a:pt x="65287" y="11122"/>
                  </a:lnTo>
                  <a:lnTo>
                    <a:pt x="65391" y="11006"/>
                  </a:lnTo>
                  <a:lnTo>
                    <a:pt x="65477" y="10897"/>
                  </a:lnTo>
                  <a:lnTo>
                    <a:pt x="65563" y="10780"/>
                  </a:lnTo>
                  <a:lnTo>
                    <a:pt x="65727" y="10541"/>
                  </a:lnTo>
                  <a:lnTo>
                    <a:pt x="65865" y="10301"/>
                  </a:lnTo>
                  <a:lnTo>
                    <a:pt x="65986" y="10054"/>
                  </a:lnTo>
                  <a:lnTo>
                    <a:pt x="66090" y="9807"/>
                  </a:lnTo>
                  <a:lnTo>
                    <a:pt x="66176" y="9553"/>
                  </a:lnTo>
                  <a:lnTo>
                    <a:pt x="66245" y="9291"/>
                  </a:lnTo>
                  <a:lnTo>
                    <a:pt x="66305" y="9023"/>
                  </a:lnTo>
                  <a:lnTo>
                    <a:pt x="66340" y="8754"/>
                  </a:lnTo>
                  <a:lnTo>
                    <a:pt x="66374" y="8485"/>
                  </a:lnTo>
                  <a:lnTo>
                    <a:pt x="66383" y="8209"/>
                  </a:lnTo>
                  <a:lnTo>
                    <a:pt x="66392" y="7933"/>
                  </a:lnTo>
                  <a:lnTo>
                    <a:pt x="66383" y="7650"/>
                  </a:lnTo>
                  <a:lnTo>
                    <a:pt x="66366" y="7366"/>
                  </a:lnTo>
                  <a:lnTo>
                    <a:pt x="66340" y="7083"/>
                  </a:lnTo>
                  <a:lnTo>
                    <a:pt x="66305" y="6800"/>
                  </a:lnTo>
                  <a:lnTo>
                    <a:pt x="66253" y="6517"/>
                  </a:lnTo>
                  <a:lnTo>
                    <a:pt x="66202" y="6226"/>
                  </a:lnTo>
                  <a:lnTo>
                    <a:pt x="66150" y="5943"/>
                  </a:lnTo>
                  <a:lnTo>
                    <a:pt x="66081" y="5652"/>
                  </a:lnTo>
                  <a:lnTo>
                    <a:pt x="65943" y="5078"/>
                  </a:lnTo>
                  <a:lnTo>
                    <a:pt x="65787" y="4512"/>
                  </a:lnTo>
                  <a:lnTo>
                    <a:pt x="65468" y="3393"/>
                  </a:lnTo>
                  <a:lnTo>
                    <a:pt x="65442" y="3320"/>
                  </a:lnTo>
                  <a:lnTo>
                    <a:pt x="65408" y="3248"/>
                  </a:lnTo>
                  <a:lnTo>
                    <a:pt x="65373" y="3182"/>
                  </a:lnTo>
                  <a:lnTo>
                    <a:pt x="65330" y="3117"/>
                  </a:lnTo>
                  <a:lnTo>
                    <a:pt x="65235" y="2994"/>
                  </a:lnTo>
                  <a:lnTo>
                    <a:pt x="65132" y="2877"/>
                  </a:lnTo>
                  <a:lnTo>
                    <a:pt x="65175" y="2725"/>
                  </a:lnTo>
                  <a:lnTo>
                    <a:pt x="65192" y="2565"/>
                  </a:lnTo>
                  <a:lnTo>
                    <a:pt x="65201" y="2405"/>
                  </a:lnTo>
                  <a:lnTo>
                    <a:pt x="65183" y="2238"/>
                  </a:lnTo>
                  <a:lnTo>
                    <a:pt x="65149" y="2078"/>
                  </a:lnTo>
                  <a:lnTo>
                    <a:pt x="65097" y="1926"/>
                  </a:lnTo>
                  <a:lnTo>
                    <a:pt x="65020" y="1773"/>
                  </a:lnTo>
                  <a:lnTo>
                    <a:pt x="64976" y="1693"/>
                  </a:lnTo>
                  <a:lnTo>
                    <a:pt x="64925" y="1628"/>
                  </a:lnTo>
                  <a:lnTo>
                    <a:pt x="64873" y="1555"/>
                  </a:lnTo>
                  <a:lnTo>
                    <a:pt x="64821" y="1490"/>
                  </a:lnTo>
                  <a:lnTo>
                    <a:pt x="64752" y="1424"/>
                  </a:lnTo>
                  <a:lnTo>
                    <a:pt x="64692" y="1359"/>
                  </a:lnTo>
                  <a:lnTo>
                    <a:pt x="64614" y="1301"/>
                  </a:lnTo>
                  <a:lnTo>
                    <a:pt x="64536" y="1243"/>
                  </a:lnTo>
                  <a:lnTo>
                    <a:pt x="64459" y="1192"/>
                  </a:lnTo>
                  <a:lnTo>
                    <a:pt x="64372" y="1141"/>
                  </a:lnTo>
                  <a:lnTo>
                    <a:pt x="64277" y="1098"/>
                  </a:lnTo>
                  <a:lnTo>
                    <a:pt x="64183" y="1054"/>
                  </a:lnTo>
                  <a:lnTo>
                    <a:pt x="64088" y="1018"/>
                  </a:lnTo>
                  <a:lnTo>
                    <a:pt x="63984" y="989"/>
                  </a:lnTo>
                  <a:lnTo>
                    <a:pt x="63872" y="960"/>
                  </a:lnTo>
                  <a:lnTo>
                    <a:pt x="63760" y="938"/>
                  </a:lnTo>
                  <a:lnTo>
                    <a:pt x="63639" y="916"/>
                  </a:lnTo>
                  <a:lnTo>
                    <a:pt x="63518" y="909"/>
                  </a:lnTo>
                  <a:lnTo>
                    <a:pt x="61646" y="763"/>
                  </a:lnTo>
                  <a:lnTo>
                    <a:pt x="59773" y="633"/>
                  </a:lnTo>
                  <a:lnTo>
                    <a:pt x="57901" y="517"/>
                  </a:lnTo>
                  <a:lnTo>
                    <a:pt x="56028" y="415"/>
                  </a:lnTo>
                  <a:lnTo>
                    <a:pt x="54147" y="320"/>
                  </a:lnTo>
                  <a:lnTo>
                    <a:pt x="52266" y="240"/>
                  </a:lnTo>
                  <a:lnTo>
                    <a:pt x="50385" y="168"/>
                  </a:lnTo>
                  <a:lnTo>
                    <a:pt x="48504" y="110"/>
                  </a:lnTo>
                  <a:lnTo>
                    <a:pt x="46623" y="66"/>
                  </a:lnTo>
                  <a:lnTo>
                    <a:pt x="44741" y="30"/>
                  </a:lnTo>
                  <a:lnTo>
                    <a:pt x="42852" y="8"/>
                  </a:lnTo>
                  <a:lnTo>
                    <a:pt x="409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2917175" y="-3572375"/>
              <a:ext cx="226325" cy="144225"/>
            </a:xfrm>
            <a:custGeom>
              <a:avLst/>
              <a:gdLst/>
              <a:ahLst/>
              <a:cxnLst/>
              <a:rect l="l" t="t" r="r" b="b"/>
              <a:pathLst>
                <a:path w="9053" h="5769" extrusionOk="0">
                  <a:moveTo>
                    <a:pt x="708" y="1"/>
                  </a:moveTo>
                  <a:lnTo>
                    <a:pt x="648" y="320"/>
                  </a:lnTo>
                  <a:lnTo>
                    <a:pt x="579" y="633"/>
                  </a:lnTo>
                  <a:lnTo>
                    <a:pt x="423" y="1258"/>
                  </a:lnTo>
                  <a:lnTo>
                    <a:pt x="346" y="1563"/>
                  </a:lnTo>
                  <a:lnTo>
                    <a:pt x="277" y="1875"/>
                  </a:lnTo>
                  <a:lnTo>
                    <a:pt x="208" y="2180"/>
                  </a:lnTo>
                  <a:lnTo>
                    <a:pt x="156" y="2485"/>
                  </a:lnTo>
                  <a:lnTo>
                    <a:pt x="104" y="2899"/>
                  </a:lnTo>
                  <a:lnTo>
                    <a:pt x="69" y="3313"/>
                  </a:lnTo>
                  <a:lnTo>
                    <a:pt x="35" y="3720"/>
                  </a:lnTo>
                  <a:lnTo>
                    <a:pt x="18" y="4127"/>
                  </a:lnTo>
                  <a:lnTo>
                    <a:pt x="0" y="4541"/>
                  </a:lnTo>
                  <a:lnTo>
                    <a:pt x="0" y="4948"/>
                  </a:lnTo>
                  <a:lnTo>
                    <a:pt x="0" y="5362"/>
                  </a:lnTo>
                  <a:lnTo>
                    <a:pt x="9" y="5768"/>
                  </a:lnTo>
                  <a:lnTo>
                    <a:pt x="475" y="5703"/>
                  </a:lnTo>
                  <a:lnTo>
                    <a:pt x="932" y="5623"/>
                  </a:lnTo>
                  <a:lnTo>
                    <a:pt x="1390" y="5543"/>
                  </a:lnTo>
                  <a:lnTo>
                    <a:pt x="1830" y="5456"/>
                  </a:lnTo>
                  <a:lnTo>
                    <a:pt x="2270" y="5369"/>
                  </a:lnTo>
                  <a:lnTo>
                    <a:pt x="2693" y="5267"/>
                  </a:lnTo>
                  <a:lnTo>
                    <a:pt x="3107" y="5166"/>
                  </a:lnTo>
                  <a:lnTo>
                    <a:pt x="3512" y="5057"/>
                  </a:lnTo>
                  <a:lnTo>
                    <a:pt x="3909" y="4940"/>
                  </a:lnTo>
                  <a:lnTo>
                    <a:pt x="4298" y="4810"/>
                  </a:lnTo>
                  <a:lnTo>
                    <a:pt x="4669" y="4686"/>
                  </a:lnTo>
                  <a:lnTo>
                    <a:pt x="5031" y="4548"/>
                  </a:lnTo>
                  <a:lnTo>
                    <a:pt x="5376" y="4403"/>
                  </a:lnTo>
                  <a:lnTo>
                    <a:pt x="5713" y="4250"/>
                  </a:lnTo>
                  <a:lnTo>
                    <a:pt x="6041" y="4090"/>
                  </a:lnTo>
                  <a:lnTo>
                    <a:pt x="6343" y="3923"/>
                  </a:lnTo>
                  <a:lnTo>
                    <a:pt x="6645" y="3749"/>
                  </a:lnTo>
                  <a:lnTo>
                    <a:pt x="6921" y="3560"/>
                  </a:lnTo>
                  <a:lnTo>
                    <a:pt x="7188" y="3371"/>
                  </a:lnTo>
                  <a:lnTo>
                    <a:pt x="7439" y="3168"/>
                  </a:lnTo>
                  <a:lnTo>
                    <a:pt x="7672" y="2965"/>
                  </a:lnTo>
                  <a:lnTo>
                    <a:pt x="7887" y="2747"/>
                  </a:lnTo>
                  <a:lnTo>
                    <a:pt x="8086" y="2521"/>
                  </a:lnTo>
                  <a:lnTo>
                    <a:pt x="8181" y="2405"/>
                  </a:lnTo>
                  <a:lnTo>
                    <a:pt x="8267" y="2282"/>
                  </a:lnTo>
                  <a:lnTo>
                    <a:pt x="8353" y="2166"/>
                  </a:lnTo>
                  <a:lnTo>
                    <a:pt x="8431" y="2042"/>
                  </a:lnTo>
                  <a:lnTo>
                    <a:pt x="8509" y="1911"/>
                  </a:lnTo>
                  <a:lnTo>
                    <a:pt x="8578" y="1788"/>
                  </a:lnTo>
                  <a:lnTo>
                    <a:pt x="8647" y="1657"/>
                  </a:lnTo>
                  <a:lnTo>
                    <a:pt x="8707" y="1519"/>
                  </a:lnTo>
                  <a:lnTo>
                    <a:pt x="8768" y="1388"/>
                  </a:lnTo>
                  <a:lnTo>
                    <a:pt x="8819" y="1250"/>
                  </a:lnTo>
                  <a:lnTo>
                    <a:pt x="8862" y="1105"/>
                  </a:lnTo>
                  <a:lnTo>
                    <a:pt x="8906" y="967"/>
                  </a:lnTo>
                  <a:lnTo>
                    <a:pt x="8949" y="822"/>
                  </a:lnTo>
                  <a:lnTo>
                    <a:pt x="8975" y="669"/>
                  </a:lnTo>
                  <a:lnTo>
                    <a:pt x="9000" y="524"/>
                  </a:lnTo>
                  <a:lnTo>
                    <a:pt x="9026" y="364"/>
                  </a:lnTo>
                  <a:lnTo>
                    <a:pt x="9044" y="212"/>
                  </a:lnTo>
                  <a:lnTo>
                    <a:pt x="9052" y="52"/>
                  </a:lnTo>
                  <a:lnTo>
                    <a:pt x="6955" y="37"/>
                  </a:lnTo>
                  <a:lnTo>
                    <a:pt x="4867" y="30"/>
                  </a:lnTo>
                  <a:lnTo>
                    <a:pt x="2788" y="15"/>
                  </a:lnTo>
                  <a:lnTo>
                    <a:pt x="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087600" y="-3572900"/>
              <a:ext cx="111975" cy="156925"/>
            </a:xfrm>
            <a:custGeom>
              <a:avLst/>
              <a:gdLst/>
              <a:ahLst/>
              <a:cxnLst/>
              <a:rect l="l" t="t" r="r" b="b"/>
              <a:pathLst>
                <a:path w="4479" h="6277" extrusionOk="0">
                  <a:moveTo>
                    <a:pt x="363" y="0"/>
                  </a:moveTo>
                  <a:lnTo>
                    <a:pt x="380" y="385"/>
                  </a:lnTo>
                  <a:lnTo>
                    <a:pt x="389" y="777"/>
                  </a:lnTo>
                  <a:lnTo>
                    <a:pt x="389" y="1170"/>
                  </a:lnTo>
                  <a:lnTo>
                    <a:pt x="380" y="1562"/>
                  </a:lnTo>
                  <a:lnTo>
                    <a:pt x="372" y="1954"/>
                  </a:lnTo>
                  <a:lnTo>
                    <a:pt x="354" y="2346"/>
                  </a:lnTo>
                  <a:lnTo>
                    <a:pt x="311" y="3131"/>
                  </a:lnTo>
                  <a:lnTo>
                    <a:pt x="251" y="3915"/>
                  </a:lnTo>
                  <a:lnTo>
                    <a:pt x="173" y="4700"/>
                  </a:lnTo>
                  <a:lnTo>
                    <a:pt x="87" y="5492"/>
                  </a:lnTo>
                  <a:lnTo>
                    <a:pt x="1" y="6276"/>
                  </a:lnTo>
                  <a:lnTo>
                    <a:pt x="1122" y="6240"/>
                  </a:lnTo>
                  <a:lnTo>
                    <a:pt x="2253" y="6189"/>
                  </a:lnTo>
                  <a:lnTo>
                    <a:pt x="2814" y="6167"/>
                  </a:lnTo>
                  <a:lnTo>
                    <a:pt x="3374" y="6131"/>
                  </a:lnTo>
                  <a:lnTo>
                    <a:pt x="3927" y="6095"/>
                  </a:lnTo>
                  <a:lnTo>
                    <a:pt x="4479" y="6051"/>
                  </a:lnTo>
                  <a:lnTo>
                    <a:pt x="4332" y="5339"/>
                  </a:lnTo>
                  <a:lnTo>
                    <a:pt x="4186" y="4598"/>
                  </a:lnTo>
                  <a:lnTo>
                    <a:pt x="4125" y="4220"/>
                  </a:lnTo>
                  <a:lnTo>
                    <a:pt x="4065" y="3835"/>
                  </a:lnTo>
                  <a:lnTo>
                    <a:pt x="4013" y="3450"/>
                  </a:lnTo>
                  <a:lnTo>
                    <a:pt x="3961" y="3065"/>
                  </a:lnTo>
                  <a:lnTo>
                    <a:pt x="3927" y="2673"/>
                  </a:lnTo>
                  <a:lnTo>
                    <a:pt x="3901" y="2288"/>
                  </a:lnTo>
                  <a:lnTo>
                    <a:pt x="3884" y="1903"/>
                  </a:lnTo>
                  <a:lnTo>
                    <a:pt x="3884" y="1518"/>
                  </a:lnTo>
                  <a:lnTo>
                    <a:pt x="3892" y="1133"/>
                  </a:lnTo>
                  <a:lnTo>
                    <a:pt x="3918" y="756"/>
                  </a:lnTo>
                  <a:lnTo>
                    <a:pt x="3961" y="385"/>
                  </a:lnTo>
                  <a:lnTo>
                    <a:pt x="4022" y="22"/>
                  </a:lnTo>
                  <a:lnTo>
                    <a:pt x="3107" y="7"/>
                  </a:lnTo>
                  <a:lnTo>
                    <a:pt x="2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3418725" y="-3574900"/>
              <a:ext cx="270325" cy="158925"/>
            </a:xfrm>
            <a:custGeom>
              <a:avLst/>
              <a:gdLst/>
              <a:ahLst/>
              <a:cxnLst/>
              <a:rect l="l" t="t" r="r" b="b"/>
              <a:pathLst>
                <a:path w="10813" h="6357" extrusionOk="0">
                  <a:moveTo>
                    <a:pt x="639" y="0"/>
                  </a:moveTo>
                  <a:lnTo>
                    <a:pt x="475" y="647"/>
                  </a:lnTo>
                  <a:lnTo>
                    <a:pt x="319" y="1293"/>
                  </a:lnTo>
                  <a:lnTo>
                    <a:pt x="250" y="1620"/>
                  </a:lnTo>
                  <a:lnTo>
                    <a:pt x="181" y="1940"/>
                  </a:lnTo>
                  <a:lnTo>
                    <a:pt x="129" y="2267"/>
                  </a:lnTo>
                  <a:lnTo>
                    <a:pt x="86" y="2586"/>
                  </a:lnTo>
                  <a:lnTo>
                    <a:pt x="43" y="3022"/>
                  </a:lnTo>
                  <a:lnTo>
                    <a:pt x="9" y="3458"/>
                  </a:lnTo>
                  <a:lnTo>
                    <a:pt x="0" y="3886"/>
                  </a:lnTo>
                  <a:lnTo>
                    <a:pt x="0" y="4322"/>
                  </a:lnTo>
                  <a:lnTo>
                    <a:pt x="9" y="4758"/>
                  </a:lnTo>
                  <a:lnTo>
                    <a:pt x="26" y="5194"/>
                  </a:lnTo>
                  <a:lnTo>
                    <a:pt x="60" y="5637"/>
                  </a:lnTo>
                  <a:lnTo>
                    <a:pt x="86" y="6080"/>
                  </a:lnTo>
                  <a:lnTo>
                    <a:pt x="1182" y="6102"/>
                  </a:lnTo>
                  <a:lnTo>
                    <a:pt x="2364" y="6145"/>
                  </a:lnTo>
                  <a:lnTo>
                    <a:pt x="4970" y="6240"/>
                  </a:lnTo>
                  <a:lnTo>
                    <a:pt x="6368" y="6283"/>
                  </a:lnTo>
                  <a:lnTo>
                    <a:pt x="7818" y="6320"/>
                  </a:lnTo>
                  <a:lnTo>
                    <a:pt x="9302" y="6349"/>
                  </a:lnTo>
                  <a:lnTo>
                    <a:pt x="10053" y="6356"/>
                  </a:lnTo>
                  <a:lnTo>
                    <a:pt x="10812" y="6356"/>
                  </a:lnTo>
                  <a:lnTo>
                    <a:pt x="10717" y="5579"/>
                  </a:lnTo>
                  <a:lnTo>
                    <a:pt x="10631" y="4787"/>
                  </a:lnTo>
                  <a:lnTo>
                    <a:pt x="10553" y="3995"/>
                  </a:lnTo>
                  <a:lnTo>
                    <a:pt x="10484" y="3204"/>
                  </a:lnTo>
                  <a:lnTo>
                    <a:pt x="10432" y="2412"/>
                  </a:lnTo>
                  <a:lnTo>
                    <a:pt x="10415" y="2020"/>
                  </a:lnTo>
                  <a:lnTo>
                    <a:pt x="10407" y="1620"/>
                  </a:lnTo>
                  <a:lnTo>
                    <a:pt x="10398" y="1228"/>
                  </a:lnTo>
                  <a:lnTo>
                    <a:pt x="10398" y="836"/>
                  </a:lnTo>
                  <a:lnTo>
                    <a:pt x="10398" y="443"/>
                  </a:lnTo>
                  <a:lnTo>
                    <a:pt x="10415" y="51"/>
                  </a:lnTo>
                  <a:lnTo>
                    <a:pt x="7973" y="44"/>
                  </a:lnTo>
                  <a:lnTo>
                    <a:pt x="5523" y="36"/>
                  </a:lnTo>
                  <a:lnTo>
                    <a:pt x="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3723350" y="-5884650"/>
              <a:ext cx="366975" cy="109150"/>
            </a:xfrm>
            <a:custGeom>
              <a:avLst/>
              <a:gdLst/>
              <a:ahLst/>
              <a:cxnLst/>
              <a:rect l="l" t="t" r="r" b="b"/>
              <a:pathLst>
                <a:path w="14679" h="4366" extrusionOk="0">
                  <a:moveTo>
                    <a:pt x="7940" y="0"/>
                  </a:moveTo>
                  <a:lnTo>
                    <a:pt x="7620" y="7"/>
                  </a:lnTo>
                  <a:lnTo>
                    <a:pt x="7284" y="29"/>
                  </a:lnTo>
                  <a:lnTo>
                    <a:pt x="6939" y="58"/>
                  </a:lnTo>
                  <a:lnTo>
                    <a:pt x="6593" y="95"/>
                  </a:lnTo>
                  <a:lnTo>
                    <a:pt x="6240" y="145"/>
                  </a:lnTo>
                  <a:lnTo>
                    <a:pt x="5877" y="204"/>
                  </a:lnTo>
                  <a:lnTo>
                    <a:pt x="5523" y="269"/>
                  </a:lnTo>
                  <a:lnTo>
                    <a:pt x="5161" y="342"/>
                  </a:lnTo>
                  <a:lnTo>
                    <a:pt x="4799" y="429"/>
                  </a:lnTo>
                  <a:lnTo>
                    <a:pt x="4436" y="523"/>
                  </a:lnTo>
                  <a:lnTo>
                    <a:pt x="4082" y="625"/>
                  </a:lnTo>
                  <a:lnTo>
                    <a:pt x="3737" y="741"/>
                  </a:lnTo>
                  <a:lnTo>
                    <a:pt x="3392" y="865"/>
                  </a:lnTo>
                  <a:lnTo>
                    <a:pt x="3056" y="995"/>
                  </a:lnTo>
                  <a:lnTo>
                    <a:pt x="2728" y="1141"/>
                  </a:lnTo>
                  <a:lnTo>
                    <a:pt x="2417" y="1293"/>
                  </a:lnTo>
                  <a:lnTo>
                    <a:pt x="2115" y="1453"/>
                  </a:lnTo>
                  <a:lnTo>
                    <a:pt x="1830" y="1620"/>
                  </a:lnTo>
                  <a:lnTo>
                    <a:pt x="1554" y="1802"/>
                  </a:lnTo>
                  <a:lnTo>
                    <a:pt x="1295" y="1983"/>
                  </a:lnTo>
                  <a:lnTo>
                    <a:pt x="1174" y="2085"/>
                  </a:lnTo>
                  <a:lnTo>
                    <a:pt x="1062" y="2187"/>
                  </a:lnTo>
                  <a:lnTo>
                    <a:pt x="950" y="2288"/>
                  </a:lnTo>
                  <a:lnTo>
                    <a:pt x="847" y="2390"/>
                  </a:lnTo>
                  <a:lnTo>
                    <a:pt x="743" y="2499"/>
                  </a:lnTo>
                  <a:lnTo>
                    <a:pt x="648" y="2608"/>
                  </a:lnTo>
                  <a:lnTo>
                    <a:pt x="562" y="2717"/>
                  </a:lnTo>
                  <a:lnTo>
                    <a:pt x="476" y="2833"/>
                  </a:lnTo>
                  <a:lnTo>
                    <a:pt x="398" y="2949"/>
                  </a:lnTo>
                  <a:lnTo>
                    <a:pt x="329" y="3066"/>
                  </a:lnTo>
                  <a:lnTo>
                    <a:pt x="260" y="3182"/>
                  </a:lnTo>
                  <a:lnTo>
                    <a:pt x="199" y="3305"/>
                  </a:lnTo>
                  <a:lnTo>
                    <a:pt x="156" y="3429"/>
                  </a:lnTo>
                  <a:lnTo>
                    <a:pt x="104" y="3559"/>
                  </a:lnTo>
                  <a:lnTo>
                    <a:pt x="70" y="3690"/>
                  </a:lnTo>
                  <a:lnTo>
                    <a:pt x="44" y="3821"/>
                  </a:lnTo>
                  <a:lnTo>
                    <a:pt x="18" y="3952"/>
                  </a:lnTo>
                  <a:lnTo>
                    <a:pt x="1" y="4090"/>
                  </a:lnTo>
                  <a:lnTo>
                    <a:pt x="1" y="4228"/>
                  </a:lnTo>
                  <a:lnTo>
                    <a:pt x="1" y="4366"/>
                  </a:lnTo>
                  <a:lnTo>
                    <a:pt x="898" y="4271"/>
                  </a:lnTo>
                  <a:lnTo>
                    <a:pt x="1796" y="4184"/>
                  </a:lnTo>
                  <a:lnTo>
                    <a:pt x="2702" y="4104"/>
                  </a:lnTo>
                  <a:lnTo>
                    <a:pt x="3608" y="4032"/>
                  </a:lnTo>
                  <a:lnTo>
                    <a:pt x="4514" y="3966"/>
                  </a:lnTo>
                  <a:lnTo>
                    <a:pt x="5429" y="3915"/>
                  </a:lnTo>
                  <a:lnTo>
                    <a:pt x="6343" y="3865"/>
                  </a:lnTo>
                  <a:lnTo>
                    <a:pt x="7258" y="3821"/>
                  </a:lnTo>
                  <a:lnTo>
                    <a:pt x="8181" y="3792"/>
                  </a:lnTo>
                  <a:lnTo>
                    <a:pt x="9104" y="3770"/>
                  </a:lnTo>
                  <a:lnTo>
                    <a:pt x="10028" y="3748"/>
                  </a:lnTo>
                  <a:lnTo>
                    <a:pt x="10951" y="3741"/>
                  </a:lnTo>
                  <a:lnTo>
                    <a:pt x="11883" y="3741"/>
                  </a:lnTo>
                  <a:lnTo>
                    <a:pt x="12815" y="3748"/>
                  </a:lnTo>
                  <a:lnTo>
                    <a:pt x="13747" y="3756"/>
                  </a:lnTo>
                  <a:lnTo>
                    <a:pt x="14679" y="3777"/>
                  </a:lnTo>
                  <a:lnTo>
                    <a:pt x="14618" y="3363"/>
                  </a:lnTo>
                  <a:lnTo>
                    <a:pt x="14558" y="2928"/>
                  </a:lnTo>
                  <a:lnTo>
                    <a:pt x="14515" y="2702"/>
                  </a:lnTo>
                  <a:lnTo>
                    <a:pt x="14463" y="2470"/>
                  </a:lnTo>
                  <a:lnTo>
                    <a:pt x="14394" y="2230"/>
                  </a:lnTo>
                  <a:lnTo>
                    <a:pt x="14316" y="1983"/>
                  </a:lnTo>
                  <a:lnTo>
                    <a:pt x="14239" y="1794"/>
                  </a:lnTo>
                  <a:lnTo>
                    <a:pt x="14152" y="1620"/>
                  </a:lnTo>
                  <a:lnTo>
                    <a:pt x="14058" y="1460"/>
                  </a:lnTo>
                  <a:lnTo>
                    <a:pt x="13945" y="1308"/>
                  </a:lnTo>
                  <a:lnTo>
                    <a:pt x="13833" y="1170"/>
                  </a:lnTo>
                  <a:lnTo>
                    <a:pt x="13704" y="1039"/>
                  </a:lnTo>
                  <a:lnTo>
                    <a:pt x="13566" y="923"/>
                  </a:lnTo>
                  <a:lnTo>
                    <a:pt x="13428" y="814"/>
                  </a:lnTo>
                  <a:lnTo>
                    <a:pt x="13272" y="719"/>
                  </a:lnTo>
                  <a:lnTo>
                    <a:pt x="13108" y="625"/>
                  </a:lnTo>
                  <a:lnTo>
                    <a:pt x="12944" y="545"/>
                  </a:lnTo>
                  <a:lnTo>
                    <a:pt x="12763" y="472"/>
                  </a:lnTo>
                  <a:lnTo>
                    <a:pt x="12582" y="407"/>
                  </a:lnTo>
                  <a:lnTo>
                    <a:pt x="12401" y="349"/>
                  </a:lnTo>
                  <a:lnTo>
                    <a:pt x="12202" y="298"/>
                  </a:lnTo>
                  <a:lnTo>
                    <a:pt x="12004" y="254"/>
                  </a:lnTo>
                  <a:lnTo>
                    <a:pt x="11805" y="218"/>
                  </a:lnTo>
                  <a:lnTo>
                    <a:pt x="11598" y="182"/>
                  </a:lnTo>
                  <a:lnTo>
                    <a:pt x="11391" y="153"/>
                  </a:lnTo>
                  <a:lnTo>
                    <a:pt x="11175" y="131"/>
                  </a:lnTo>
                  <a:lnTo>
                    <a:pt x="10744" y="95"/>
                  </a:lnTo>
                  <a:lnTo>
                    <a:pt x="10304" y="73"/>
                  </a:lnTo>
                  <a:lnTo>
                    <a:pt x="9864" y="51"/>
                  </a:lnTo>
                  <a:lnTo>
                    <a:pt x="9424" y="36"/>
                  </a:lnTo>
                  <a:lnTo>
                    <a:pt x="8984" y="29"/>
                  </a:lnTo>
                  <a:lnTo>
                    <a:pt x="8561" y="7"/>
                  </a:lnTo>
                  <a:lnTo>
                    <a:pt x="82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3662500" y="-3575625"/>
              <a:ext cx="196550" cy="154000"/>
            </a:xfrm>
            <a:custGeom>
              <a:avLst/>
              <a:gdLst/>
              <a:ahLst/>
              <a:cxnLst/>
              <a:rect l="l" t="t" r="r" b="b"/>
              <a:pathLst>
                <a:path w="7862" h="6160" extrusionOk="0">
                  <a:moveTo>
                    <a:pt x="181" y="0"/>
                  </a:moveTo>
                  <a:lnTo>
                    <a:pt x="259" y="203"/>
                  </a:lnTo>
                  <a:lnTo>
                    <a:pt x="311" y="407"/>
                  </a:lnTo>
                  <a:lnTo>
                    <a:pt x="363" y="610"/>
                  </a:lnTo>
                  <a:lnTo>
                    <a:pt x="389" y="814"/>
                  </a:lnTo>
                  <a:lnTo>
                    <a:pt x="414" y="1024"/>
                  </a:lnTo>
                  <a:lnTo>
                    <a:pt x="423" y="1235"/>
                  </a:lnTo>
                  <a:lnTo>
                    <a:pt x="432" y="1453"/>
                  </a:lnTo>
                  <a:lnTo>
                    <a:pt x="423" y="1664"/>
                  </a:lnTo>
                  <a:lnTo>
                    <a:pt x="414" y="1874"/>
                  </a:lnTo>
                  <a:lnTo>
                    <a:pt x="397" y="2092"/>
                  </a:lnTo>
                  <a:lnTo>
                    <a:pt x="363" y="2521"/>
                  </a:lnTo>
                  <a:lnTo>
                    <a:pt x="320" y="2942"/>
                  </a:lnTo>
                  <a:lnTo>
                    <a:pt x="276" y="3363"/>
                  </a:lnTo>
                  <a:lnTo>
                    <a:pt x="216" y="4061"/>
                  </a:lnTo>
                  <a:lnTo>
                    <a:pt x="147" y="4758"/>
                  </a:lnTo>
                  <a:lnTo>
                    <a:pt x="0" y="6160"/>
                  </a:lnTo>
                  <a:lnTo>
                    <a:pt x="0" y="6160"/>
                  </a:lnTo>
                  <a:lnTo>
                    <a:pt x="1968" y="6138"/>
                  </a:lnTo>
                  <a:lnTo>
                    <a:pt x="3935" y="6131"/>
                  </a:lnTo>
                  <a:lnTo>
                    <a:pt x="5894" y="6109"/>
                  </a:lnTo>
                  <a:lnTo>
                    <a:pt x="7861" y="6080"/>
                  </a:lnTo>
                  <a:lnTo>
                    <a:pt x="7749" y="5346"/>
                  </a:lnTo>
                  <a:lnTo>
                    <a:pt x="7646" y="4598"/>
                  </a:lnTo>
                  <a:lnTo>
                    <a:pt x="7602" y="4220"/>
                  </a:lnTo>
                  <a:lnTo>
                    <a:pt x="7559" y="3843"/>
                  </a:lnTo>
                  <a:lnTo>
                    <a:pt x="7525" y="3458"/>
                  </a:lnTo>
                  <a:lnTo>
                    <a:pt x="7490" y="3073"/>
                  </a:lnTo>
                  <a:lnTo>
                    <a:pt x="7473" y="2688"/>
                  </a:lnTo>
                  <a:lnTo>
                    <a:pt x="7456" y="2303"/>
                  </a:lnTo>
                  <a:lnTo>
                    <a:pt x="7456" y="1918"/>
                  </a:lnTo>
                  <a:lnTo>
                    <a:pt x="7456" y="1540"/>
                  </a:lnTo>
                  <a:lnTo>
                    <a:pt x="7473" y="1155"/>
                  </a:lnTo>
                  <a:lnTo>
                    <a:pt x="7499" y="777"/>
                  </a:lnTo>
                  <a:lnTo>
                    <a:pt x="7533" y="400"/>
                  </a:lnTo>
                  <a:lnTo>
                    <a:pt x="7585" y="29"/>
                  </a:lnTo>
                  <a:lnTo>
                    <a:pt x="5739" y="22"/>
                  </a:lnTo>
                  <a:lnTo>
                    <a:pt x="3883" y="15"/>
                  </a:lnTo>
                  <a:lnTo>
                    <a:pt x="2037" y="7"/>
                  </a:lnTo>
                  <a:lnTo>
                    <a:pt x="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3662500" y="-6351550"/>
              <a:ext cx="159225" cy="124050"/>
            </a:xfrm>
            <a:custGeom>
              <a:avLst/>
              <a:gdLst/>
              <a:ahLst/>
              <a:cxnLst/>
              <a:rect l="l" t="t" r="r" b="b"/>
              <a:pathLst>
                <a:path w="6369" h="4962" extrusionOk="0">
                  <a:moveTo>
                    <a:pt x="2839" y="1"/>
                  </a:moveTo>
                  <a:lnTo>
                    <a:pt x="2684" y="8"/>
                  </a:lnTo>
                  <a:lnTo>
                    <a:pt x="2537" y="22"/>
                  </a:lnTo>
                  <a:lnTo>
                    <a:pt x="2391" y="44"/>
                  </a:lnTo>
                  <a:lnTo>
                    <a:pt x="2244" y="73"/>
                  </a:lnTo>
                  <a:lnTo>
                    <a:pt x="2097" y="102"/>
                  </a:lnTo>
                  <a:lnTo>
                    <a:pt x="1959" y="139"/>
                  </a:lnTo>
                  <a:lnTo>
                    <a:pt x="1821" y="175"/>
                  </a:lnTo>
                  <a:lnTo>
                    <a:pt x="1692" y="226"/>
                  </a:lnTo>
                  <a:lnTo>
                    <a:pt x="1562" y="277"/>
                  </a:lnTo>
                  <a:lnTo>
                    <a:pt x="1433" y="335"/>
                  </a:lnTo>
                  <a:lnTo>
                    <a:pt x="1312" y="400"/>
                  </a:lnTo>
                  <a:lnTo>
                    <a:pt x="1191" y="465"/>
                  </a:lnTo>
                  <a:lnTo>
                    <a:pt x="1079" y="538"/>
                  </a:lnTo>
                  <a:lnTo>
                    <a:pt x="967" y="618"/>
                  </a:lnTo>
                  <a:lnTo>
                    <a:pt x="863" y="698"/>
                  </a:lnTo>
                  <a:lnTo>
                    <a:pt x="768" y="785"/>
                  </a:lnTo>
                  <a:lnTo>
                    <a:pt x="673" y="880"/>
                  </a:lnTo>
                  <a:lnTo>
                    <a:pt x="587" y="981"/>
                  </a:lnTo>
                  <a:lnTo>
                    <a:pt x="501" y="1083"/>
                  </a:lnTo>
                  <a:lnTo>
                    <a:pt x="423" y="1192"/>
                  </a:lnTo>
                  <a:lnTo>
                    <a:pt x="354" y="1308"/>
                  </a:lnTo>
                  <a:lnTo>
                    <a:pt x="285" y="1424"/>
                  </a:lnTo>
                  <a:lnTo>
                    <a:pt x="225" y="1548"/>
                  </a:lnTo>
                  <a:lnTo>
                    <a:pt x="173" y="1671"/>
                  </a:lnTo>
                  <a:lnTo>
                    <a:pt x="130" y="1809"/>
                  </a:lnTo>
                  <a:lnTo>
                    <a:pt x="95" y="1940"/>
                  </a:lnTo>
                  <a:lnTo>
                    <a:pt x="52" y="2143"/>
                  </a:lnTo>
                  <a:lnTo>
                    <a:pt x="18" y="2340"/>
                  </a:lnTo>
                  <a:lnTo>
                    <a:pt x="0" y="2536"/>
                  </a:lnTo>
                  <a:lnTo>
                    <a:pt x="0" y="2725"/>
                  </a:lnTo>
                  <a:lnTo>
                    <a:pt x="18" y="2913"/>
                  </a:lnTo>
                  <a:lnTo>
                    <a:pt x="35" y="3102"/>
                  </a:lnTo>
                  <a:lnTo>
                    <a:pt x="69" y="3284"/>
                  </a:lnTo>
                  <a:lnTo>
                    <a:pt x="121" y="3458"/>
                  </a:lnTo>
                  <a:lnTo>
                    <a:pt x="181" y="3633"/>
                  </a:lnTo>
                  <a:lnTo>
                    <a:pt x="251" y="3807"/>
                  </a:lnTo>
                  <a:lnTo>
                    <a:pt x="328" y="3974"/>
                  </a:lnTo>
                  <a:lnTo>
                    <a:pt x="414" y="4141"/>
                  </a:lnTo>
                  <a:lnTo>
                    <a:pt x="509" y="4301"/>
                  </a:lnTo>
                  <a:lnTo>
                    <a:pt x="622" y="4461"/>
                  </a:lnTo>
                  <a:lnTo>
                    <a:pt x="734" y="4613"/>
                  </a:lnTo>
                  <a:lnTo>
                    <a:pt x="855" y="4766"/>
                  </a:lnTo>
                  <a:lnTo>
                    <a:pt x="949" y="4729"/>
                  </a:lnTo>
                  <a:lnTo>
                    <a:pt x="1044" y="4700"/>
                  </a:lnTo>
                  <a:lnTo>
                    <a:pt x="1139" y="4686"/>
                  </a:lnTo>
                  <a:lnTo>
                    <a:pt x="1243" y="4671"/>
                  </a:lnTo>
                  <a:lnTo>
                    <a:pt x="1355" y="4671"/>
                  </a:lnTo>
                  <a:lnTo>
                    <a:pt x="1467" y="4686"/>
                  </a:lnTo>
                  <a:lnTo>
                    <a:pt x="1588" y="4708"/>
                  </a:lnTo>
                  <a:lnTo>
                    <a:pt x="1709" y="4737"/>
                  </a:lnTo>
                  <a:lnTo>
                    <a:pt x="1881" y="4795"/>
                  </a:lnTo>
                  <a:lnTo>
                    <a:pt x="2054" y="4838"/>
                  </a:lnTo>
                  <a:lnTo>
                    <a:pt x="2227" y="4882"/>
                  </a:lnTo>
                  <a:lnTo>
                    <a:pt x="2399" y="4911"/>
                  </a:lnTo>
                  <a:lnTo>
                    <a:pt x="2580" y="4940"/>
                  </a:lnTo>
                  <a:lnTo>
                    <a:pt x="2753" y="4955"/>
                  </a:lnTo>
                  <a:lnTo>
                    <a:pt x="2926" y="4962"/>
                  </a:lnTo>
                  <a:lnTo>
                    <a:pt x="3098" y="4962"/>
                  </a:lnTo>
                  <a:lnTo>
                    <a:pt x="3279" y="4955"/>
                  </a:lnTo>
                  <a:lnTo>
                    <a:pt x="3443" y="4940"/>
                  </a:lnTo>
                  <a:lnTo>
                    <a:pt x="3616" y="4918"/>
                  </a:lnTo>
                  <a:lnTo>
                    <a:pt x="3788" y="4889"/>
                  </a:lnTo>
                  <a:lnTo>
                    <a:pt x="3952" y="4860"/>
                  </a:lnTo>
                  <a:lnTo>
                    <a:pt x="4116" y="4817"/>
                  </a:lnTo>
                  <a:lnTo>
                    <a:pt x="4280" y="4766"/>
                  </a:lnTo>
                  <a:lnTo>
                    <a:pt x="4436" y="4708"/>
                  </a:lnTo>
                  <a:lnTo>
                    <a:pt x="4591" y="4650"/>
                  </a:lnTo>
                  <a:lnTo>
                    <a:pt x="4738" y="4577"/>
                  </a:lnTo>
                  <a:lnTo>
                    <a:pt x="4884" y="4504"/>
                  </a:lnTo>
                  <a:lnTo>
                    <a:pt x="5022" y="4417"/>
                  </a:lnTo>
                  <a:lnTo>
                    <a:pt x="5160" y="4330"/>
                  </a:lnTo>
                  <a:lnTo>
                    <a:pt x="5290" y="4235"/>
                  </a:lnTo>
                  <a:lnTo>
                    <a:pt x="5419" y="4134"/>
                  </a:lnTo>
                  <a:lnTo>
                    <a:pt x="5540" y="4025"/>
                  </a:lnTo>
                  <a:lnTo>
                    <a:pt x="5652" y="3916"/>
                  </a:lnTo>
                  <a:lnTo>
                    <a:pt x="5756" y="3800"/>
                  </a:lnTo>
                  <a:lnTo>
                    <a:pt x="5859" y="3669"/>
                  </a:lnTo>
                  <a:lnTo>
                    <a:pt x="5954" y="3545"/>
                  </a:lnTo>
                  <a:lnTo>
                    <a:pt x="6041" y="3407"/>
                  </a:lnTo>
                  <a:lnTo>
                    <a:pt x="6118" y="3269"/>
                  </a:lnTo>
                  <a:lnTo>
                    <a:pt x="6187" y="3117"/>
                  </a:lnTo>
                  <a:lnTo>
                    <a:pt x="6248" y="2972"/>
                  </a:lnTo>
                  <a:lnTo>
                    <a:pt x="6291" y="2834"/>
                  </a:lnTo>
                  <a:lnTo>
                    <a:pt x="6325" y="2696"/>
                  </a:lnTo>
                  <a:lnTo>
                    <a:pt x="6351" y="2565"/>
                  </a:lnTo>
                  <a:lnTo>
                    <a:pt x="6360" y="2434"/>
                  </a:lnTo>
                  <a:lnTo>
                    <a:pt x="6368" y="2311"/>
                  </a:lnTo>
                  <a:lnTo>
                    <a:pt x="6360" y="2180"/>
                  </a:lnTo>
                  <a:lnTo>
                    <a:pt x="6343" y="2064"/>
                  </a:lnTo>
                  <a:lnTo>
                    <a:pt x="6317" y="1940"/>
                  </a:lnTo>
                  <a:lnTo>
                    <a:pt x="6282" y="1824"/>
                  </a:lnTo>
                  <a:lnTo>
                    <a:pt x="6239" y="1708"/>
                  </a:lnTo>
                  <a:lnTo>
                    <a:pt x="6187" y="1591"/>
                  </a:lnTo>
                  <a:lnTo>
                    <a:pt x="6136" y="1482"/>
                  </a:lnTo>
                  <a:lnTo>
                    <a:pt x="6066" y="1381"/>
                  </a:lnTo>
                  <a:lnTo>
                    <a:pt x="5989" y="1272"/>
                  </a:lnTo>
                  <a:lnTo>
                    <a:pt x="5911" y="1177"/>
                  </a:lnTo>
                  <a:lnTo>
                    <a:pt x="5825" y="1076"/>
                  </a:lnTo>
                  <a:lnTo>
                    <a:pt x="5730" y="981"/>
                  </a:lnTo>
                  <a:lnTo>
                    <a:pt x="5626" y="894"/>
                  </a:lnTo>
                  <a:lnTo>
                    <a:pt x="5523" y="807"/>
                  </a:lnTo>
                  <a:lnTo>
                    <a:pt x="5411" y="727"/>
                  </a:lnTo>
                  <a:lnTo>
                    <a:pt x="5298" y="647"/>
                  </a:lnTo>
                  <a:lnTo>
                    <a:pt x="5178" y="574"/>
                  </a:lnTo>
                  <a:lnTo>
                    <a:pt x="5048" y="502"/>
                  </a:lnTo>
                  <a:lnTo>
                    <a:pt x="4919" y="436"/>
                  </a:lnTo>
                  <a:lnTo>
                    <a:pt x="4789" y="378"/>
                  </a:lnTo>
                  <a:lnTo>
                    <a:pt x="4651" y="320"/>
                  </a:lnTo>
                  <a:lnTo>
                    <a:pt x="4513" y="262"/>
                  </a:lnTo>
                  <a:lnTo>
                    <a:pt x="4367" y="219"/>
                  </a:lnTo>
                  <a:lnTo>
                    <a:pt x="4228" y="175"/>
                  </a:lnTo>
                  <a:lnTo>
                    <a:pt x="4082" y="131"/>
                  </a:lnTo>
                  <a:lnTo>
                    <a:pt x="3926" y="102"/>
                  </a:lnTo>
                  <a:lnTo>
                    <a:pt x="3780" y="73"/>
                  </a:lnTo>
                  <a:lnTo>
                    <a:pt x="3616" y="44"/>
                  </a:lnTo>
                  <a:lnTo>
                    <a:pt x="3461" y="22"/>
                  </a:lnTo>
                  <a:lnTo>
                    <a:pt x="3305" y="8"/>
                  </a:lnTo>
                  <a:lnTo>
                    <a:pt x="31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989850" y="-2453900"/>
              <a:ext cx="1453775" cy="708975"/>
            </a:xfrm>
            <a:custGeom>
              <a:avLst/>
              <a:gdLst/>
              <a:ahLst/>
              <a:cxnLst/>
              <a:rect l="l" t="t" r="r" b="b"/>
              <a:pathLst>
                <a:path w="58151" h="28359" extrusionOk="0">
                  <a:moveTo>
                    <a:pt x="49254" y="11797"/>
                  </a:moveTo>
                  <a:lnTo>
                    <a:pt x="49513" y="12153"/>
                  </a:lnTo>
                  <a:lnTo>
                    <a:pt x="49755" y="12516"/>
                  </a:lnTo>
                  <a:lnTo>
                    <a:pt x="49996" y="12879"/>
                  </a:lnTo>
                  <a:lnTo>
                    <a:pt x="50221" y="13250"/>
                  </a:lnTo>
                  <a:lnTo>
                    <a:pt x="50445" y="13628"/>
                  </a:lnTo>
                  <a:lnTo>
                    <a:pt x="50661" y="14005"/>
                  </a:lnTo>
                  <a:lnTo>
                    <a:pt x="50868" y="14390"/>
                  </a:lnTo>
                  <a:lnTo>
                    <a:pt x="51066" y="14775"/>
                  </a:lnTo>
                  <a:lnTo>
                    <a:pt x="51256" y="15168"/>
                  </a:lnTo>
                  <a:lnTo>
                    <a:pt x="51438" y="15567"/>
                  </a:lnTo>
                  <a:lnTo>
                    <a:pt x="51610" y="15967"/>
                  </a:lnTo>
                  <a:lnTo>
                    <a:pt x="51774" y="16366"/>
                  </a:lnTo>
                  <a:lnTo>
                    <a:pt x="51938" y="16773"/>
                  </a:lnTo>
                  <a:lnTo>
                    <a:pt x="52085" y="17187"/>
                  </a:lnTo>
                  <a:lnTo>
                    <a:pt x="52231" y="17601"/>
                  </a:lnTo>
                  <a:lnTo>
                    <a:pt x="52369" y="18015"/>
                  </a:lnTo>
                  <a:lnTo>
                    <a:pt x="52499" y="18436"/>
                  </a:lnTo>
                  <a:lnTo>
                    <a:pt x="52620" y="18858"/>
                  </a:lnTo>
                  <a:lnTo>
                    <a:pt x="52732" y="19286"/>
                  </a:lnTo>
                  <a:lnTo>
                    <a:pt x="52835" y="19715"/>
                  </a:lnTo>
                  <a:lnTo>
                    <a:pt x="52930" y="20143"/>
                  </a:lnTo>
                  <a:lnTo>
                    <a:pt x="53025" y="20572"/>
                  </a:lnTo>
                  <a:lnTo>
                    <a:pt x="53103" y="21008"/>
                  </a:lnTo>
                  <a:lnTo>
                    <a:pt x="53181" y="21444"/>
                  </a:lnTo>
                  <a:lnTo>
                    <a:pt x="53241" y="21887"/>
                  </a:lnTo>
                  <a:lnTo>
                    <a:pt x="53301" y="22330"/>
                  </a:lnTo>
                  <a:lnTo>
                    <a:pt x="53353" y="22766"/>
                  </a:lnTo>
                  <a:lnTo>
                    <a:pt x="53396" y="23216"/>
                  </a:lnTo>
                  <a:lnTo>
                    <a:pt x="53431" y="23659"/>
                  </a:lnTo>
                  <a:lnTo>
                    <a:pt x="53457" y="24102"/>
                  </a:lnTo>
                  <a:lnTo>
                    <a:pt x="53483" y="24553"/>
                  </a:lnTo>
                  <a:lnTo>
                    <a:pt x="53491" y="25003"/>
                  </a:lnTo>
                  <a:lnTo>
                    <a:pt x="49600" y="24996"/>
                  </a:lnTo>
                  <a:lnTo>
                    <a:pt x="45708" y="24988"/>
                  </a:lnTo>
                  <a:lnTo>
                    <a:pt x="41799" y="24981"/>
                  </a:lnTo>
                  <a:lnTo>
                    <a:pt x="37899" y="24974"/>
                  </a:lnTo>
                  <a:lnTo>
                    <a:pt x="38019" y="24763"/>
                  </a:lnTo>
                  <a:lnTo>
                    <a:pt x="38132" y="24538"/>
                  </a:lnTo>
                  <a:lnTo>
                    <a:pt x="38235" y="24320"/>
                  </a:lnTo>
                  <a:lnTo>
                    <a:pt x="38321" y="24102"/>
                  </a:lnTo>
                  <a:lnTo>
                    <a:pt x="38399" y="23877"/>
                  </a:lnTo>
                  <a:lnTo>
                    <a:pt x="38468" y="23659"/>
                  </a:lnTo>
                  <a:lnTo>
                    <a:pt x="38520" y="23434"/>
                  </a:lnTo>
                  <a:lnTo>
                    <a:pt x="38563" y="23209"/>
                  </a:lnTo>
                  <a:lnTo>
                    <a:pt x="38589" y="22984"/>
                  </a:lnTo>
                  <a:lnTo>
                    <a:pt x="38615" y="22758"/>
                  </a:lnTo>
                  <a:lnTo>
                    <a:pt x="38623" y="22533"/>
                  </a:lnTo>
                  <a:lnTo>
                    <a:pt x="38615" y="22315"/>
                  </a:lnTo>
                  <a:lnTo>
                    <a:pt x="38606" y="22090"/>
                  </a:lnTo>
                  <a:lnTo>
                    <a:pt x="38589" y="21865"/>
                  </a:lnTo>
                  <a:lnTo>
                    <a:pt x="38554" y="21640"/>
                  </a:lnTo>
                  <a:lnTo>
                    <a:pt x="38511" y="21415"/>
                  </a:lnTo>
                  <a:lnTo>
                    <a:pt x="38460" y="21197"/>
                  </a:lnTo>
                  <a:lnTo>
                    <a:pt x="38408" y="20971"/>
                  </a:lnTo>
                  <a:lnTo>
                    <a:pt x="38339" y="20753"/>
                  </a:lnTo>
                  <a:lnTo>
                    <a:pt x="38261" y="20528"/>
                  </a:lnTo>
                  <a:lnTo>
                    <a:pt x="38175" y="20310"/>
                  </a:lnTo>
                  <a:lnTo>
                    <a:pt x="38080" y="20092"/>
                  </a:lnTo>
                  <a:lnTo>
                    <a:pt x="37976" y="19882"/>
                  </a:lnTo>
                  <a:lnTo>
                    <a:pt x="37864" y="19664"/>
                  </a:lnTo>
                  <a:lnTo>
                    <a:pt x="37743" y="19453"/>
                  </a:lnTo>
                  <a:lnTo>
                    <a:pt x="37614" y="19243"/>
                  </a:lnTo>
                  <a:lnTo>
                    <a:pt x="37484" y="19032"/>
                  </a:lnTo>
                  <a:lnTo>
                    <a:pt x="37346" y="18829"/>
                  </a:lnTo>
                  <a:lnTo>
                    <a:pt x="37191" y="18625"/>
                  </a:lnTo>
                  <a:lnTo>
                    <a:pt x="37036" y="18422"/>
                  </a:lnTo>
                  <a:lnTo>
                    <a:pt x="36880" y="18226"/>
                  </a:lnTo>
                  <a:lnTo>
                    <a:pt x="36708" y="18030"/>
                  </a:lnTo>
                  <a:lnTo>
                    <a:pt x="37536" y="17674"/>
                  </a:lnTo>
                  <a:lnTo>
                    <a:pt x="38365" y="17318"/>
                  </a:lnTo>
                  <a:lnTo>
                    <a:pt x="39184" y="16947"/>
                  </a:lnTo>
                  <a:lnTo>
                    <a:pt x="40004" y="16569"/>
                  </a:lnTo>
                  <a:lnTo>
                    <a:pt x="40815" y="16184"/>
                  </a:lnTo>
                  <a:lnTo>
                    <a:pt x="41626" y="15799"/>
                  </a:lnTo>
                  <a:lnTo>
                    <a:pt x="43231" y="15030"/>
                  </a:lnTo>
                  <a:lnTo>
                    <a:pt x="43611" y="14848"/>
                  </a:lnTo>
                  <a:lnTo>
                    <a:pt x="43999" y="14666"/>
                  </a:lnTo>
                  <a:lnTo>
                    <a:pt x="44793" y="14318"/>
                  </a:lnTo>
                  <a:lnTo>
                    <a:pt x="45587" y="13962"/>
                  </a:lnTo>
                  <a:lnTo>
                    <a:pt x="45984" y="13773"/>
                  </a:lnTo>
                  <a:lnTo>
                    <a:pt x="46372" y="13591"/>
                  </a:lnTo>
                  <a:lnTo>
                    <a:pt x="46761" y="13395"/>
                  </a:lnTo>
                  <a:lnTo>
                    <a:pt x="47140" y="13199"/>
                  </a:lnTo>
                  <a:lnTo>
                    <a:pt x="47520" y="12996"/>
                  </a:lnTo>
                  <a:lnTo>
                    <a:pt x="47882" y="12785"/>
                  </a:lnTo>
                  <a:lnTo>
                    <a:pt x="48236" y="12560"/>
                  </a:lnTo>
                  <a:lnTo>
                    <a:pt x="48581" y="12327"/>
                  </a:lnTo>
                  <a:lnTo>
                    <a:pt x="48909" y="12080"/>
                  </a:lnTo>
                  <a:lnTo>
                    <a:pt x="49073" y="11957"/>
                  </a:lnTo>
                  <a:lnTo>
                    <a:pt x="49228" y="11826"/>
                  </a:lnTo>
                  <a:lnTo>
                    <a:pt x="49228" y="11812"/>
                  </a:lnTo>
                  <a:lnTo>
                    <a:pt x="49237" y="11804"/>
                  </a:lnTo>
                  <a:lnTo>
                    <a:pt x="49254" y="11797"/>
                  </a:lnTo>
                  <a:close/>
                  <a:moveTo>
                    <a:pt x="28320" y="16540"/>
                  </a:moveTo>
                  <a:lnTo>
                    <a:pt x="28545" y="16555"/>
                  </a:lnTo>
                  <a:lnTo>
                    <a:pt x="28769" y="16569"/>
                  </a:lnTo>
                  <a:lnTo>
                    <a:pt x="28994" y="16591"/>
                  </a:lnTo>
                  <a:lnTo>
                    <a:pt x="29218" y="16620"/>
                  </a:lnTo>
                  <a:lnTo>
                    <a:pt x="29434" y="16657"/>
                  </a:lnTo>
                  <a:lnTo>
                    <a:pt x="29658" y="16700"/>
                  </a:lnTo>
                  <a:lnTo>
                    <a:pt x="29874" y="16751"/>
                  </a:lnTo>
                  <a:lnTo>
                    <a:pt x="30089" y="16809"/>
                  </a:lnTo>
                  <a:lnTo>
                    <a:pt x="30296" y="16875"/>
                  </a:lnTo>
                  <a:lnTo>
                    <a:pt x="30504" y="16940"/>
                  </a:lnTo>
                  <a:lnTo>
                    <a:pt x="30711" y="17013"/>
                  </a:lnTo>
                  <a:lnTo>
                    <a:pt x="30918" y="17092"/>
                  </a:lnTo>
                  <a:lnTo>
                    <a:pt x="31116" y="17180"/>
                  </a:lnTo>
                  <a:lnTo>
                    <a:pt x="31315" y="17274"/>
                  </a:lnTo>
                  <a:lnTo>
                    <a:pt x="31513" y="17368"/>
                  </a:lnTo>
                  <a:lnTo>
                    <a:pt x="31703" y="17470"/>
                  </a:lnTo>
                  <a:lnTo>
                    <a:pt x="31893" y="17572"/>
                  </a:lnTo>
                  <a:lnTo>
                    <a:pt x="32074" y="17688"/>
                  </a:lnTo>
                  <a:lnTo>
                    <a:pt x="32255" y="17797"/>
                  </a:lnTo>
                  <a:lnTo>
                    <a:pt x="32436" y="17921"/>
                  </a:lnTo>
                  <a:lnTo>
                    <a:pt x="32609" y="18044"/>
                  </a:lnTo>
                  <a:lnTo>
                    <a:pt x="32782" y="18168"/>
                  </a:lnTo>
                  <a:lnTo>
                    <a:pt x="32946" y="18298"/>
                  </a:lnTo>
                  <a:lnTo>
                    <a:pt x="33101" y="18436"/>
                  </a:lnTo>
                  <a:lnTo>
                    <a:pt x="33256" y="18574"/>
                  </a:lnTo>
                  <a:lnTo>
                    <a:pt x="33412" y="18712"/>
                  </a:lnTo>
                  <a:lnTo>
                    <a:pt x="33558" y="18858"/>
                  </a:lnTo>
                  <a:lnTo>
                    <a:pt x="33696" y="19010"/>
                  </a:lnTo>
                  <a:lnTo>
                    <a:pt x="33834" y="19155"/>
                  </a:lnTo>
                  <a:lnTo>
                    <a:pt x="33964" y="19308"/>
                  </a:lnTo>
                  <a:lnTo>
                    <a:pt x="34093" y="19468"/>
                  </a:lnTo>
                  <a:lnTo>
                    <a:pt x="34205" y="19620"/>
                  </a:lnTo>
                  <a:lnTo>
                    <a:pt x="34318" y="19773"/>
                  </a:lnTo>
                  <a:lnTo>
                    <a:pt x="34421" y="19925"/>
                  </a:lnTo>
                  <a:lnTo>
                    <a:pt x="34516" y="20071"/>
                  </a:lnTo>
                  <a:lnTo>
                    <a:pt x="34602" y="20223"/>
                  </a:lnTo>
                  <a:lnTo>
                    <a:pt x="34680" y="20376"/>
                  </a:lnTo>
                  <a:lnTo>
                    <a:pt x="34749" y="20528"/>
                  </a:lnTo>
                  <a:lnTo>
                    <a:pt x="34818" y="20674"/>
                  </a:lnTo>
                  <a:lnTo>
                    <a:pt x="34878" y="20826"/>
                  </a:lnTo>
                  <a:lnTo>
                    <a:pt x="34930" y="20971"/>
                  </a:lnTo>
                  <a:lnTo>
                    <a:pt x="35025" y="21276"/>
                  </a:lnTo>
                  <a:lnTo>
                    <a:pt x="35103" y="21574"/>
                  </a:lnTo>
                  <a:lnTo>
                    <a:pt x="35163" y="21879"/>
                  </a:lnTo>
                  <a:lnTo>
                    <a:pt x="35215" y="22184"/>
                  </a:lnTo>
                  <a:lnTo>
                    <a:pt x="35250" y="22490"/>
                  </a:lnTo>
                  <a:lnTo>
                    <a:pt x="35319" y="23122"/>
                  </a:lnTo>
                  <a:lnTo>
                    <a:pt x="35379" y="23783"/>
                  </a:lnTo>
                  <a:lnTo>
                    <a:pt x="35413" y="24117"/>
                  </a:lnTo>
                  <a:lnTo>
                    <a:pt x="35457" y="24465"/>
                  </a:lnTo>
                  <a:lnTo>
                    <a:pt x="35474" y="24531"/>
                  </a:lnTo>
                  <a:lnTo>
                    <a:pt x="35491" y="24596"/>
                  </a:lnTo>
                  <a:lnTo>
                    <a:pt x="35552" y="24727"/>
                  </a:lnTo>
                  <a:lnTo>
                    <a:pt x="35621" y="24858"/>
                  </a:lnTo>
                  <a:lnTo>
                    <a:pt x="35707" y="24974"/>
                  </a:lnTo>
                  <a:lnTo>
                    <a:pt x="31876" y="24981"/>
                  </a:lnTo>
                  <a:lnTo>
                    <a:pt x="28044" y="25003"/>
                  </a:lnTo>
                  <a:lnTo>
                    <a:pt x="24213" y="25032"/>
                  </a:lnTo>
                  <a:lnTo>
                    <a:pt x="22297" y="25054"/>
                  </a:lnTo>
                  <a:lnTo>
                    <a:pt x="20382" y="25083"/>
                  </a:lnTo>
                  <a:lnTo>
                    <a:pt x="20425" y="25032"/>
                  </a:lnTo>
                  <a:lnTo>
                    <a:pt x="20468" y="24974"/>
                  </a:lnTo>
                  <a:lnTo>
                    <a:pt x="20503" y="24916"/>
                  </a:lnTo>
                  <a:lnTo>
                    <a:pt x="20537" y="24850"/>
                  </a:lnTo>
                  <a:lnTo>
                    <a:pt x="20563" y="24785"/>
                  </a:lnTo>
                  <a:lnTo>
                    <a:pt x="20580" y="24712"/>
                  </a:lnTo>
                  <a:lnTo>
                    <a:pt x="20589" y="24640"/>
                  </a:lnTo>
                  <a:lnTo>
                    <a:pt x="20597" y="24567"/>
                  </a:lnTo>
                  <a:lnTo>
                    <a:pt x="20580" y="24218"/>
                  </a:lnTo>
                  <a:lnTo>
                    <a:pt x="20589" y="23862"/>
                  </a:lnTo>
                  <a:lnTo>
                    <a:pt x="20606" y="23514"/>
                  </a:lnTo>
                  <a:lnTo>
                    <a:pt x="20649" y="23158"/>
                  </a:lnTo>
                  <a:lnTo>
                    <a:pt x="20701" y="22802"/>
                  </a:lnTo>
                  <a:lnTo>
                    <a:pt x="20770" y="22446"/>
                  </a:lnTo>
                  <a:lnTo>
                    <a:pt x="20865" y="22097"/>
                  </a:lnTo>
                  <a:lnTo>
                    <a:pt x="20969" y="21749"/>
                  </a:lnTo>
                  <a:lnTo>
                    <a:pt x="21089" y="21400"/>
                  </a:lnTo>
                  <a:lnTo>
                    <a:pt x="21227" y="21066"/>
                  </a:lnTo>
                  <a:lnTo>
                    <a:pt x="21383" y="20732"/>
                  </a:lnTo>
                  <a:lnTo>
                    <a:pt x="21555" y="20398"/>
                  </a:lnTo>
                  <a:lnTo>
                    <a:pt x="21737" y="20078"/>
                  </a:lnTo>
                  <a:lnTo>
                    <a:pt x="21944" y="19766"/>
                  </a:lnTo>
                  <a:lnTo>
                    <a:pt x="22159" y="19461"/>
                  </a:lnTo>
                  <a:lnTo>
                    <a:pt x="22392" y="19170"/>
                  </a:lnTo>
                  <a:lnTo>
                    <a:pt x="22643" y="18887"/>
                  </a:lnTo>
                  <a:lnTo>
                    <a:pt x="22772" y="18749"/>
                  </a:lnTo>
                  <a:lnTo>
                    <a:pt x="22901" y="18618"/>
                  </a:lnTo>
                  <a:lnTo>
                    <a:pt x="23040" y="18487"/>
                  </a:lnTo>
                  <a:lnTo>
                    <a:pt x="23178" y="18356"/>
                  </a:lnTo>
                  <a:lnTo>
                    <a:pt x="23324" y="18233"/>
                  </a:lnTo>
                  <a:lnTo>
                    <a:pt x="23471" y="18109"/>
                  </a:lnTo>
                  <a:lnTo>
                    <a:pt x="23626" y="17993"/>
                  </a:lnTo>
                  <a:lnTo>
                    <a:pt x="23782" y="17884"/>
                  </a:lnTo>
                  <a:lnTo>
                    <a:pt x="23937" y="17768"/>
                  </a:lnTo>
                  <a:lnTo>
                    <a:pt x="24101" y="17666"/>
                  </a:lnTo>
                  <a:lnTo>
                    <a:pt x="24273" y="17565"/>
                  </a:lnTo>
                  <a:lnTo>
                    <a:pt x="24437" y="17463"/>
                  </a:lnTo>
                  <a:lnTo>
                    <a:pt x="24610" y="17376"/>
                  </a:lnTo>
                  <a:lnTo>
                    <a:pt x="24791" y="17281"/>
                  </a:lnTo>
                  <a:lnTo>
                    <a:pt x="24972" y="17201"/>
                  </a:lnTo>
                  <a:lnTo>
                    <a:pt x="25154" y="17122"/>
                  </a:lnTo>
                  <a:lnTo>
                    <a:pt x="25343" y="17042"/>
                  </a:lnTo>
                  <a:lnTo>
                    <a:pt x="25533" y="16976"/>
                  </a:lnTo>
                  <a:lnTo>
                    <a:pt x="25732" y="16911"/>
                  </a:lnTo>
                  <a:lnTo>
                    <a:pt x="25930" y="16845"/>
                  </a:lnTo>
                  <a:lnTo>
                    <a:pt x="26129" y="16795"/>
                  </a:lnTo>
                  <a:lnTo>
                    <a:pt x="26336" y="16744"/>
                  </a:lnTo>
                  <a:lnTo>
                    <a:pt x="26543" y="16693"/>
                  </a:lnTo>
                  <a:lnTo>
                    <a:pt x="26750" y="16657"/>
                  </a:lnTo>
                  <a:lnTo>
                    <a:pt x="26966" y="16620"/>
                  </a:lnTo>
                  <a:lnTo>
                    <a:pt x="27181" y="16599"/>
                  </a:lnTo>
                  <a:lnTo>
                    <a:pt x="27406" y="16569"/>
                  </a:lnTo>
                  <a:lnTo>
                    <a:pt x="27630" y="16555"/>
                  </a:lnTo>
                  <a:lnTo>
                    <a:pt x="27854" y="16548"/>
                  </a:lnTo>
                  <a:lnTo>
                    <a:pt x="28087" y="16540"/>
                  </a:lnTo>
                  <a:close/>
                  <a:moveTo>
                    <a:pt x="28424" y="2630"/>
                  </a:moveTo>
                  <a:lnTo>
                    <a:pt x="29192" y="2645"/>
                  </a:lnTo>
                  <a:lnTo>
                    <a:pt x="29969" y="2666"/>
                  </a:lnTo>
                  <a:lnTo>
                    <a:pt x="30754" y="2710"/>
                  </a:lnTo>
                  <a:lnTo>
                    <a:pt x="31539" y="2761"/>
                  </a:lnTo>
                  <a:lnTo>
                    <a:pt x="32324" y="2826"/>
                  </a:lnTo>
                  <a:lnTo>
                    <a:pt x="32946" y="2884"/>
                  </a:lnTo>
                  <a:lnTo>
                    <a:pt x="33558" y="2964"/>
                  </a:lnTo>
                  <a:lnTo>
                    <a:pt x="34154" y="3051"/>
                  </a:lnTo>
                  <a:lnTo>
                    <a:pt x="34749" y="3146"/>
                  </a:lnTo>
                  <a:lnTo>
                    <a:pt x="35336" y="3255"/>
                  </a:lnTo>
                  <a:lnTo>
                    <a:pt x="35905" y="3378"/>
                  </a:lnTo>
                  <a:lnTo>
                    <a:pt x="36466" y="3509"/>
                  </a:lnTo>
                  <a:lnTo>
                    <a:pt x="37027" y="3647"/>
                  </a:lnTo>
                  <a:lnTo>
                    <a:pt x="37571" y="3799"/>
                  </a:lnTo>
                  <a:lnTo>
                    <a:pt x="38106" y="3959"/>
                  </a:lnTo>
                  <a:lnTo>
                    <a:pt x="38632" y="4134"/>
                  </a:lnTo>
                  <a:lnTo>
                    <a:pt x="39150" y="4315"/>
                  </a:lnTo>
                  <a:lnTo>
                    <a:pt x="39659" y="4504"/>
                  </a:lnTo>
                  <a:lnTo>
                    <a:pt x="40159" y="4707"/>
                  </a:lnTo>
                  <a:lnTo>
                    <a:pt x="40643" y="4918"/>
                  </a:lnTo>
                  <a:lnTo>
                    <a:pt x="41126" y="5136"/>
                  </a:lnTo>
                  <a:lnTo>
                    <a:pt x="41600" y="5361"/>
                  </a:lnTo>
                  <a:lnTo>
                    <a:pt x="42058" y="5601"/>
                  </a:lnTo>
                  <a:lnTo>
                    <a:pt x="42507" y="5848"/>
                  </a:lnTo>
                  <a:lnTo>
                    <a:pt x="42955" y="6102"/>
                  </a:lnTo>
                  <a:lnTo>
                    <a:pt x="43387" y="6364"/>
                  </a:lnTo>
                  <a:lnTo>
                    <a:pt x="43809" y="6640"/>
                  </a:lnTo>
                  <a:lnTo>
                    <a:pt x="44224" y="6916"/>
                  </a:lnTo>
                  <a:lnTo>
                    <a:pt x="44629" y="7206"/>
                  </a:lnTo>
                  <a:lnTo>
                    <a:pt x="45026" y="7497"/>
                  </a:lnTo>
                  <a:lnTo>
                    <a:pt x="45414" y="7802"/>
                  </a:lnTo>
                  <a:lnTo>
                    <a:pt x="45794" y="8114"/>
                  </a:lnTo>
                  <a:lnTo>
                    <a:pt x="46165" y="8434"/>
                  </a:lnTo>
                  <a:lnTo>
                    <a:pt x="46528" y="8753"/>
                  </a:lnTo>
                  <a:lnTo>
                    <a:pt x="46881" y="9088"/>
                  </a:lnTo>
                  <a:lnTo>
                    <a:pt x="47218" y="9429"/>
                  </a:lnTo>
                  <a:lnTo>
                    <a:pt x="47554" y="9770"/>
                  </a:lnTo>
                  <a:lnTo>
                    <a:pt x="47149" y="9894"/>
                  </a:lnTo>
                  <a:lnTo>
                    <a:pt x="46752" y="10032"/>
                  </a:lnTo>
                  <a:lnTo>
                    <a:pt x="46364" y="10184"/>
                  </a:lnTo>
                  <a:lnTo>
                    <a:pt x="45984" y="10344"/>
                  </a:lnTo>
                  <a:lnTo>
                    <a:pt x="45604" y="10519"/>
                  </a:lnTo>
                  <a:lnTo>
                    <a:pt x="45233" y="10700"/>
                  </a:lnTo>
                  <a:lnTo>
                    <a:pt x="44862" y="10889"/>
                  </a:lnTo>
                  <a:lnTo>
                    <a:pt x="44491" y="11085"/>
                  </a:lnTo>
                  <a:lnTo>
                    <a:pt x="44129" y="11281"/>
                  </a:lnTo>
                  <a:lnTo>
                    <a:pt x="43775" y="11492"/>
                  </a:lnTo>
                  <a:lnTo>
                    <a:pt x="43059" y="11906"/>
                  </a:lnTo>
                  <a:lnTo>
                    <a:pt x="42351" y="12320"/>
                  </a:lnTo>
                  <a:lnTo>
                    <a:pt x="41644" y="12720"/>
                  </a:lnTo>
                  <a:lnTo>
                    <a:pt x="40039" y="13620"/>
                  </a:lnTo>
                  <a:lnTo>
                    <a:pt x="38442" y="14514"/>
                  </a:lnTo>
                  <a:lnTo>
                    <a:pt x="37648" y="14971"/>
                  </a:lnTo>
                  <a:lnTo>
                    <a:pt x="36863" y="15429"/>
                  </a:lnTo>
                  <a:lnTo>
                    <a:pt x="36078" y="15901"/>
                  </a:lnTo>
                  <a:lnTo>
                    <a:pt x="35310" y="16388"/>
                  </a:lnTo>
                  <a:lnTo>
                    <a:pt x="35129" y="16540"/>
                  </a:lnTo>
                  <a:lnTo>
                    <a:pt x="34766" y="16272"/>
                  </a:lnTo>
                  <a:lnTo>
                    <a:pt x="34395" y="16010"/>
                  </a:lnTo>
                  <a:lnTo>
                    <a:pt x="34016" y="15756"/>
                  </a:lnTo>
                  <a:lnTo>
                    <a:pt x="33619" y="15523"/>
                  </a:lnTo>
                  <a:lnTo>
                    <a:pt x="33222" y="15306"/>
                  </a:lnTo>
                  <a:lnTo>
                    <a:pt x="32816" y="15095"/>
                  </a:lnTo>
                  <a:lnTo>
                    <a:pt x="32402" y="14906"/>
                  </a:lnTo>
                  <a:lnTo>
                    <a:pt x="31988" y="14732"/>
                  </a:lnTo>
                  <a:lnTo>
                    <a:pt x="31565" y="14572"/>
                  </a:lnTo>
                  <a:lnTo>
                    <a:pt x="31133" y="14434"/>
                  </a:lnTo>
                  <a:lnTo>
                    <a:pt x="30918" y="14368"/>
                  </a:lnTo>
                  <a:lnTo>
                    <a:pt x="30702" y="14303"/>
                  </a:lnTo>
                  <a:lnTo>
                    <a:pt x="30486" y="14252"/>
                  </a:lnTo>
                  <a:lnTo>
                    <a:pt x="30271" y="14201"/>
                  </a:lnTo>
                  <a:lnTo>
                    <a:pt x="30055" y="14158"/>
                  </a:lnTo>
                  <a:lnTo>
                    <a:pt x="29839" y="14114"/>
                  </a:lnTo>
                  <a:lnTo>
                    <a:pt x="29623" y="14078"/>
                  </a:lnTo>
                  <a:lnTo>
                    <a:pt x="29408" y="14049"/>
                  </a:lnTo>
                  <a:lnTo>
                    <a:pt x="29192" y="14020"/>
                  </a:lnTo>
                  <a:lnTo>
                    <a:pt x="28976" y="14005"/>
                  </a:lnTo>
                  <a:lnTo>
                    <a:pt x="28761" y="13991"/>
                  </a:lnTo>
                  <a:lnTo>
                    <a:pt x="28545" y="13976"/>
                  </a:lnTo>
                  <a:lnTo>
                    <a:pt x="27941" y="13976"/>
                  </a:lnTo>
                  <a:lnTo>
                    <a:pt x="27647" y="13991"/>
                  </a:lnTo>
                  <a:lnTo>
                    <a:pt x="27345" y="14013"/>
                  </a:lnTo>
                  <a:lnTo>
                    <a:pt x="27052" y="14042"/>
                  </a:lnTo>
                  <a:lnTo>
                    <a:pt x="26759" y="14078"/>
                  </a:lnTo>
                  <a:lnTo>
                    <a:pt x="26465" y="14122"/>
                  </a:lnTo>
                  <a:lnTo>
                    <a:pt x="26180" y="14172"/>
                  </a:lnTo>
                  <a:lnTo>
                    <a:pt x="25896" y="14238"/>
                  </a:lnTo>
                  <a:lnTo>
                    <a:pt x="25611" y="14303"/>
                  </a:lnTo>
                  <a:lnTo>
                    <a:pt x="25326" y="14376"/>
                  </a:lnTo>
                  <a:lnTo>
                    <a:pt x="25050" y="14456"/>
                  </a:lnTo>
                  <a:lnTo>
                    <a:pt x="24774" y="14550"/>
                  </a:lnTo>
                  <a:lnTo>
                    <a:pt x="24506" y="14645"/>
                  </a:lnTo>
                  <a:lnTo>
                    <a:pt x="24239" y="14746"/>
                  </a:lnTo>
                  <a:lnTo>
                    <a:pt x="23971" y="14855"/>
                  </a:lnTo>
                  <a:lnTo>
                    <a:pt x="23713" y="14964"/>
                  </a:lnTo>
                  <a:lnTo>
                    <a:pt x="23454" y="15088"/>
                  </a:lnTo>
                  <a:lnTo>
                    <a:pt x="23203" y="15218"/>
                  </a:lnTo>
                  <a:lnTo>
                    <a:pt x="22953" y="15349"/>
                  </a:lnTo>
                  <a:lnTo>
                    <a:pt x="22712" y="15487"/>
                  </a:lnTo>
                  <a:lnTo>
                    <a:pt x="22470" y="15632"/>
                  </a:lnTo>
                  <a:lnTo>
                    <a:pt x="22237" y="15778"/>
                  </a:lnTo>
                  <a:lnTo>
                    <a:pt x="22004" y="15938"/>
                  </a:lnTo>
                  <a:lnTo>
                    <a:pt x="21780" y="16097"/>
                  </a:lnTo>
                  <a:lnTo>
                    <a:pt x="21564" y="16257"/>
                  </a:lnTo>
                  <a:lnTo>
                    <a:pt x="21348" y="16431"/>
                  </a:lnTo>
                  <a:lnTo>
                    <a:pt x="21141" y="16606"/>
                  </a:lnTo>
                  <a:lnTo>
                    <a:pt x="20934" y="16780"/>
                  </a:lnTo>
                  <a:lnTo>
                    <a:pt x="20736" y="16969"/>
                  </a:lnTo>
                  <a:lnTo>
                    <a:pt x="20546" y="17151"/>
                  </a:lnTo>
                  <a:lnTo>
                    <a:pt x="20365" y="17347"/>
                  </a:lnTo>
                  <a:lnTo>
                    <a:pt x="20183" y="17543"/>
                  </a:lnTo>
                  <a:lnTo>
                    <a:pt x="20011" y="17739"/>
                  </a:lnTo>
                  <a:lnTo>
                    <a:pt x="19847" y="17942"/>
                  </a:lnTo>
                  <a:lnTo>
                    <a:pt x="19683" y="18153"/>
                  </a:lnTo>
                  <a:lnTo>
                    <a:pt x="19536" y="18364"/>
                  </a:lnTo>
                  <a:lnTo>
                    <a:pt x="19389" y="18574"/>
                  </a:lnTo>
                  <a:lnTo>
                    <a:pt x="19251" y="18792"/>
                  </a:lnTo>
                  <a:lnTo>
                    <a:pt x="19122" y="19010"/>
                  </a:lnTo>
                  <a:lnTo>
                    <a:pt x="18993" y="19235"/>
                  </a:lnTo>
                  <a:lnTo>
                    <a:pt x="18880" y="19461"/>
                  </a:lnTo>
                  <a:lnTo>
                    <a:pt x="18777" y="19686"/>
                  </a:lnTo>
                  <a:lnTo>
                    <a:pt x="18673" y="19911"/>
                  </a:lnTo>
                  <a:lnTo>
                    <a:pt x="18587" y="20143"/>
                  </a:lnTo>
                  <a:lnTo>
                    <a:pt x="18501" y="20383"/>
                  </a:lnTo>
                  <a:lnTo>
                    <a:pt x="18423" y="20615"/>
                  </a:lnTo>
                  <a:lnTo>
                    <a:pt x="18363" y="20855"/>
                  </a:lnTo>
                  <a:lnTo>
                    <a:pt x="18302" y="21095"/>
                  </a:lnTo>
                  <a:lnTo>
                    <a:pt x="18259" y="21335"/>
                  </a:lnTo>
                  <a:lnTo>
                    <a:pt x="18216" y="21574"/>
                  </a:lnTo>
                  <a:lnTo>
                    <a:pt x="18190" y="21821"/>
                  </a:lnTo>
                  <a:lnTo>
                    <a:pt x="18173" y="22061"/>
                  </a:lnTo>
                  <a:lnTo>
                    <a:pt x="18155" y="22308"/>
                  </a:lnTo>
                  <a:lnTo>
                    <a:pt x="18155" y="22555"/>
                  </a:lnTo>
                  <a:lnTo>
                    <a:pt x="18164" y="22802"/>
                  </a:lnTo>
                  <a:lnTo>
                    <a:pt x="18190" y="23049"/>
                  </a:lnTo>
                  <a:lnTo>
                    <a:pt x="18216" y="23296"/>
                  </a:lnTo>
                  <a:lnTo>
                    <a:pt x="18259" y="23543"/>
                  </a:lnTo>
                  <a:lnTo>
                    <a:pt x="18311" y="23790"/>
                  </a:lnTo>
                  <a:lnTo>
                    <a:pt x="18371" y="24037"/>
                  </a:lnTo>
                  <a:lnTo>
                    <a:pt x="18440" y="24277"/>
                  </a:lnTo>
                  <a:lnTo>
                    <a:pt x="18527" y="24523"/>
                  </a:lnTo>
                  <a:lnTo>
                    <a:pt x="18621" y="24770"/>
                  </a:lnTo>
                  <a:lnTo>
                    <a:pt x="18639" y="24829"/>
                  </a:lnTo>
                  <a:lnTo>
                    <a:pt x="18673" y="24872"/>
                  </a:lnTo>
                  <a:lnTo>
                    <a:pt x="18708" y="24916"/>
                  </a:lnTo>
                  <a:lnTo>
                    <a:pt x="18751" y="24952"/>
                  </a:lnTo>
                  <a:lnTo>
                    <a:pt x="18829" y="25017"/>
                  </a:lnTo>
                  <a:lnTo>
                    <a:pt x="18923" y="25083"/>
                  </a:lnTo>
                  <a:lnTo>
                    <a:pt x="17060" y="25112"/>
                  </a:lnTo>
                  <a:lnTo>
                    <a:pt x="15196" y="25148"/>
                  </a:lnTo>
                  <a:lnTo>
                    <a:pt x="13341" y="25184"/>
                  </a:lnTo>
                  <a:lnTo>
                    <a:pt x="11477" y="25235"/>
                  </a:lnTo>
                  <a:lnTo>
                    <a:pt x="9613" y="25286"/>
                  </a:lnTo>
                  <a:lnTo>
                    <a:pt x="7749" y="25337"/>
                  </a:lnTo>
                  <a:lnTo>
                    <a:pt x="5894" y="25402"/>
                  </a:lnTo>
                  <a:lnTo>
                    <a:pt x="4030" y="25468"/>
                  </a:lnTo>
                  <a:lnTo>
                    <a:pt x="4073" y="25337"/>
                  </a:lnTo>
                  <a:lnTo>
                    <a:pt x="4090" y="25272"/>
                  </a:lnTo>
                  <a:lnTo>
                    <a:pt x="4107" y="25199"/>
                  </a:lnTo>
                  <a:lnTo>
                    <a:pt x="4116" y="25126"/>
                  </a:lnTo>
                  <a:lnTo>
                    <a:pt x="4116" y="25054"/>
                  </a:lnTo>
                  <a:lnTo>
                    <a:pt x="4107" y="24974"/>
                  </a:lnTo>
                  <a:lnTo>
                    <a:pt x="4090" y="24901"/>
                  </a:lnTo>
                  <a:lnTo>
                    <a:pt x="4004" y="24523"/>
                  </a:lnTo>
                  <a:lnTo>
                    <a:pt x="3935" y="24146"/>
                  </a:lnTo>
                  <a:lnTo>
                    <a:pt x="3866" y="23775"/>
                  </a:lnTo>
                  <a:lnTo>
                    <a:pt x="3797" y="23412"/>
                  </a:lnTo>
                  <a:lnTo>
                    <a:pt x="3745" y="23049"/>
                  </a:lnTo>
                  <a:lnTo>
                    <a:pt x="3693" y="22686"/>
                  </a:lnTo>
                  <a:lnTo>
                    <a:pt x="3650" y="22330"/>
                  </a:lnTo>
                  <a:lnTo>
                    <a:pt x="3616" y="21974"/>
                  </a:lnTo>
                  <a:lnTo>
                    <a:pt x="3590" y="21625"/>
                  </a:lnTo>
                  <a:lnTo>
                    <a:pt x="3564" y="21276"/>
                  </a:lnTo>
                  <a:lnTo>
                    <a:pt x="3547" y="20928"/>
                  </a:lnTo>
                  <a:lnTo>
                    <a:pt x="3538" y="20586"/>
                  </a:lnTo>
                  <a:lnTo>
                    <a:pt x="3538" y="20245"/>
                  </a:lnTo>
                  <a:lnTo>
                    <a:pt x="3538" y="19911"/>
                  </a:lnTo>
                  <a:lnTo>
                    <a:pt x="3547" y="19577"/>
                  </a:lnTo>
                  <a:lnTo>
                    <a:pt x="3564" y="19250"/>
                  </a:lnTo>
                  <a:lnTo>
                    <a:pt x="3581" y="18923"/>
                  </a:lnTo>
                  <a:lnTo>
                    <a:pt x="3607" y="18603"/>
                  </a:lnTo>
                  <a:lnTo>
                    <a:pt x="3642" y="18284"/>
                  </a:lnTo>
                  <a:lnTo>
                    <a:pt x="3685" y="17964"/>
                  </a:lnTo>
                  <a:lnTo>
                    <a:pt x="3728" y="17652"/>
                  </a:lnTo>
                  <a:lnTo>
                    <a:pt x="3780" y="17339"/>
                  </a:lnTo>
                  <a:lnTo>
                    <a:pt x="3831" y="17034"/>
                  </a:lnTo>
                  <a:lnTo>
                    <a:pt x="3900" y="16729"/>
                  </a:lnTo>
                  <a:lnTo>
                    <a:pt x="3961" y="16431"/>
                  </a:lnTo>
                  <a:lnTo>
                    <a:pt x="4038" y="16134"/>
                  </a:lnTo>
                  <a:lnTo>
                    <a:pt x="4116" y="15843"/>
                  </a:lnTo>
                  <a:lnTo>
                    <a:pt x="4202" y="15553"/>
                  </a:lnTo>
                  <a:lnTo>
                    <a:pt x="4289" y="15262"/>
                  </a:lnTo>
                  <a:lnTo>
                    <a:pt x="4384" y="14979"/>
                  </a:lnTo>
                  <a:lnTo>
                    <a:pt x="4487" y="14695"/>
                  </a:lnTo>
                  <a:lnTo>
                    <a:pt x="4591" y="14419"/>
                  </a:lnTo>
                  <a:lnTo>
                    <a:pt x="4703" y="14143"/>
                  </a:lnTo>
                  <a:lnTo>
                    <a:pt x="4824" y="13875"/>
                  </a:lnTo>
                  <a:lnTo>
                    <a:pt x="4945" y="13606"/>
                  </a:lnTo>
                  <a:lnTo>
                    <a:pt x="5074" y="13337"/>
                  </a:lnTo>
                  <a:lnTo>
                    <a:pt x="5203" y="13076"/>
                  </a:lnTo>
                  <a:lnTo>
                    <a:pt x="5341" y="12821"/>
                  </a:lnTo>
                  <a:lnTo>
                    <a:pt x="5488" y="12567"/>
                  </a:lnTo>
                  <a:lnTo>
                    <a:pt x="5635" y="12313"/>
                  </a:lnTo>
                  <a:lnTo>
                    <a:pt x="5782" y="12066"/>
                  </a:lnTo>
                  <a:lnTo>
                    <a:pt x="5937" y="11819"/>
                  </a:lnTo>
                  <a:lnTo>
                    <a:pt x="6101" y="11572"/>
                  </a:lnTo>
                  <a:lnTo>
                    <a:pt x="6273" y="11339"/>
                  </a:lnTo>
                  <a:lnTo>
                    <a:pt x="6437" y="11100"/>
                  </a:lnTo>
                  <a:lnTo>
                    <a:pt x="6619" y="10867"/>
                  </a:lnTo>
                  <a:lnTo>
                    <a:pt x="6800" y="10635"/>
                  </a:lnTo>
                  <a:lnTo>
                    <a:pt x="6981" y="10410"/>
                  </a:lnTo>
                  <a:lnTo>
                    <a:pt x="7171" y="10184"/>
                  </a:lnTo>
                  <a:lnTo>
                    <a:pt x="7369" y="9967"/>
                  </a:lnTo>
                  <a:lnTo>
                    <a:pt x="7568" y="9749"/>
                  </a:lnTo>
                  <a:lnTo>
                    <a:pt x="7766" y="9538"/>
                  </a:lnTo>
                  <a:lnTo>
                    <a:pt x="7973" y="9327"/>
                  </a:lnTo>
                  <a:lnTo>
                    <a:pt x="8189" y="9124"/>
                  </a:lnTo>
                  <a:lnTo>
                    <a:pt x="8405" y="8913"/>
                  </a:lnTo>
                  <a:lnTo>
                    <a:pt x="8620" y="8717"/>
                  </a:lnTo>
                  <a:lnTo>
                    <a:pt x="8845" y="8521"/>
                  </a:lnTo>
                  <a:lnTo>
                    <a:pt x="9078" y="8325"/>
                  </a:lnTo>
                  <a:lnTo>
                    <a:pt x="9311" y="8136"/>
                  </a:lnTo>
                  <a:lnTo>
                    <a:pt x="9544" y="7947"/>
                  </a:lnTo>
                  <a:lnTo>
                    <a:pt x="9785" y="7758"/>
                  </a:lnTo>
                  <a:lnTo>
                    <a:pt x="10027" y="7584"/>
                  </a:lnTo>
                  <a:lnTo>
                    <a:pt x="10277" y="7402"/>
                  </a:lnTo>
                  <a:lnTo>
                    <a:pt x="10527" y="7228"/>
                  </a:lnTo>
                  <a:lnTo>
                    <a:pt x="10786" y="7054"/>
                  </a:lnTo>
                  <a:lnTo>
                    <a:pt x="11045" y="6887"/>
                  </a:lnTo>
                  <a:lnTo>
                    <a:pt x="11313" y="6727"/>
                  </a:lnTo>
                  <a:lnTo>
                    <a:pt x="11572" y="6560"/>
                  </a:lnTo>
                  <a:lnTo>
                    <a:pt x="12115" y="6247"/>
                  </a:lnTo>
                  <a:lnTo>
                    <a:pt x="12676" y="5950"/>
                  </a:lnTo>
                  <a:lnTo>
                    <a:pt x="13246" y="5659"/>
                  </a:lnTo>
                  <a:lnTo>
                    <a:pt x="13832" y="5383"/>
                  </a:lnTo>
                  <a:lnTo>
                    <a:pt x="14428" y="5122"/>
                  </a:lnTo>
                  <a:lnTo>
                    <a:pt x="15040" y="4875"/>
                  </a:lnTo>
                  <a:lnTo>
                    <a:pt x="15662" y="4635"/>
                  </a:lnTo>
                  <a:lnTo>
                    <a:pt x="16292" y="4417"/>
                  </a:lnTo>
                  <a:lnTo>
                    <a:pt x="16930" y="4206"/>
                  </a:lnTo>
                  <a:lnTo>
                    <a:pt x="17586" y="4010"/>
                  </a:lnTo>
                  <a:lnTo>
                    <a:pt x="18250" y="3829"/>
                  </a:lnTo>
                  <a:lnTo>
                    <a:pt x="18923" y="3654"/>
                  </a:lnTo>
                  <a:lnTo>
                    <a:pt x="19614" y="3494"/>
                  </a:lnTo>
                  <a:lnTo>
                    <a:pt x="20304" y="3356"/>
                  </a:lnTo>
                  <a:lnTo>
                    <a:pt x="21003" y="3218"/>
                  </a:lnTo>
                  <a:lnTo>
                    <a:pt x="21719" y="3102"/>
                  </a:lnTo>
                  <a:lnTo>
                    <a:pt x="22435" y="3000"/>
                  </a:lnTo>
                  <a:lnTo>
                    <a:pt x="23160" y="2906"/>
                  </a:lnTo>
                  <a:lnTo>
                    <a:pt x="23894" y="2826"/>
                  </a:lnTo>
                  <a:lnTo>
                    <a:pt x="24636" y="2761"/>
                  </a:lnTo>
                  <a:lnTo>
                    <a:pt x="25378" y="2710"/>
                  </a:lnTo>
                  <a:lnTo>
                    <a:pt x="26137" y="2666"/>
                  </a:lnTo>
                  <a:lnTo>
                    <a:pt x="26888" y="2645"/>
                  </a:lnTo>
                  <a:lnTo>
                    <a:pt x="27656" y="2630"/>
                  </a:lnTo>
                  <a:close/>
                  <a:moveTo>
                    <a:pt x="26612" y="0"/>
                  </a:moveTo>
                  <a:lnTo>
                    <a:pt x="25835" y="15"/>
                  </a:lnTo>
                  <a:lnTo>
                    <a:pt x="25067" y="44"/>
                  </a:lnTo>
                  <a:lnTo>
                    <a:pt x="24299" y="80"/>
                  </a:lnTo>
                  <a:lnTo>
                    <a:pt x="23540" y="131"/>
                  </a:lnTo>
                  <a:lnTo>
                    <a:pt x="22781" y="197"/>
                  </a:lnTo>
                  <a:lnTo>
                    <a:pt x="22021" y="276"/>
                  </a:lnTo>
                  <a:lnTo>
                    <a:pt x="21271" y="364"/>
                  </a:lnTo>
                  <a:lnTo>
                    <a:pt x="20520" y="465"/>
                  </a:lnTo>
                  <a:lnTo>
                    <a:pt x="19778" y="574"/>
                  </a:lnTo>
                  <a:lnTo>
                    <a:pt x="19044" y="705"/>
                  </a:lnTo>
                  <a:lnTo>
                    <a:pt x="18311" y="836"/>
                  </a:lnTo>
                  <a:lnTo>
                    <a:pt x="17586" y="988"/>
                  </a:lnTo>
                  <a:lnTo>
                    <a:pt x="16870" y="1148"/>
                  </a:lnTo>
                  <a:lnTo>
                    <a:pt x="16162" y="1322"/>
                  </a:lnTo>
                  <a:lnTo>
                    <a:pt x="15463" y="1511"/>
                  </a:lnTo>
                  <a:lnTo>
                    <a:pt x="14773" y="1707"/>
                  </a:lnTo>
                  <a:lnTo>
                    <a:pt x="14091" y="1918"/>
                  </a:lnTo>
                  <a:lnTo>
                    <a:pt x="13427" y="2143"/>
                  </a:lnTo>
                  <a:lnTo>
                    <a:pt x="12762" y="2383"/>
                  </a:lnTo>
                  <a:lnTo>
                    <a:pt x="12115" y="2630"/>
                  </a:lnTo>
                  <a:lnTo>
                    <a:pt x="11477" y="2884"/>
                  </a:lnTo>
                  <a:lnTo>
                    <a:pt x="10847" y="3160"/>
                  </a:lnTo>
                  <a:lnTo>
                    <a:pt x="10234" y="3444"/>
                  </a:lnTo>
                  <a:lnTo>
                    <a:pt x="9630" y="3741"/>
                  </a:lnTo>
                  <a:lnTo>
                    <a:pt x="9043" y="4046"/>
                  </a:lnTo>
                  <a:lnTo>
                    <a:pt x="8465" y="4366"/>
                  </a:lnTo>
                  <a:lnTo>
                    <a:pt x="7904" y="4700"/>
                  </a:lnTo>
                  <a:lnTo>
                    <a:pt x="7361" y="5042"/>
                  </a:lnTo>
                  <a:lnTo>
                    <a:pt x="7093" y="5223"/>
                  </a:lnTo>
                  <a:lnTo>
                    <a:pt x="6826" y="5398"/>
                  </a:lnTo>
                  <a:lnTo>
                    <a:pt x="6567" y="5586"/>
                  </a:lnTo>
                  <a:lnTo>
                    <a:pt x="6317" y="5768"/>
                  </a:lnTo>
                  <a:lnTo>
                    <a:pt x="6066" y="5957"/>
                  </a:lnTo>
                  <a:lnTo>
                    <a:pt x="5816" y="6153"/>
                  </a:lnTo>
                  <a:lnTo>
                    <a:pt x="5574" y="6342"/>
                  </a:lnTo>
                  <a:lnTo>
                    <a:pt x="5333" y="6545"/>
                  </a:lnTo>
                  <a:lnTo>
                    <a:pt x="5100" y="6741"/>
                  </a:lnTo>
                  <a:lnTo>
                    <a:pt x="4875" y="6945"/>
                  </a:lnTo>
                  <a:lnTo>
                    <a:pt x="4651" y="7155"/>
                  </a:lnTo>
                  <a:lnTo>
                    <a:pt x="4427" y="7366"/>
                  </a:lnTo>
                  <a:lnTo>
                    <a:pt x="4211" y="7577"/>
                  </a:lnTo>
                  <a:lnTo>
                    <a:pt x="3995" y="7795"/>
                  </a:lnTo>
                  <a:lnTo>
                    <a:pt x="3788" y="8013"/>
                  </a:lnTo>
                  <a:lnTo>
                    <a:pt x="3590" y="8238"/>
                  </a:lnTo>
                  <a:lnTo>
                    <a:pt x="3391" y="8463"/>
                  </a:lnTo>
                  <a:lnTo>
                    <a:pt x="3201" y="8688"/>
                  </a:lnTo>
                  <a:lnTo>
                    <a:pt x="3012" y="8921"/>
                  </a:lnTo>
                  <a:lnTo>
                    <a:pt x="2830" y="9153"/>
                  </a:lnTo>
                  <a:lnTo>
                    <a:pt x="2649" y="9393"/>
                  </a:lnTo>
                  <a:lnTo>
                    <a:pt x="2477" y="9632"/>
                  </a:lnTo>
                  <a:lnTo>
                    <a:pt x="2313" y="9872"/>
                  </a:lnTo>
                  <a:lnTo>
                    <a:pt x="2149" y="10119"/>
                  </a:lnTo>
                  <a:lnTo>
                    <a:pt x="1993" y="10366"/>
                  </a:lnTo>
                  <a:lnTo>
                    <a:pt x="1847" y="10620"/>
                  </a:lnTo>
                  <a:lnTo>
                    <a:pt x="1700" y="10875"/>
                  </a:lnTo>
                  <a:lnTo>
                    <a:pt x="1562" y="11136"/>
                  </a:lnTo>
                  <a:lnTo>
                    <a:pt x="1424" y="11398"/>
                  </a:lnTo>
                  <a:lnTo>
                    <a:pt x="1294" y="11659"/>
                  </a:lnTo>
                  <a:lnTo>
                    <a:pt x="1174" y="11928"/>
                  </a:lnTo>
                  <a:lnTo>
                    <a:pt x="1053" y="12197"/>
                  </a:lnTo>
                  <a:lnTo>
                    <a:pt x="941" y="12473"/>
                  </a:lnTo>
                  <a:lnTo>
                    <a:pt x="837" y="12749"/>
                  </a:lnTo>
                  <a:lnTo>
                    <a:pt x="742" y="13025"/>
                  </a:lnTo>
                  <a:lnTo>
                    <a:pt x="647" y="13308"/>
                  </a:lnTo>
                  <a:lnTo>
                    <a:pt x="561" y="13591"/>
                  </a:lnTo>
                  <a:lnTo>
                    <a:pt x="475" y="13882"/>
                  </a:lnTo>
                  <a:lnTo>
                    <a:pt x="397" y="14172"/>
                  </a:lnTo>
                  <a:lnTo>
                    <a:pt x="328" y="14463"/>
                  </a:lnTo>
                  <a:lnTo>
                    <a:pt x="268" y="14761"/>
                  </a:lnTo>
                  <a:lnTo>
                    <a:pt x="216" y="15059"/>
                  </a:lnTo>
                  <a:lnTo>
                    <a:pt x="164" y="15364"/>
                  </a:lnTo>
                  <a:lnTo>
                    <a:pt x="121" y="15669"/>
                  </a:lnTo>
                  <a:lnTo>
                    <a:pt x="86" y="15981"/>
                  </a:lnTo>
                  <a:lnTo>
                    <a:pt x="52" y="16293"/>
                  </a:lnTo>
                  <a:lnTo>
                    <a:pt x="26" y="16606"/>
                  </a:lnTo>
                  <a:lnTo>
                    <a:pt x="17" y="16925"/>
                  </a:lnTo>
                  <a:lnTo>
                    <a:pt x="0" y="17245"/>
                  </a:lnTo>
                  <a:lnTo>
                    <a:pt x="0" y="17565"/>
                  </a:lnTo>
                  <a:lnTo>
                    <a:pt x="9" y="17892"/>
                  </a:lnTo>
                  <a:lnTo>
                    <a:pt x="17" y="18226"/>
                  </a:lnTo>
                  <a:lnTo>
                    <a:pt x="35" y="18553"/>
                  </a:lnTo>
                  <a:lnTo>
                    <a:pt x="60" y="18894"/>
                  </a:lnTo>
                  <a:lnTo>
                    <a:pt x="95" y="19228"/>
                  </a:lnTo>
                  <a:lnTo>
                    <a:pt x="130" y="19569"/>
                  </a:lnTo>
                  <a:lnTo>
                    <a:pt x="181" y="19918"/>
                  </a:lnTo>
                  <a:lnTo>
                    <a:pt x="233" y="20267"/>
                  </a:lnTo>
                  <a:lnTo>
                    <a:pt x="293" y="20615"/>
                  </a:lnTo>
                  <a:lnTo>
                    <a:pt x="363" y="20964"/>
                  </a:lnTo>
                  <a:lnTo>
                    <a:pt x="440" y="21327"/>
                  </a:lnTo>
                  <a:lnTo>
                    <a:pt x="526" y="21683"/>
                  </a:lnTo>
                  <a:lnTo>
                    <a:pt x="621" y="22046"/>
                  </a:lnTo>
                  <a:lnTo>
                    <a:pt x="716" y="22410"/>
                  </a:lnTo>
                  <a:lnTo>
                    <a:pt x="828" y="22780"/>
                  </a:lnTo>
                  <a:lnTo>
                    <a:pt x="941" y="23151"/>
                  </a:lnTo>
                  <a:lnTo>
                    <a:pt x="1061" y="23521"/>
                  </a:lnTo>
                  <a:lnTo>
                    <a:pt x="1200" y="23899"/>
                  </a:lnTo>
                  <a:lnTo>
                    <a:pt x="1338" y="24284"/>
                  </a:lnTo>
                  <a:lnTo>
                    <a:pt x="1484" y="24661"/>
                  </a:lnTo>
                  <a:lnTo>
                    <a:pt x="1640" y="25046"/>
                  </a:lnTo>
                  <a:lnTo>
                    <a:pt x="1804" y="25439"/>
                  </a:lnTo>
                  <a:lnTo>
                    <a:pt x="1847" y="25482"/>
                  </a:lnTo>
                  <a:lnTo>
                    <a:pt x="1898" y="25540"/>
                  </a:lnTo>
                  <a:lnTo>
                    <a:pt x="1778" y="25540"/>
                  </a:lnTo>
                  <a:lnTo>
                    <a:pt x="1648" y="25548"/>
                  </a:lnTo>
                  <a:lnTo>
                    <a:pt x="1536" y="25569"/>
                  </a:lnTo>
                  <a:lnTo>
                    <a:pt x="1424" y="25591"/>
                  </a:lnTo>
                  <a:lnTo>
                    <a:pt x="1329" y="25628"/>
                  </a:lnTo>
                  <a:lnTo>
                    <a:pt x="1234" y="25671"/>
                  </a:lnTo>
                  <a:lnTo>
                    <a:pt x="1148" y="25715"/>
                  </a:lnTo>
                  <a:lnTo>
                    <a:pt x="1079" y="25766"/>
                  </a:lnTo>
                  <a:lnTo>
                    <a:pt x="1010" y="25824"/>
                  </a:lnTo>
                  <a:lnTo>
                    <a:pt x="949" y="25889"/>
                  </a:lnTo>
                  <a:lnTo>
                    <a:pt x="898" y="25954"/>
                  </a:lnTo>
                  <a:lnTo>
                    <a:pt x="854" y="26020"/>
                  </a:lnTo>
                  <a:lnTo>
                    <a:pt x="820" y="26100"/>
                  </a:lnTo>
                  <a:lnTo>
                    <a:pt x="794" y="26172"/>
                  </a:lnTo>
                  <a:lnTo>
                    <a:pt x="768" y="26252"/>
                  </a:lnTo>
                  <a:lnTo>
                    <a:pt x="759" y="26325"/>
                  </a:lnTo>
                  <a:lnTo>
                    <a:pt x="759" y="26405"/>
                  </a:lnTo>
                  <a:lnTo>
                    <a:pt x="759" y="26485"/>
                  </a:lnTo>
                  <a:lnTo>
                    <a:pt x="777" y="26565"/>
                  </a:lnTo>
                  <a:lnTo>
                    <a:pt x="794" y="26645"/>
                  </a:lnTo>
                  <a:lnTo>
                    <a:pt x="820" y="26717"/>
                  </a:lnTo>
                  <a:lnTo>
                    <a:pt x="863" y="26790"/>
                  </a:lnTo>
                  <a:lnTo>
                    <a:pt x="906" y="26862"/>
                  </a:lnTo>
                  <a:lnTo>
                    <a:pt x="958" y="26935"/>
                  </a:lnTo>
                  <a:lnTo>
                    <a:pt x="1018" y="27000"/>
                  </a:lnTo>
                  <a:lnTo>
                    <a:pt x="1087" y="27059"/>
                  </a:lnTo>
                  <a:lnTo>
                    <a:pt x="1156" y="27117"/>
                  </a:lnTo>
                  <a:lnTo>
                    <a:pt x="1243" y="27160"/>
                  </a:lnTo>
                  <a:lnTo>
                    <a:pt x="1329" y="27204"/>
                  </a:lnTo>
                  <a:lnTo>
                    <a:pt x="1432" y="27247"/>
                  </a:lnTo>
                  <a:lnTo>
                    <a:pt x="1536" y="27277"/>
                  </a:lnTo>
                  <a:lnTo>
                    <a:pt x="1648" y="27298"/>
                  </a:lnTo>
                  <a:lnTo>
                    <a:pt x="1778" y="27313"/>
                  </a:lnTo>
                  <a:lnTo>
                    <a:pt x="3469" y="27444"/>
                  </a:lnTo>
                  <a:lnTo>
                    <a:pt x="5169" y="27567"/>
                  </a:lnTo>
                  <a:lnTo>
                    <a:pt x="6869" y="27676"/>
                  </a:lnTo>
                  <a:lnTo>
                    <a:pt x="8569" y="27778"/>
                  </a:lnTo>
                  <a:lnTo>
                    <a:pt x="10277" y="27872"/>
                  </a:lnTo>
                  <a:lnTo>
                    <a:pt x="11986" y="27959"/>
                  </a:lnTo>
                  <a:lnTo>
                    <a:pt x="13703" y="28032"/>
                  </a:lnTo>
                  <a:lnTo>
                    <a:pt x="15411" y="28097"/>
                  </a:lnTo>
                  <a:lnTo>
                    <a:pt x="17129" y="28155"/>
                  </a:lnTo>
                  <a:lnTo>
                    <a:pt x="18846" y="28206"/>
                  </a:lnTo>
                  <a:lnTo>
                    <a:pt x="20563" y="28250"/>
                  </a:lnTo>
                  <a:lnTo>
                    <a:pt x="22280" y="28286"/>
                  </a:lnTo>
                  <a:lnTo>
                    <a:pt x="23997" y="28315"/>
                  </a:lnTo>
                  <a:lnTo>
                    <a:pt x="25723" y="28337"/>
                  </a:lnTo>
                  <a:lnTo>
                    <a:pt x="27440" y="28352"/>
                  </a:lnTo>
                  <a:lnTo>
                    <a:pt x="29166" y="28352"/>
                  </a:lnTo>
                  <a:lnTo>
                    <a:pt x="30883" y="28359"/>
                  </a:lnTo>
                  <a:lnTo>
                    <a:pt x="32609" y="28352"/>
                  </a:lnTo>
                  <a:lnTo>
                    <a:pt x="34326" y="28337"/>
                  </a:lnTo>
                  <a:lnTo>
                    <a:pt x="36052" y="28323"/>
                  </a:lnTo>
                  <a:lnTo>
                    <a:pt x="37769" y="28301"/>
                  </a:lnTo>
                  <a:lnTo>
                    <a:pt x="39486" y="28272"/>
                  </a:lnTo>
                  <a:lnTo>
                    <a:pt x="41212" y="28235"/>
                  </a:lnTo>
                  <a:lnTo>
                    <a:pt x="42929" y="28199"/>
                  </a:lnTo>
                  <a:lnTo>
                    <a:pt x="44647" y="28155"/>
                  </a:lnTo>
                  <a:lnTo>
                    <a:pt x="46355" y="28105"/>
                  </a:lnTo>
                  <a:lnTo>
                    <a:pt x="49781" y="28003"/>
                  </a:lnTo>
                  <a:lnTo>
                    <a:pt x="53198" y="27879"/>
                  </a:lnTo>
                  <a:lnTo>
                    <a:pt x="56598" y="27749"/>
                  </a:lnTo>
                  <a:lnTo>
                    <a:pt x="56770" y="27734"/>
                  </a:lnTo>
                  <a:lnTo>
                    <a:pt x="56934" y="27705"/>
                  </a:lnTo>
                  <a:lnTo>
                    <a:pt x="57081" y="27669"/>
                  </a:lnTo>
                  <a:lnTo>
                    <a:pt x="57228" y="27618"/>
                  </a:lnTo>
                  <a:lnTo>
                    <a:pt x="57357" y="27560"/>
                  </a:lnTo>
                  <a:lnTo>
                    <a:pt x="57478" y="27494"/>
                  </a:lnTo>
                  <a:lnTo>
                    <a:pt x="57590" y="27422"/>
                  </a:lnTo>
                  <a:lnTo>
                    <a:pt x="57694" y="27342"/>
                  </a:lnTo>
                  <a:lnTo>
                    <a:pt x="57788" y="27255"/>
                  </a:lnTo>
                  <a:lnTo>
                    <a:pt x="57866" y="27160"/>
                  </a:lnTo>
                  <a:lnTo>
                    <a:pt x="57935" y="27059"/>
                  </a:lnTo>
                  <a:lnTo>
                    <a:pt x="57996" y="26957"/>
                  </a:lnTo>
                  <a:lnTo>
                    <a:pt x="58047" y="26855"/>
                  </a:lnTo>
                  <a:lnTo>
                    <a:pt x="58090" y="26746"/>
                  </a:lnTo>
                  <a:lnTo>
                    <a:pt x="58116" y="26630"/>
                  </a:lnTo>
                  <a:lnTo>
                    <a:pt x="58142" y="26521"/>
                  </a:lnTo>
                  <a:lnTo>
                    <a:pt x="58151" y="26405"/>
                  </a:lnTo>
                  <a:lnTo>
                    <a:pt x="58151" y="26289"/>
                  </a:lnTo>
                  <a:lnTo>
                    <a:pt x="58142" y="26180"/>
                  </a:lnTo>
                  <a:lnTo>
                    <a:pt x="58116" y="26063"/>
                  </a:lnTo>
                  <a:lnTo>
                    <a:pt x="58090" y="25954"/>
                  </a:lnTo>
                  <a:lnTo>
                    <a:pt x="58047" y="25846"/>
                  </a:lnTo>
                  <a:lnTo>
                    <a:pt x="57996" y="25744"/>
                  </a:lnTo>
                  <a:lnTo>
                    <a:pt x="57927" y="25642"/>
                  </a:lnTo>
                  <a:lnTo>
                    <a:pt x="57857" y="25548"/>
                  </a:lnTo>
                  <a:lnTo>
                    <a:pt x="57771" y="25461"/>
                  </a:lnTo>
                  <a:lnTo>
                    <a:pt x="57685" y="25373"/>
                  </a:lnTo>
                  <a:lnTo>
                    <a:pt x="57573" y="25301"/>
                  </a:lnTo>
                  <a:lnTo>
                    <a:pt x="57461" y="25235"/>
                  </a:lnTo>
                  <a:lnTo>
                    <a:pt x="57340" y="25170"/>
                  </a:lnTo>
                  <a:lnTo>
                    <a:pt x="57202" y="25119"/>
                  </a:lnTo>
                  <a:lnTo>
                    <a:pt x="57055" y="25083"/>
                  </a:lnTo>
                  <a:lnTo>
                    <a:pt x="57133" y="24683"/>
                  </a:lnTo>
                  <a:lnTo>
                    <a:pt x="57202" y="24291"/>
                  </a:lnTo>
                  <a:lnTo>
                    <a:pt x="57262" y="23899"/>
                  </a:lnTo>
                  <a:lnTo>
                    <a:pt x="57314" y="23507"/>
                  </a:lnTo>
                  <a:lnTo>
                    <a:pt x="57366" y="23122"/>
                  </a:lnTo>
                  <a:lnTo>
                    <a:pt x="57400" y="22744"/>
                  </a:lnTo>
                  <a:lnTo>
                    <a:pt x="57435" y="22366"/>
                  </a:lnTo>
                  <a:lnTo>
                    <a:pt x="57461" y="21988"/>
                  </a:lnTo>
                  <a:lnTo>
                    <a:pt x="57478" y="21618"/>
                  </a:lnTo>
                  <a:lnTo>
                    <a:pt x="57486" y="21247"/>
                  </a:lnTo>
                  <a:lnTo>
                    <a:pt x="57495" y="20884"/>
                  </a:lnTo>
                  <a:lnTo>
                    <a:pt x="57486" y="20521"/>
                  </a:lnTo>
                  <a:lnTo>
                    <a:pt x="57478" y="20165"/>
                  </a:lnTo>
                  <a:lnTo>
                    <a:pt x="57461" y="19809"/>
                  </a:lnTo>
                  <a:lnTo>
                    <a:pt x="57435" y="19453"/>
                  </a:lnTo>
                  <a:lnTo>
                    <a:pt x="57409" y="19105"/>
                  </a:lnTo>
                  <a:lnTo>
                    <a:pt x="57366" y="18763"/>
                  </a:lnTo>
                  <a:lnTo>
                    <a:pt x="57322" y="18415"/>
                  </a:lnTo>
                  <a:lnTo>
                    <a:pt x="57279" y="18080"/>
                  </a:lnTo>
                  <a:lnTo>
                    <a:pt x="57219" y="17739"/>
                  </a:lnTo>
                  <a:lnTo>
                    <a:pt x="57159" y="17405"/>
                  </a:lnTo>
                  <a:lnTo>
                    <a:pt x="57090" y="17078"/>
                  </a:lnTo>
                  <a:lnTo>
                    <a:pt x="57012" y="16751"/>
                  </a:lnTo>
                  <a:lnTo>
                    <a:pt x="56926" y="16424"/>
                  </a:lnTo>
                  <a:lnTo>
                    <a:pt x="56839" y="16105"/>
                  </a:lnTo>
                  <a:lnTo>
                    <a:pt x="56744" y="15792"/>
                  </a:lnTo>
                  <a:lnTo>
                    <a:pt x="56649" y="15473"/>
                  </a:lnTo>
                  <a:lnTo>
                    <a:pt x="56537" y="15168"/>
                  </a:lnTo>
                  <a:lnTo>
                    <a:pt x="56425" y="14855"/>
                  </a:lnTo>
                  <a:lnTo>
                    <a:pt x="56313" y="14550"/>
                  </a:lnTo>
                  <a:lnTo>
                    <a:pt x="56192" y="14252"/>
                  </a:lnTo>
                  <a:lnTo>
                    <a:pt x="56063" y="13954"/>
                  </a:lnTo>
                  <a:lnTo>
                    <a:pt x="55925" y="13657"/>
                  </a:lnTo>
                  <a:lnTo>
                    <a:pt x="55787" y="13366"/>
                  </a:lnTo>
                  <a:lnTo>
                    <a:pt x="55640" y="13076"/>
                  </a:lnTo>
                  <a:lnTo>
                    <a:pt x="55485" y="12792"/>
                  </a:lnTo>
                  <a:lnTo>
                    <a:pt x="55329" y="12509"/>
                  </a:lnTo>
                  <a:lnTo>
                    <a:pt x="55165" y="12233"/>
                  </a:lnTo>
                  <a:lnTo>
                    <a:pt x="55001" y="11957"/>
                  </a:lnTo>
                  <a:lnTo>
                    <a:pt x="54829" y="11681"/>
                  </a:lnTo>
                  <a:lnTo>
                    <a:pt x="54648" y="11412"/>
                  </a:lnTo>
                  <a:lnTo>
                    <a:pt x="54466" y="11143"/>
                  </a:lnTo>
                  <a:lnTo>
                    <a:pt x="54276" y="10882"/>
                  </a:lnTo>
                  <a:lnTo>
                    <a:pt x="54087" y="10620"/>
                  </a:lnTo>
                  <a:lnTo>
                    <a:pt x="53888" y="10366"/>
                  </a:lnTo>
                  <a:lnTo>
                    <a:pt x="53690" y="10112"/>
                  </a:lnTo>
                  <a:lnTo>
                    <a:pt x="53483" y="9865"/>
                  </a:lnTo>
                  <a:lnTo>
                    <a:pt x="53267" y="9618"/>
                  </a:lnTo>
                  <a:lnTo>
                    <a:pt x="53051" y="9371"/>
                  </a:lnTo>
                  <a:lnTo>
                    <a:pt x="52835" y="9131"/>
                  </a:lnTo>
                  <a:lnTo>
                    <a:pt x="52602" y="8891"/>
                  </a:lnTo>
                  <a:lnTo>
                    <a:pt x="52378" y="8659"/>
                  </a:lnTo>
                  <a:lnTo>
                    <a:pt x="52145" y="8427"/>
                  </a:lnTo>
                  <a:lnTo>
                    <a:pt x="51903" y="8194"/>
                  </a:lnTo>
                  <a:lnTo>
                    <a:pt x="51662" y="7969"/>
                  </a:lnTo>
                  <a:lnTo>
                    <a:pt x="51412" y="7751"/>
                  </a:lnTo>
                  <a:lnTo>
                    <a:pt x="51161" y="7533"/>
                  </a:lnTo>
                  <a:lnTo>
                    <a:pt x="50903" y="7315"/>
                  </a:lnTo>
                  <a:lnTo>
                    <a:pt x="50644" y="7105"/>
                  </a:lnTo>
                  <a:lnTo>
                    <a:pt x="50385" y="6894"/>
                  </a:lnTo>
                  <a:lnTo>
                    <a:pt x="50117" y="6691"/>
                  </a:lnTo>
                  <a:lnTo>
                    <a:pt x="49841" y="6487"/>
                  </a:lnTo>
                  <a:lnTo>
                    <a:pt x="49574" y="6284"/>
                  </a:lnTo>
                  <a:lnTo>
                    <a:pt x="49289" y="6088"/>
                  </a:lnTo>
                  <a:lnTo>
                    <a:pt x="48728" y="5703"/>
                  </a:lnTo>
                  <a:lnTo>
                    <a:pt x="48141" y="5332"/>
                  </a:lnTo>
                  <a:lnTo>
                    <a:pt x="47546" y="4976"/>
                  </a:lnTo>
                  <a:lnTo>
                    <a:pt x="46933" y="4628"/>
                  </a:lnTo>
                  <a:lnTo>
                    <a:pt x="46312" y="4293"/>
                  </a:lnTo>
                  <a:lnTo>
                    <a:pt x="45682" y="3974"/>
                  </a:lnTo>
                  <a:lnTo>
                    <a:pt x="45035" y="3661"/>
                  </a:lnTo>
                  <a:lnTo>
                    <a:pt x="44379" y="3364"/>
                  </a:lnTo>
                  <a:lnTo>
                    <a:pt x="43715" y="3080"/>
                  </a:lnTo>
                  <a:lnTo>
                    <a:pt x="43042" y="2812"/>
                  </a:lnTo>
                  <a:lnTo>
                    <a:pt x="42351" y="2550"/>
                  </a:lnTo>
                  <a:lnTo>
                    <a:pt x="41661" y="2310"/>
                  </a:lnTo>
                  <a:lnTo>
                    <a:pt x="40953" y="2071"/>
                  </a:lnTo>
                  <a:lnTo>
                    <a:pt x="40237" y="1853"/>
                  </a:lnTo>
                  <a:lnTo>
                    <a:pt x="39521" y="1642"/>
                  </a:lnTo>
                  <a:lnTo>
                    <a:pt x="38796" y="1446"/>
                  </a:lnTo>
                  <a:lnTo>
                    <a:pt x="38063" y="1264"/>
                  </a:lnTo>
                  <a:lnTo>
                    <a:pt x="37320" y="1090"/>
                  </a:lnTo>
                  <a:lnTo>
                    <a:pt x="36578" y="937"/>
                  </a:lnTo>
                  <a:lnTo>
                    <a:pt x="35828" y="785"/>
                  </a:lnTo>
                  <a:lnTo>
                    <a:pt x="35068" y="654"/>
                  </a:lnTo>
                  <a:lnTo>
                    <a:pt x="34309" y="531"/>
                  </a:lnTo>
                  <a:lnTo>
                    <a:pt x="33550" y="422"/>
                  </a:lnTo>
                  <a:lnTo>
                    <a:pt x="32782" y="327"/>
                  </a:lnTo>
                  <a:lnTo>
                    <a:pt x="32014" y="240"/>
                  </a:lnTo>
                  <a:lnTo>
                    <a:pt x="31246" y="175"/>
                  </a:lnTo>
                  <a:lnTo>
                    <a:pt x="30478" y="109"/>
                  </a:lnTo>
                  <a:lnTo>
                    <a:pt x="29701" y="66"/>
                  </a:lnTo>
                  <a:lnTo>
                    <a:pt x="28924" y="29"/>
                  </a:lnTo>
                  <a:lnTo>
                    <a:pt x="28156" y="8"/>
                  </a:lnTo>
                  <a:lnTo>
                    <a:pt x="2738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072175" y="-2158975"/>
              <a:ext cx="419625" cy="330150"/>
            </a:xfrm>
            <a:custGeom>
              <a:avLst/>
              <a:gdLst/>
              <a:ahLst/>
              <a:cxnLst/>
              <a:rect l="l" t="t" r="r" b="b"/>
              <a:pathLst>
                <a:path w="16785" h="13206" extrusionOk="0">
                  <a:moveTo>
                    <a:pt x="12547" y="0"/>
                  </a:moveTo>
                  <a:lnTo>
                    <a:pt x="12530" y="7"/>
                  </a:lnTo>
                  <a:lnTo>
                    <a:pt x="12521" y="15"/>
                  </a:lnTo>
                  <a:lnTo>
                    <a:pt x="12521" y="29"/>
                  </a:lnTo>
                  <a:lnTo>
                    <a:pt x="12366" y="160"/>
                  </a:lnTo>
                  <a:lnTo>
                    <a:pt x="12202" y="283"/>
                  </a:lnTo>
                  <a:lnTo>
                    <a:pt x="11874" y="530"/>
                  </a:lnTo>
                  <a:lnTo>
                    <a:pt x="11529" y="763"/>
                  </a:lnTo>
                  <a:lnTo>
                    <a:pt x="11175" y="988"/>
                  </a:lnTo>
                  <a:lnTo>
                    <a:pt x="10813" y="1199"/>
                  </a:lnTo>
                  <a:lnTo>
                    <a:pt x="10433" y="1402"/>
                  </a:lnTo>
                  <a:lnTo>
                    <a:pt x="10054" y="1598"/>
                  </a:lnTo>
                  <a:lnTo>
                    <a:pt x="9665" y="1794"/>
                  </a:lnTo>
                  <a:lnTo>
                    <a:pt x="9277" y="1976"/>
                  </a:lnTo>
                  <a:lnTo>
                    <a:pt x="8880" y="2165"/>
                  </a:lnTo>
                  <a:lnTo>
                    <a:pt x="8086" y="2521"/>
                  </a:lnTo>
                  <a:lnTo>
                    <a:pt x="7292" y="2869"/>
                  </a:lnTo>
                  <a:lnTo>
                    <a:pt x="6904" y="3051"/>
                  </a:lnTo>
                  <a:lnTo>
                    <a:pt x="6524" y="3233"/>
                  </a:lnTo>
                  <a:lnTo>
                    <a:pt x="4919" y="4002"/>
                  </a:lnTo>
                  <a:lnTo>
                    <a:pt x="4108" y="4387"/>
                  </a:lnTo>
                  <a:lnTo>
                    <a:pt x="3297" y="4772"/>
                  </a:lnTo>
                  <a:lnTo>
                    <a:pt x="2477" y="5150"/>
                  </a:lnTo>
                  <a:lnTo>
                    <a:pt x="1658" y="5521"/>
                  </a:lnTo>
                  <a:lnTo>
                    <a:pt x="829" y="5877"/>
                  </a:lnTo>
                  <a:lnTo>
                    <a:pt x="1" y="6233"/>
                  </a:lnTo>
                  <a:lnTo>
                    <a:pt x="173" y="6429"/>
                  </a:lnTo>
                  <a:lnTo>
                    <a:pt x="329" y="6625"/>
                  </a:lnTo>
                  <a:lnTo>
                    <a:pt x="484" y="6828"/>
                  </a:lnTo>
                  <a:lnTo>
                    <a:pt x="639" y="7032"/>
                  </a:lnTo>
                  <a:lnTo>
                    <a:pt x="777" y="7235"/>
                  </a:lnTo>
                  <a:lnTo>
                    <a:pt x="907" y="7446"/>
                  </a:lnTo>
                  <a:lnTo>
                    <a:pt x="1036" y="7656"/>
                  </a:lnTo>
                  <a:lnTo>
                    <a:pt x="1157" y="7867"/>
                  </a:lnTo>
                  <a:lnTo>
                    <a:pt x="1269" y="8085"/>
                  </a:lnTo>
                  <a:lnTo>
                    <a:pt x="1373" y="8295"/>
                  </a:lnTo>
                  <a:lnTo>
                    <a:pt x="1468" y="8513"/>
                  </a:lnTo>
                  <a:lnTo>
                    <a:pt x="1554" y="8731"/>
                  </a:lnTo>
                  <a:lnTo>
                    <a:pt x="1632" y="8956"/>
                  </a:lnTo>
                  <a:lnTo>
                    <a:pt x="1701" y="9174"/>
                  </a:lnTo>
                  <a:lnTo>
                    <a:pt x="1753" y="9400"/>
                  </a:lnTo>
                  <a:lnTo>
                    <a:pt x="1804" y="9618"/>
                  </a:lnTo>
                  <a:lnTo>
                    <a:pt x="1847" y="9843"/>
                  </a:lnTo>
                  <a:lnTo>
                    <a:pt x="1882" y="10068"/>
                  </a:lnTo>
                  <a:lnTo>
                    <a:pt x="1899" y="10293"/>
                  </a:lnTo>
                  <a:lnTo>
                    <a:pt x="1908" y="10518"/>
                  </a:lnTo>
                  <a:lnTo>
                    <a:pt x="1916" y="10736"/>
                  </a:lnTo>
                  <a:lnTo>
                    <a:pt x="1908" y="10961"/>
                  </a:lnTo>
                  <a:lnTo>
                    <a:pt x="1882" y="11187"/>
                  </a:lnTo>
                  <a:lnTo>
                    <a:pt x="1856" y="11412"/>
                  </a:lnTo>
                  <a:lnTo>
                    <a:pt x="1813" y="11637"/>
                  </a:lnTo>
                  <a:lnTo>
                    <a:pt x="1761" y="11862"/>
                  </a:lnTo>
                  <a:lnTo>
                    <a:pt x="1692" y="12080"/>
                  </a:lnTo>
                  <a:lnTo>
                    <a:pt x="1614" y="12305"/>
                  </a:lnTo>
                  <a:lnTo>
                    <a:pt x="1528" y="12523"/>
                  </a:lnTo>
                  <a:lnTo>
                    <a:pt x="1425" y="12741"/>
                  </a:lnTo>
                  <a:lnTo>
                    <a:pt x="1312" y="12966"/>
                  </a:lnTo>
                  <a:lnTo>
                    <a:pt x="1192" y="13177"/>
                  </a:lnTo>
                  <a:lnTo>
                    <a:pt x="5092" y="13184"/>
                  </a:lnTo>
                  <a:lnTo>
                    <a:pt x="9001" y="13191"/>
                  </a:lnTo>
                  <a:lnTo>
                    <a:pt x="12893" y="13199"/>
                  </a:lnTo>
                  <a:lnTo>
                    <a:pt x="16784" y="13206"/>
                  </a:lnTo>
                  <a:lnTo>
                    <a:pt x="16776" y="12756"/>
                  </a:lnTo>
                  <a:lnTo>
                    <a:pt x="16750" y="12305"/>
                  </a:lnTo>
                  <a:lnTo>
                    <a:pt x="16724" y="11862"/>
                  </a:lnTo>
                  <a:lnTo>
                    <a:pt x="16689" y="11419"/>
                  </a:lnTo>
                  <a:lnTo>
                    <a:pt x="16646" y="10969"/>
                  </a:lnTo>
                  <a:lnTo>
                    <a:pt x="16594" y="10533"/>
                  </a:lnTo>
                  <a:lnTo>
                    <a:pt x="16534" y="10090"/>
                  </a:lnTo>
                  <a:lnTo>
                    <a:pt x="16474" y="9647"/>
                  </a:lnTo>
                  <a:lnTo>
                    <a:pt x="16396" y="9211"/>
                  </a:lnTo>
                  <a:lnTo>
                    <a:pt x="16318" y="8775"/>
                  </a:lnTo>
                  <a:lnTo>
                    <a:pt x="16223" y="8346"/>
                  </a:lnTo>
                  <a:lnTo>
                    <a:pt x="16128" y="7918"/>
                  </a:lnTo>
                  <a:lnTo>
                    <a:pt x="16025" y="7489"/>
                  </a:lnTo>
                  <a:lnTo>
                    <a:pt x="15913" y="7061"/>
                  </a:lnTo>
                  <a:lnTo>
                    <a:pt x="15792" y="6639"/>
                  </a:lnTo>
                  <a:lnTo>
                    <a:pt x="15662" y="6218"/>
                  </a:lnTo>
                  <a:lnTo>
                    <a:pt x="15524" y="5804"/>
                  </a:lnTo>
                  <a:lnTo>
                    <a:pt x="15378" y="5390"/>
                  </a:lnTo>
                  <a:lnTo>
                    <a:pt x="15231" y="4976"/>
                  </a:lnTo>
                  <a:lnTo>
                    <a:pt x="15067" y="4569"/>
                  </a:lnTo>
                  <a:lnTo>
                    <a:pt x="14903" y="4170"/>
                  </a:lnTo>
                  <a:lnTo>
                    <a:pt x="14731" y="3770"/>
                  </a:lnTo>
                  <a:lnTo>
                    <a:pt x="14549" y="3371"/>
                  </a:lnTo>
                  <a:lnTo>
                    <a:pt x="14359" y="2978"/>
                  </a:lnTo>
                  <a:lnTo>
                    <a:pt x="14161" y="2593"/>
                  </a:lnTo>
                  <a:lnTo>
                    <a:pt x="13954" y="2208"/>
                  </a:lnTo>
                  <a:lnTo>
                    <a:pt x="13738" y="1831"/>
                  </a:lnTo>
                  <a:lnTo>
                    <a:pt x="13514" y="1453"/>
                  </a:lnTo>
                  <a:lnTo>
                    <a:pt x="13289" y="1082"/>
                  </a:lnTo>
                  <a:lnTo>
                    <a:pt x="13048" y="719"/>
                  </a:lnTo>
                  <a:lnTo>
                    <a:pt x="12806" y="356"/>
                  </a:lnTo>
                  <a:lnTo>
                    <a:pt x="125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3874125" y="-3576550"/>
              <a:ext cx="157725" cy="156750"/>
            </a:xfrm>
            <a:custGeom>
              <a:avLst/>
              <a:gdLst/>
              <a:ahLst/>
              <a:cxnLst/>
              <a:rect l="l" t="t" r="r" b="b"/>
              <a:pathLst>
                <a:path w="6309" h="6270" extrusionOk="0">
                  <a:moveTo>
                    <a:pt x="1553" y="1"/>
                  </a:moveTo>
                  <a:lnTo>
                    <a:pt x="26" y="15"/>
                  </a:lnTo>
                  <a:lnTo>
                    <a:pt x="104" y="204"/>
                  </a:lnTo>
                  <a:lnTo>
                    <a:pt x="173" y="393"/>
                  </a:lnTo>
                  <a:lnTo>
                    <a:pt x="225" y="582"/>
                  </a:lnTo>
                  <a:lnTo>
                    <a:pt x="259" y="771"/>
                  </a:lnTo>
                  <a:lnTo>
                    <a:pt x="285" y="960"/>
                  </a:lnTo>
                  <a:lnTo>
                    <a:pt x="302" y="1148"/>
                  </a:lnTo>
                  <a:lnTo>
                    <a:pt x="311" y="1345"/>
                  </a:lnTo>
                  <a:lnTo>
                    <a:pt x="311" y="1533"/>
                  </a:lnTo>
                  <a:lnTo>
                    <a:pt x="302" y="1730"/>
                  </a:lnTo>
                  <a:lnTo>
                    <a:pt x="294" y="1926"/>
                  </a:lnTo>
                  <a:lnTo>
                    <a:pt x="259" y="2318"/>
                  </a:lnTo>
                  <a:lnTo>
                    <a:pt x="225" y="2717"/>
                  </a:lnTo>
                  <a:lnTo>
                    <a:pt x="181" y="3117"/>
                  </a:lnTo>
                  <a:lnTo>
                    <a:pt x="0" y="6270"/>
                  </a:lnTo>
                  <a:lnTo>
                    <a:pt x="1579" y="6270"/>
                  </a:lnTo>
                  <a:lnTo>
                    <a:pt x="3150" y="6255"/>
                  </a:lnTo>
                  <a:lnTo>
                    <a:pt x="6308" y="6219"/>
                  </a:lnTo>
                  <a:lnTo>
                    <a:pt x="6230" y="5514"/>
                  </a:lnTo>
                  <a:lnTo>
                    <a:pt x="6153" y="4810"/>
                  </a:lnTo>
                  <a:lnTo>
                    <a:pt x="6084" y="4105"/>
                  </a:lnTo>
                  <a:lnTo>
                    <a:pt x="6032" y="3400"/>
                  </a:lnTo>
                  <a:lnTo>
                    <a:pt x="5997" y="2979"/>
                  </a:lnTo>
                  <a:lnTo>
                    <a:pt x="5963" y="2550"/>
                  </a:lnTo>
                  <a:lnTo>
                    <a:pt x="5920" y="2122"/>
                  </a:lnTo>
                  <a:lnTo>
                    <a:pt x="5894" y="1686"/>
                  </a:lnTo>
                  <a:lnTo>
                    <a:pt x="5885" y="1475"/>
                  </a:lnTo>
                  <a:lnTo>
                    <a:pt x="5885" y="1257"/>
                  </a:lnTo>
                  <a:lnTo>
                    <a:pt x="5902" y="1047"/>
                  </a:lnTo>
                  <a:lnTo>
                    <a:pt x="5920" y="829"/>
                  </a:lnTo>
                  <a:lnTo>
                    <a:pt x="5946" y="625"/>
                  </a:lnTo>
                  <a:lnTo>
                    <a:pt x="5989" y="415"/>
                  </a:lnTo>
                  <a:lnTo>
                    <a:pt x="6049" y="211"/>
                  </a:lnTo>
                  <a:lnTo>
                    <a:pt x="6118" y="15"/>
                  </a:lnTo>
                  <a:lnTo>
                    <a:pt x="4599" y="8"/>
                  </a:lnTo>
                  <a:lnTo>
                    <a:pt x="3072" y="8"/>
                  </a:lnTo>
                  <a:lnTo>
                    <a:pt x="1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4171175" y="-3576175"/>
              <a:ext cx="248325" cy="157275"/>
            </a:xfrm>
            <a:custGeom>
              <a:avLst/>
              <a:gdLst/>
              <a:ahLst/>
              <a:cxnLst/>
              <a:rect l="l" t="t" r="r" b="b"/>
              <a:pathLst>
                <a:path w="9933" h="6291" extrusionOk="0">
                  <a:moveTo>
                    <a:pt x="9872" y="0"/>
                  </a:moveTo>
                  <a:lnTo>
                    <a:pt x="7464" y="15"/>
                  </a:lnTo>
                  <a:lnTo>
                    <a:pt x="5057" y="29"/>
                  </a:lnTo>
                  <a:lnTo>
                    <a:pt x="2649" y="44"/>
                  </a:lnTo>
                  <a:lnTo>
                    <a:pt x="250" y="80"/>
                  </a:lnTo>
                  <a:lnTo>
                    <a:pt x="181" y="73"/>
                  </a:lnTo>
                  <a:lnTo>
                    <a:pt x="121" y="58"/>
                  </a:lnTo>
                  <a:lnTo>
                    <a:pt x="0" y="22"/>
                  </a:lnTo>
                  <a:lnTo>
                    <a:pt x="112" y="589"/>
                  </a:lnTo>
                  <a:lnTo>
                    <a:pt x="224" y="1126"/>
                  </a:lnTo>
                  <a:lnTo>
                    <a:pt x="345" y="1620"/>
                  </a:lnTo>
                  <a:lnTo>
                    <a:pt x="475" y="2085"/>
                  </a:lnTo>
                  <a:lnTo>
                    <a:pt x="604" y="2521"/>
                  </a:lnTo>
                  <a:lnTo>
                    <a:pt x="751" y="2920"/>
                  </a:lnTo>
                  <a:lnTo>
                    <a:pt x="898" y="3291"/>
                  </a:lnTo>
                  <a:lnTo>
                    <a:pt x="975" y="3472"/>
                  </a:lnTo>
                  <a:lnTo>
                    <a:pt x="1061" y="3640"/>
                  </a:lnTo>
                  <a:lnTo>
                    <a:pt x="1148" y="3799"/>
                  </a:lnTo>
                  <a:lnTo>
                    <a:pt x="1234" y="3959"/>
                  </a:lnTo>
                  <a:lnTo>
                    <a:pt x="1329" y="4104"/>
                  </a:lnTo>
                  <a:lnTo>
                    <a:pt x="1415" y="4250"/>
                  </a:lnTo>
                  <a:lnTo>
                    <a:pt x="1519" y="4380"/>
                  </a:lnTo>
                  <a:lnTo>
                    <a:pt x="1614" y="4511"/>
                  </a:lnTo>
                  <a:lnTo>
                    <a:pt x="1717" y="4635"/>
                  </a:lnTo>
                  <a:lnTo>
                    <a:pt x="1821" y="4758"/>
                  </a:lnTo>
                  <a:lnTo>
                    <a:pt x="1933" y="4867"/>
                  </a:lnTo>
                  <a:lnTo>
                    <a:pt x="2045" y="4976"/>
                  </a:lnTo>
                  <a:lnTo>
                    <a:pt x="2166" y="5078"/>
                  </a:lnTo>
                  <a:lnTo>
                    <a:pt x="2287" y="5172"/>
                  </a:lnTo>
                  <a:lnTo>
                    <a:pt x="2408" y="5267"/>
                  </a:lnTo>
                  <a:lnTo>
                    <a:pt x="2537" y="5354"/>
                  </a:lnTo>
                  <a:lnTo>
                    <a:pt x="2675" y="5434"/>
                  </a:lnTo>
                  <a:lnTo>
                    <a:pt x="2805" y="5506"/>
                  </a:lnTo>
                  <a:lnTo>
                    <a:pt x="2951" y="5579"/>
                  </a:lnTo>
                  <a:lnTo>
                    <a:pt x="3098" y="5652"/>
                  </a:lnTo>
                  <a:lnTo>
                    <a:pt x="3245" y="5710"/>
                  </a:lnTo>
                  <a:lnTo>
                    <a:pt x="3400" y="5768"/>
                  </a:lnTo>
                  <a:lnTo>
                    <a:pt x="3555" y="5826"/>
                  </a:lnTo>
                  <a:lnTo>
                    <a:pt x="3719" y="5877"/>
                  </a:lnTo>
                  <a:lnTo>
                    <a:pt x="3892" y="5920"/>
                  </a:lnTo>
                  <a:lnTo>
                    <a:pt x="4064" y="5964"/>
                  </a:lnTo>
                  <a:lnTo>
                    <a:pt x="4427" y="6044"/>
                  </a:lnTo>
                  <a:lnTo>
                    <a:pt x="4806" y="6109"/>
                  </a:lnTo>
                  <a:lnTo>
                    <a:pt x="5212" y="6160"/>
                  </a:lnTo>
                  <a:lnTo>
                    <a:pt x="5635" y="6204"/>
                  </a:lnTo>
                  <a:lnTo>
                    <a:pt x="6084" y="6233"/>
                  </a:lnTo>
                  <a:lnTo>
                    <a:pt x="6558" y="6255"/>
                  </a:lnTo>
                  <a:lnTo>
                    <a:pt x="7050" y="6276"/>
                  </a:lnTo>
                  <a:lnTo>
                    <a:pt x="7576" y="6284"/>
                  </a:lnTo>
                  <a:lnTo>
                    <a:pt x="8120" y="6291"/>
                  </a:lnTo>
                  <a:lnTo>
                    <a:pt x="8698" y="6291"/>
                  </a:lnTo>
                  <a:lnTo>
                    <a:pt x="9932" y="6284"/>
                  </a:lnTo>
                  <a:lnTo>
                    <a:pt x="9872" y="5492"/>
                  </a:lnTo>
                  <a:lnTo>
                    <a:pt x="9811" y="4693"/>
                  </a:lnTo>
                  <a:lnTo>
                    <a:pt x="9716" y="3102"/>
                  </a:lnTo>
                  <a:lnTo>
                    <a:pt x="9647" y="2303"/>
                  </a:lnTo>
                  <a:lnTo>
                    <a:pt x="9613" y="1911"/>
                  </a:lnTo>
                  <a:lnTo>
                    <a:pt x="9604" y="1715"/>
                  </a:lnTo>
                  <a:lnTo>
                    <a:pt x="9604" y="1518"/>
                  </a:lnTo>
                  <a:lnTo>
                    <a:pt x="9604" y="1330"/>
                  </a:lnTo>
                  <a:lnTo>
                    <a:pt x="9613" y="1133"/>
                  </a:lnTo>
                  <a:lnTo>
                    <a:pt x="9630" y="945"/>
                  </a:lnTo>
                  <a:lnTo>
                    <a:pt x="9656" y="756"/>
                  </a:lnTo>
                  <a:lnTo>
                    <a:pt x="9690" y="567"/>
                  </a:lnTo>
                  <a:lnTo>
                    <a:pt x="9742" y="378"/>
                  </a:lnTo>
                  <a:lnTo>
                    <a:pt x="9794" y="189"/>
                  </a:lnTo>
                  <a:lnTo>
                    <a:pt x="9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901425" y="-2388175"/>
              <a:ext cx="1100450" cy="570975"/>
            </a:xfrm>
            <a:custGeom>
              <a:avLst/>
              <a:gdLst/>
              <a:ahLst/>
              <a:cxnLst/>
              <a:rect l="l" t="t" r="r" b="b"/>
              <a:pathLst>
                <a:path w="44018" h="22839" extrusionOk="0">
                  <a:moveTo>
                    <a:pt x="24119" y="1"/>
                  </a:moveTo>
                  <a:lnTo>
                    <a:pt x="23351" y="16"/>
                  </a:lnTo>
                  <a:lnTo>
                    <a:pt x="22600" y="37"/>
                  </a:lnTo>
                  <a:lnTo>
                    <a:pt x="21841" y="81"/>
                  </a:lnTo>
                  <a:lnTo>
                    <a:pt x="21099" y="132"/>
                  </a:lnTo>
                  <a:lnTo>
                    <a:pt x="20357" y="197"/>
                  </a:lnTo>
                  <a:lnTo>
                    <a:pt x="19623" y="277"/>
                  </a:lnTo>
                  <a:lnTo>
                    <a:pt x="18898" y="371"/>
                  </a:lnTo>
                  <a:lnTo>
                    <a:pt x="18182" y="473"/>
                  </a:lnTo>
                  <a:lnTo>
                    <a:pt x="17466" y="589"/>
                  </a:lnTo>
                  <a:lnTo>
                    <a:pt x="16767" y="727"/>
                  </a:lnTo>
                  <a:lnTo>
                    <a:pt x="16077" y="865"/>
                  </a:lnTo>
                  <a:lnTo>
                    <a:pt x="15386" y="1025"/>
                  </a:lnTo>
                  <a:lnTo>
                    <a:pt x="14713" y="1200"/>
                  </a:lnTo>
                  <a:lnTo>
                    <a:pt x="14049" y="1381"/>
                  </a:lnTo>
                  <a:lnTo>
                    <a:pt x="13393" y="1577"/>
                  </a:lnTo>
                  <a:lnTo>
                    <a:pt x="12755" y="1788"/>
                  </a:lnTo>
                  <a:lnTo>
                    <a:pt x="12125" y="2006"/>
                  </a:lnTo>
                  <a:lnTo>
                    <a:pt x="11503" y="2246"/>
                  </a:lnTo>
                  <a:lnTo>
                    <a:pt x="10891" y="2493"/>
                  </a:lnTo>
                  <a:lnTo>
                    <a:pt x="10295" y="2754"/>
                  </a:lnTo>
                  <a:lnTo>
                    <a:pt x="9709" y="3030"/>
                  </a:lnTo>
                  <a:lnTo>
                    <a:pt x="9139" y="3321"/>
                  </a:lnTo>
                  <a:lnTo>
                    <a:pt x="8578" y="3618"/>
                  </a:lnTo>
                  <a:lnTo>
                    <a:pt x="8035" y="3931"/>
                  </a:lnTo>
                  <a:lnTo>
                    <a:pt x="7776" y="4098"/>
                  </a:lnTo>
                  <a:lnTo>
                    <a:pt x="7508" y="4258"/>
                  </a:lnTo>
                  <a:lnTo>
                    <a:pt x="7249" y="4425"/>
                  </a:lnTo>
                  <a:lnTo>
                    <a:pt x="6990" y="4599"/>
                  </a:lnTo>
                  <a:lnTo>
                    <a:pt x="6740" y="4773"/>
                  </a:lnTo>
                  <a:lnTo>
                    <a:pt x="6490" y="4955"/>
                  </a:lnTo>
                  <a:lnTo>
                    <a:pt x="6248" y="5129"/>
                  </a:lnTo>
                  <a:lnTo>
                    <a:pt x="6007" y="5318"/>
                  </a:lnTo>
                  <a:lnTo>
                    <a:pt x="5774" y="5507"/>
                  </a:lnTo>
                  <a:lnTo>
                    <a:pt x="5541" y="5696"/>
                  </a:lnTo>
                  <a:lnTo>
                    <a:pt x="5308" y="5892"/>
                  </a:lnTo>
                  <a:lnTo>
                    <a:pt x="5083" y="6088"/>
                  </a:lnTo>
                  <a:lnTo>
                    <a:pt x="4868" y="6284"/>
                  </a:lnTo>
                  <a:lnTo>
                    <a:pt x="4652" y="6495"/>
                  </a:lnTo>
                  <a:lnTo>
                    <a:pt x="4436" y="6698"/>
                  </a:lnTo>
                  <a:lnTo>
                    <a:pt x="4229" y="6909"/>
                  </a:lnTo>
                  <a:lnTo>
                    <a:pt x="4031" y="7120"/>
                  </a:lnTo>
                  <a:lnTo>
                    <a:pt x="3832" y="7338"/>
                  </a:lnTo>
                  <a:lnTo>
                    <a:pt x="3634" y="7555"/>
                  </a:lnTo>
                  <a:lnTo>
                    <a:pt x="3444" y="7781"/>
                  </a:lnTo>
                  <a:lnTo>
                    <a:pt x="3263" y="8006"/>
                  </a:lnTo>
                  <a:lnTo>
                    <a:pt x="3082" y="8238"/>
                  </a:lnTo>
                  <a:lnTo>
                    <a:pt x="2900" y="8471"/>
                  </a:lnTo>
                  <a:lnTo>
                    <a:pt x="2736" y="8710"/>
                  </a:lnTo>
                  <a:lnTo>
                    <a:pt x="2564" y="8943"/>
                  </a:lnTo>
                  <a:lnTo>
                    <a:pt x="2400" y="9190"/>
                  </a:lnTo>
                  <a:lnTo>
                    <a:pt x="2245" y="9437"/>
                  </a:lnTo>
                  <a:lnTo>
                    <a:pt x="2098" y="9684"/>
                  </a:lnTo>
                  <a:lnTo>
                    <a:pt x="1951" y="9938"/>
                  </a:lnTo>
                  <a:lnTo>
                    <a:pt x="1804" y="10192"/>
                  </a:lnTo>
                  <a:lnTo>
                    <a:pt x="1666" y="10447"/>
                  </a:lnTo>
                  <a:lnTo>
                    <a:pt x="1537" y="10708"/>
                  </a:lnTo>
                  <a:lnTo>
                    <a:pt x="1408" y="10977"/>
                  </a:lnTo>
                  <a:lnTo>
                    <a:pt x="1287" y="11246"/>
                  </a:lnTo>
                  <a:lnTo>
                    <a:pt x="1166" y="11514"/>
                  </a:lnTo>
                  <a:lnTo>
                    <a:pt x="1054" y="11790"/>
                  </a:lnTo>
                  <a:lnTo>
                    <a:pt x="950" y="12066"/>
                  </a:lnTo>
                  <a:lnTo>
                    <a:pt x="847" y="12350"/>
                  </a:lnTo>
                  <a:lnTo>
                    <a:pt x="752" y="12633"/>
                  </a:lnTo>
                  <a:lnTo>
                    <a:pt x="665" y="12924"/>
                  </a:lnTo>
                  <a:lnTo>
                    <a:pt x="579" y="13214"/>
                  </a:lnTo>
                  <a:lnTo>
                    <a:pt x="501" y="13505"/>
                  </a:lnTo>
                  <a:lnTo>
                    <a:pt x="424" y="13802"/>
                  </a:lnTo>
                  <a:lnTo>
                    <a:pt x="363" y="14100"/>
                  </a:lnTo>
                  <a:lnTo>
                    <a:pt x="294" y="14405"/>
                  </a:lnTo>
                  <a:lnTo>
                    <a:pt x="243" y="14710"/>
                  </a:lnTo>
                  <a:lnTo>
                    <a:pt x="191" y="15023"/>
                  </a:lnTo>
                  <a:lnTo>
                    <a:pt x="148" y="15335"/>
                  </a:lnTo>
                  <a:lnTo>
                    <a:pt x="105" y="15655"/>
                  </a:lnTo>
                  <a:lnTo>
                    <a:pt x="70" y="15974"/>
                  </a:lnTo>
                  <a:lnTo>
                    <a:pt x="44" y="16294"/>
                  </a:lnTo>
                  <a:lnTo>
                    <a:pt x="27" y="16621"/>
                  </a:lnTo>
                  <a:lnTo>
                    <a:pt x="10" y="16948"/>
                  </a:lnTo>
                  <a:lnTo>
                    <a:pt x="1" y="17282"/>
                  </a:lnTo>
                  <a:lnTo>
                    <a:pt x="1" y="17616"/>
                  </a:lnTo>
                  <a:lnTo>
                    <a:pt x="1" y="17957"/>
                  </a:lnTo>
                  <a:lnTo>
                    <a:pt x="10" y="18299"/>
                  </a:lnTo>
                  <a:lnTo>
                    <a:pt x="27" y="18647"/>
                  </a:lnTo>
                  <a:lnTo>
                    <a:pt x="53" y="18996"/>
                  </a:lnTo>
                  <a:lnTo>
                    <a:pt x="79" y="19345"/>
                  </a:lnTo>
                  <a:lnTo>
                    <a:pt x="113" y="19701"/>
                  </a:lnTo>
                  <a:lnTo>
                    <a:pt x="156" y="20057"/>
                  </a:lnTo>
                  <a:lnTo>
                    <a:pt x="208" y="20420"/>
                  </a:lnTo>
                  <a:lnTo>
                    <a:pt x="260" y="20783"/>
                  </a:lnTo>
                  <a:lnTo>
                    <a:pt x="329" y="21146"/>
                  </a:lnTo>
                  <a:lnTo>
                    <a:pt x="398" y="21517"/>
                  </a:lnTo>
                  <a:lnTo>
                    <a:pt x="467" y="21894"/>
                  </a:lnTo>
                  <a:lnTo>
                    <a:pt x="553" y="22272"/>
                  </a:lnTo>
                  <a:lnTo>
                    <a:pt x="570" y="22345"/>
                  </a:lnTo>
                  <a:lnTo>
                    <a:pt x="579" y="22425"/>
                  </a:lnTo>
                  <a:lnTo>
                    <a:pt x="579" y="22497"/>
                  </a:lnTo>
                  <a:lnTo>
                    <a:pt x="570" y="22570"/>
                  </a:lnTo>
                  <a:lnTo>
                    <a:pt x="553" y="22643"/>
                  </a:lnTo>
                  <a:lnTo>
                    <a:pt x="536" y="22708"/>
                  </a:lnTo>
                  <a:lnTo>
                    <a:pt x="493" y="22839"/>
                  </a:lnTo>
                  <a:lnTo>
                    <a:pt x="2357" y="22773"/>
                  </a:lnTo>
                  <a:lnTo>
                    <a:pt x="4212" y="22708"/>
                  </a:lnTo>
                  <a:lnTo>
                    <a:pt x="6076" y="22657"/>
                  </a:lnTo>
                  <a:lnTo>
                    <a:pt x="7940" y="22606"/>
                  </a:lnTo>
                  <a:lnTo>
                    <a:pt x="9804" y="22555"/>
                  </a:lnTo>
                  <a:lnTo>
                    <a:pt x="11659" y="22519"/>
                  </a:lnTo>
                  <a:lnTo>
                    <a:pt x="13523" y="22483"/>
                  </a:lnTo>
                  <a:lnTo>
                    <a:pt x="15386" y="22454"/>
                  </a:lnTo>
                  <a:lnTo>
                    <a:pt x="15292" y="22388"/>
                  </a:lnTo>
                  <a:lnTo>
                    <a:pt x="15214" y="22323"/>
                  </a:lnTo>
                  <a:lnTo>
                    <a:pt x="15171" y="22287"/>
                  </a:lnTo>
                  <a:lnTo>
                    <a:pt x="15136" y="22243"/>
                  </a:lnTo>
                  <a:lnTo>
                    <a:pt x="15102" y="22200"/>
                  </a:lnTo>
                  <a:lnTo>
                    <a:pt x="15084" y="22141"/>
                  </a:lnTo>
                  <a:lnTo>
                    <a:pt x="14990" y="21894"/>
                  </a:lnTo>
                  <a:lnTo>
                    <a:pt x="14903" y="21648"/>
                  </a:lnTo>
                  <a:lnTo>
                    <a:pt x="14834" y="21408"/>
                  </a:lnTo>
                  <a:lnTo>
                    <a:pt x="14774" y="21161"/>
                  </a:lnTo>
                  <a:lnTo>
                    <a:pt x="14722" y="20914"/>
                  </a:lnTo>
                  <a:lnTo>
                    <a:pt x="14679" y="20667"/>
                  </a:lnTo>
                  <a:lnTo>
                    <a:pt x="14653" y="20420"/>
                  </a:lnTo>
                  <a:lnTo>
                    <a:pt x="14627" y="20173"/>
                  </a:lnTo>
                  <a:lnTo>
                    <a:pt x="14618" y="19926"/>
                  </a:lnTo>
                  <a:lnTo>
                    <a:pt x="14618" y="19679"/>
                  </a:lnTo>
                  <a:lnTo>
                    <a:pt x="14636" y="19432"/>
                  </a:lnTo>
                  <a:lnTo>
                    <a:pt x="14653" y="19192"/>
                  </a:lnTo>
                  <a:lnTo>
                    <a:pt x="14679" y="18945"/>
                  </a:lnTo>
                  <a:lnTo>
                    <a:pt x="14722" y="18706"/>
                  </a:lnTo>
                  <a:lnTo>
                    <a:pt x="14765" y="18466"/>
                  </a:lnTo>
                  <a:lnTo>
                    <a:pt x="14826" y="18226"/>
                  </a:lnTo>
                  <a:lnTo>
                    <a:pt x="14886" y="17986"/>
                  </a:lnTo>
                  <a:lnTo>
                    <a:pt x="14964" y="17754"/>
                  </a:lnTo>
                  <a:lnTo>
                    <a:pt x="15050" y="17514"/>
                  </a:lnTo>
                  <a:lnTo>
                    <a:pt x="15136" y="17282"/>
                  </a:lnTo>
                  <a:lnTo>
                    <a:pt x="15240" y="17057"/>
                  </a:lnTo>
                  <a:lnTo>
                    <a:pt x="15343" y="16832"/>
                  </a:lnTo>
                  <a:lnTo>
                    <a:pt x="15456" y="16606"/>
                  </a:lnTo>
                  <a:lnTo>
                    <a:pt x="15585" y="16381"/>
                  </a:lnTo>
                  <a:lnTo>
                    <a:pt x="15714" y="16163"/>
                  </a:lnTo>
                  <a:lnTo>
                    <a:pt x="15852" y="15945"/>
                  </a:lnTo>
                  <a:lnTo>
                    <a:pt x="15999" y="15735"/>
                  </a:lnTo>
                  <a:lnTo>
                    <a:pt x="16146" y="15524"/>
                  </a:lnTo>
                  <a:lnTo>
                    <a:pt x="16310" y="15313"/>
                  </a:lnTo>
                  <a:lnTo>
                    <a:pt x="16474" y="15110"/>
                  </a:lnTo>
                  <a:lnTo>
                    <a:pt x="16646" y="14914"/>
                  </a:lnTo>
                  <a:lnTo>
                    <a:pt x="16828" y="14718"/>
                  </a:lnTo>
                  <a:lnTo>
                    <a:pt x="17009" y="14522"/>
                  </a:lnTo>
                  <a:lnTo>
                    <a:pt x="17199" y="14340"/>
                  </a:lnTo>
                  <a:lnTo>
                    <a:pt x="17397" y="14151"/>
                  </a:lnTo>
                  <a:lnTo>
                    <a:pt x="17604" y="13977"/>
                  </a:lnTo>
                  <a:lnTo>
                    <a:pt x="17811" y="13802"/>
                  </a:lnTo>
                  <a:lnTo>
                    <a:pt x="18027" y="13628"/>
                  </a:lnTo>
                  <a:lnTo>
                    <a:pt x="18243" y="13468"/>
                  </a:lnTo>
                  <a:lnTo>
                    <a:pt x="18467" y="13309"/>
                  </a:lnTo>
                  <a:lnTo>
                    <a:pt x="18700" y="13149"/>
                  </a:lnTo>
                  <a:lnTo>
                    <a:pt x="18933" y="13003"/>
                  </a:lnTo>
                  <a:lnTo>
                    <a:pt x="19175" y="12858"/>
                  </a:lnTo>
                  <a:lnTo>
                    <a:pt x="19416" y="12720"/>
                  </a:lnTo>
                  <a:lnTo>
                    <a:pt x="19666" y="12589"/>
                  </a:lnTo>
                  <a:lnTo>
                    <a:pt x="19917" y="12459"/>
                  </a:lnTo>
                  <a:lnTo>
                    <a:pt x="20176" y="12335"/>
                  </a:lnTo>
                  <a:lnTo>
                    <a:pt x="20434" y="12226"/>
                  </a:lnTo>
                  <a:lnTo>
                    <a:pt x="20702" y="12117"/>
                  </a:lnTo>
                  <a:lnTo>
                    <a:pt x="20969" y="12016"/>
                  </a:lnTo>
                  <a:lnTo>
                    <a:pt x="21237" y="11921"/>
                  </a:lnTo>
                  <a:lnTo>
                    <a:pt x="21513" y="11827"/>
                  </a:lnTo>
                  <a:lnTo>
                    <a:pt x="21789" y="11747"/>
                  </a:lnTo>
                  <a:lnTo>
                    <a:pt x="22074" y="11674"/>
                  </a:lnTo>
                  <a:lnTo>
                    <a:pt x="22359" y="11609"/>
                  </a:lnTo>
                  <a:lnTo>
                    <a:pt x="22643" y="11543"/>
                  </a:lnTo>
                  <a:lnTo>
                    <a:pt x="22928" y="11493"/>
                  </a:lnTo>
                  <a:lnTo>
                    <a:pt x="23222" y="11449"/>
                  </a:lnTo>
                  <a:lnTo>
                    <a:pt x="23515" y="11413"/>
                  </a:lnTo>
                  <a:lnTo>
                    <a:pt x="23808" y="11384"/>
                  </a:lnTo>
                  <a:lnTo>
                    <a:pt x="24110" y="11362"/>
                  </a:lnTo>
                  <a:lnTo>
                    <a:pt x="24404" y="11347"/>
                  </a:lnTo>
                  <a:lnTo>
                    <a:pt x="25008" y="11347"/>
                  </a:lnTo>
                  <a:lnTo>
                    <a:pt x="25224" y="11362"/>
                  </a:lnTo>
                  <a:lnTo>
                    <a:pt x="25439" y="11376"/>
                  </a:lnTo>
                  <a:lnTo>
                    <a:pt x="25655" y="11391"/>
                  </a:lnTo>
                  <a:lnTo>
                    <a:pt x="25871" y="11420"/>
                  </a:lnTo>
                  <a:lnTo>
                    <a:pt x="26086" y="11449"/>
                  </a:lnTo>
                  <a:lnTo>
                    <a:pt x="26302" y="11485"/>
                  </a:lnTo>
                  <a:lnTo>
                    <a:pt x="26518" y="11529"/>
                  </a:lnTo>
                  <a:lnTo>
                    <a:pt x="26734" y="11572"/>
                  </a:lnTo>
                  <a:lnTo>
                    <a:pt x="26949" y="11623"/>
                  </a:lnTo>
                  <a:lnTo>
                    <a:pt x="27165" y="11674"/>
                  </a:lnTo>
                  <a:lnTo>
                    <a:pt x="27381" y="11739"/>
                  </a:lnTo>
                  <a:lnTo>
                    <a:pt x="27596" y="11805"/>
                  </a:lnTo>
                  <a:lnTo>
                    <a:pt x="28028" y="11943"/>
                  </a:lnTo>
                  <a:lnTo>
                    <a:pt x="28451" y="12103"/>
                  </a:lnTo>
                  <a:lnTo>
                    <a:pt x="28865" y="12277"/>
                  </a:lnTo>
                  <a:lnTo>
                    <a:pt x="29279" y="12466"/>
                  </a:lnTo>
                  <a:lnTo>
                    <a:pt x="29685" y="12677"/>
                  </a:lnTo>
                  <a:lnTo>
                    <a:pt x="30082" y="12894"/>
                  </a:lnTo>
                  <a:lnTo>
                    <a:pt x="30479" y="13127"/>
                  </a:lnTo>
                  <a:lnTo>
                    <a:pt x="30858" y="13381"/>
                  </a:lnTo>
                  <a:lnTo>
                    <a:pt x="31229" y="13643"/>
                  </a:lnTo>
                  <a:lnTo>
                    <a:pt x="31592" y="13911"/>
                  </a:lnTo>
                  <a:lnTo>
                    <a:pt x="31773" y="13759"/>
                  </a:lnTo>
                  <a:lnTo>
                    <a:pt x="32541" y="13272"/>
                  </a:lnTo>
                  <a:lnTo>
                    <a:pt x="33326" y="12800"/>
                  </a:lnTo>
                  <a:lnTo>
                    <a:pt x="34111" y="12342"/>
                  </a:lnTo>
                  <a:lnTo>
                    <a:pt x="34905" y="11885"/>
                  </a:lnTo>
                  <a:lnTo>
                    <a:pt x="36502" y="10991"/>
                  </a:lnTo>
                  <a:lnTo>
                    <a:pt x="38107" y="10091"/>
                  </a:lnTo>
                  <a:lnTo>
                    <a:pt x="38814" y="9691"/>
                  </a:lnTo>
                  <a:lnTo>
                    <a:pt x="39522" y="9277"/>
                  </a:lnTo>
                  <a:lnTo>
                    <a:pt x="40238" y="8863"/>
                  </a:lnTo>
                  <a:lnTo>
                    <a:pt x="40592" y="8652"/>
                  </a:lnTo>
                  <a:lnTo>
                    <a:pt x="40954" y="8456"/>
                  </a:lnTo>
                  <a:lnTo>
                    <a:pt x="41325" y="8260"/>
                  </a:lnTo>
                  <a:lnTo>
                    <a:pt x="41696" y="8071"/>
                  </a:lnTo>
                  <a:lnTo>
                    <a:pt x="42067" y="7890"/>
                  </a:lnTo>
                  <a:lnTo>
                    <a:pt x="42447" y="7715"/>
                  </a:lnTo>
                  <a:lnTo>
                    <a:pt x="42827" y="7555"/>
                  </a:lnTo>
                  <a:lnTo>
                    <a:pt x="43215" y="7403"/>
                  </a:lnTo>
                  <a:lnTo>
                    <a:pt x="43612" y="7265"/>
                  </a:lnTo>
                  <a:lnTo>
                    <a:pt x="44017" y="7141"/>
                  </a:lnTo>
                  <a:lnTo>
                    <a:pt x="43681" y="6800"/>
                  </a:lnTo>
                  <a:lnTo>
                    <a:pt x="43344" y="6459"/>
                  </a:lnTo>
                  <a:lnTo>
                    <a:pt x="42991" y="6124"/>
                  </a:lnTo>
                  <a:lnTo>
                    <a:pt x="42628" y="5805"/>
                  </a:lnTo>
                  <a:lnTo>
                    <a:pt x="42257" y="5485"/>
                  </a:lnTo>
                  <a:lnTo>
                    <a:pt x="41877" y="5173"/>
                  </a:lnTo>
                  <a:lnTo>
                    <a:pt x="41489" y="4868"/>
                  </a:lnTo>
                  <a:lnTo>
                    <a:pt x="41092" y="4577"/>
                  </a:lnTo>
                  <a:lnTo>
                    <a:pt x="40687" y="4287"/>
                  </a:lnTo>
                  <a:lnTo>
                    <a:pt x="40272" y="4011"/>
                  </a:lnTo>
                  <a:lnTo>
                    <a:pt x="39850" y="3735"/>
                  </a:lnTo>
                  <a:lnTo>
                    <a:pt x="39418" y="3473"/>
                  </a:lnTo>
                  <a:lnTo>
                    <a:pt x="38970" y="3219"/>
                  </a:lnTo>
                  <a:lnTo>
                    <a:pt x="38521" y="2972"/>
                  </a:lnTo>
                  <a:lnTo>
                    <a:pt x="38063" y="2732"/>
                  </a:lnTo>
                  <a:lnTo>
                    <a:pt x="37589" y="2507"/>
                  </a:lnTo>
                  <a:lnTo>
                    <a:pt x="37106" y="2289"/>
                  </a:lnTo>
                  <a:lnTo>
                    <a:pt x="36622" y="2078"/>
                  </a:lnTo>
                  <a:lnTo>
                    <a:pt x="36122" y="1875"/>
                  </a:lnTo>
                  <a:lnTo>
                    <a:pt x="35613" y="1686"/>
                  </a:lnTo>
                  <a:lnTo>
                    <a:pt x="35095" y="1505"/>
                  </a:lnTo>
                  <a:lnTo>
                    <a:pt x="34569" y="1330"/>
                  </a:lnTo>
                  <a:lnTo>
                    <a:pt x="34034" y="1170"/>
                  </a:lnTo>
                  <a:lnTo>
                    <a:pt x="33490" y="1018"/>
                  </a:lnTo>
                  <a:lnTo>
                    <a:pt x="32929" y="880"/>
                  </a:lnTo>
                  <a:lnTo>
                    <a:pt x="32368" y="749"/>
                  </a:lnTo>
                  <a:lnTo>
                    <a:pt x="31799" y="626"/>
                  </a:lnTo>
                  <a:lnTo>
                    <a:pt x="31212" y="517"/>
                  </a:lnTo>
                  <a:lnTo>
                    <a:pt x="30617" y="422"/>
                  </a:lnTo>
                  <a:lnTo>
                    <a:pt x="30021" y="335"/>
                  </a:lnTo>
                  <a:lnTo>
                    <a:pt x="29409" y="255"/>
                  </a:lnTo>
                  <a:lnTo>
                    <a:pt x="28787" y="197"/>
                  </a:lnTo>
                  <a:lnTo>
                    <a:pt x="28002" y="132"/>
                  </a:lnTo>
                  <a:lnTo>
                    <a:pt x="27217" y="81"/>
                  </a:lnTo>
                  <a:lnTo>
                    <a:pt x="26432" y="37"/>
                  </a:lnTo>
                  <a:lnTo>
                    <a:pt x="25655" y="16"/>
                  </a:lnTo>
                  <a:lnTo>
                    <a:pt x="248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4480325" y="-2040400"/>
              <a:ext cx="383150" cy="213575"/>
            </a:xfrm>
            <a:custGeom>
              <a:avLst/>
              <a:gdLst/>
              <a:ahLst/>
              <a:cxnLst/>
              <a:rect l="l" t="t" r="r" b="b"/>
              <a:pathLst>
                <a:path w="15326" h="8543" extrusionOk="0">
                  <a:moveTo>
                    <a:pt x="7706" y="0"/>
                  </a:moveTo>
                  <a:lnTo>
                    <a:pt x="7473" y="8"/>
                  </a:lnTo>
                  <a:lnTo>
                    <a:pt x="7249" y="15"/>
                  </a:lnTo>
                  <a:lnTo>
                    <a:pt x="7025" y="29"/>
                  </a:lnTo>
                  <a:lnTo>
                    <a:pt x="6800" y="59"/>
                  </a:lnTo>
                  <a:lnTo>
                    <a:pt x="6585" y="80"/>
                  </a:lnTo>
                  <a:lnTo>
                    <a:pt x="6369" y="117"/>
                  </a:lnTo>
                  <a:lnTo>
                    <a:pt x="6162" y="153"/>
                  </a:lnTo>
                  <a:lnTo>
                    <a:pt x="5955" y="204"/>
                  </a:lnTo>
                  <a:lnTo>
                    <a:pt x="5748" y="255"/>
                  </a:lnTo>
                  <a:lnTo>
                    <a:pt x="5549" y="305"/>
                  </a:lnTo>
                  <a:lnTo>
                    <a:pt x="5351" y="371"/>
                  </a:lnTo>
                  <a:lnTo>
                    <a:pt x="5152" y="436"/>
                  </a:lnTo>
                  <a:lnTo>
                    <a:pt x="4962" y="502"/>
                  </a:lnTo>
                  <a:lnTo>
                    <a:pt x="4773" y="582"/>
                  </a:lnTo>
                  <a:lnTo>
                    <a:pt x="4591" y="661"/>
                  </a:lnTo>
                  <a:lnTo>
                    <a:pt x="4410" y="741"/>
                  </a:lnTo>
                  <a:lnTo>
                    <a:pt x="4229" y="836"/>
                  </a:lnTo>
                  <a:lnTo>
                    <a:pt x="4056" y="923"/>
                  </a:lnTo>
                  <a:lnTo>
                    <a:pt x="3892" y="1025"/>
                  </a:lnTo>
                  <a:lnTo>
                    <a:pt x="3720" y="1126"/>
                  </a:lnTo>
                  <a:lnTo>
                    <a:pt x="3556" y="1228"/>
                  </a:lnTo>
                  <a:lnTo>
                    <a:pt x="3401" y="1344"/>
                  </a:lnTo>
                  <a:lnTo>
                    <a:pt x="3245" y="1453"/>
                  </a:lnTo>
                  <a:lnTo>
                    <a:pt x="3090" y="1569"/>
                  </a:lnTo>
                  <a:lnTo>
                    <a:pt x="2943" y="1693"/>
                  </a:lnTo>
                  <a:lnTo>
                    <a:pt x="2797" y="1816"/>
                  </a:lnTo>
                  <a:lnTo>
                    <a:pt x="2659" y="1947"/>
                  </a:lnTo>
                  <a:lnTo>
                    <a:pt x="2520" y="2078"/>
                  </a:lnTo>
                  <a:lnTo>
                    <a:pt x="2391" y="2209"/>
                  </a:lnTo>
                  <a:lnTo>
                    <a:pt x="2262" y="2347"/>
                  </a:lnTo>
                  <a:lnTo>
                    <a:pt x="2011" y="2630"/>
                  </a:lnTo>
                  <a:lnTo>
                    <a:pt x="1778" y="2921"/>
                  </a:lnTo>
                  <a:lnTo>
                    <a:pt x="1563" y="3226"/>
                  </a:lnTo>
                  <a:lnTo>
                    <a:pt x="1356" y="3538"/>
                  </a:lnTo>
                  <a:lnTo>
                    <a:pt x="1174" y="3858"/>
                  </a:lnTo>
                  <a:lnTo>
                    <a:pt x="1002" y="4192"/>
                  </a:lnTo>
                  <a:lnTo>
                    <a:pt x="846" y="4526"/>
                  </a:lnTo>
                  <a:lnTo>
                    <a:pt x="708" y="4860"/>
                  </a:lnTo>
                  <a:lnTo>
                    <a:pt x="588" y="5209"/>
                  </a:lnTo>
                  <a:lnTo>
                    <a:pt x="484" y="5557"/>
                  </a:lnTo>
                  <a:lnTo>
                    <a:pt x="389" y="5906"/>
                  </a:lnTo>
                  <a:lnTo>
                    <a:pt x="320" y="6262"/>
                  </a:lnTo>
                  <a:lnTo>
                    <a:pt x="268" y="6618"/>
                  </a:lnTo>
                  <a:lnTo>
                    <a:pt x="225" y="6974"/>
                  </a:lnTo>
                  <a:lnTo>
                    <a:pt x="208" y="7322"/>
                  </a:lnTo>
                  <a:lnTo>
                    <a:pt x="199" y="7678"/>
                  </a:lnTo>
                  <a:lnTo>
                    <a:pt x="216" y="8027"/>
                  </a:lnTo>
                  <a:lnTo>
                    <a:pt x="208" y="8100"/>
                  </a:lnTo>
                  <a:lnTo>
                    <a:pt x="199" y="8172"/>
                  </a:lnTo>
                  <a:lnTo>
                    <a:pt x="182" y="8245"/>
                  </a:lnTo>
                  <a:lnTo>
                    <a:pt x="156" y="8310"/>
                  </a:lnTo>
                  <a:lnTo>
                    <a:pt x="122" y="8376"/>
                  </a:lnTo>
                  <a:lnTo>
                    <a:pt x="87" y="8434"/>
                  </a:lnTo>
                  <a:lnTo>
                    <a:pt x="44" y="8492"/>
                  </a:lnTo>
                  <a:lnTo>
                    <a:pt x="1" y="8543"/>
                  </a:lnTo>
                  <a:lnTo>
                    <a:pt x="1916" y="8514"/>
                  </a:lnTo>
                  <a:lnTo>
                    <a:pt x="3832" y="8492"/>
                  </a:lnTo>
                  <a:lnTo>
                    <a:pt x="7663" y="8463"/>
                  </a:lnTo>
                  <a:lnTo>
                    <a:pt x="11495" y="8441"/>
                  </a:lnTo>
                  <a:lnTo>
                    <a:pt x="15326" y="8434"/>
                  </a:lnTo>
                  <a:lnTo>
                    <a:pt x="15240" y="8318"/>
                  </a:lnTo>
                  <a:lnTo>
                    <a:pt x="15171" y="8187"/>
                  </a:lnTo>
                  <a:lnTo>
                    <a:pt x="15110" y="8056"/>
                  </a:lnTo>
                  <a:lnTo>
                    <a:pt x="15093" y="7991"/>
                  </a:lnTo>
                  <a:lnTo>
                    <a:pt x="15076" y="7925"/>
                  </a:lnTo>
                  <a:lnTo>
                    <a:pt x="15032" y="7577"/>
                  </a:lnTo>
                  <a:lnTo>
                    <a:pt x="14998" y="7243"/>
                  </a:lnTo>
                  <a:lnTo>
                    <a:pt x="14938" y="6582"/>
                  </a:lnTo>
                  <a:lnTo>
                    <a:pt x="14869" y="5950"/>
                  </a:lnTo>
                  <a:lnTo>
                    <a:pt x="14834" y="5644"/>
                  </a:lnTo>
                  <a:lnTo>
                    <a:pt x="14782" y="5339"/>
                  </a:lnTo>
                  <a:lnTo>
                    <a:pt x="14722" y="5034"/>
                  </a:lnTo>
                  <a:lnTo>
                    <a:pt x="14644" y="4736"/>
                  </a:lnTo>
                  <a:lnTo>
                    <a:pt x="14549" y="4431"/>
                  </a:lnTo>
                  <a:lnTo>
                    <a:pt x="14497" y="4286"/>
                  </a:lnTo>
                  <a:lnTo>
                    <a:pt x="14437" y="4134"/>
                  </a:lnTo>
                  <a:lnTo>
                    <a:pt x="14368" y="3988"/>
                  </a:lnTo>
                  <a:lnTo>
                    <a:pt x="14299" y="3836"/>
                  </a:lnTo>
                  <a:lnTo>
                    <a:pt x="14221" y="3683"/>
                  </a:lnTo>
                  <a:lnTo>
                    <a:pt x="14135" y="3531"/>
                  </a:lnTo>
                  <a:lnTo>
                    <a:pt x="14040" y="3385"/>
                  </a:lnTo>
                  <a:lnTo>
                    <a:pt x="13937" y="3233"/>
                  </a:lnTo>
                  <a:lnTo>
                    <a:pt x="13824" y="3080"/>
                  </a:lnTo>
                  <a:lnTo>
                    <a:pt x="13712" y="2928"/>
                  </a:lnTo>
                  <a:lnTo>
                    <a:pt x="13583" y="2768"/>
                  </a:lnTo>
                  <a:lnTo>
                    <a:pt x="13453" y="2615"/>
                  </a:lnTo>
                  <a:lnTo>
                    <a:pt x="13315" y="2470"/>
                  </a:lnTo>
                  <a:lnTo>
                    <a:pt x="13177" y="2318"/>
                  </a:lnTo>
                  <a:lnTo>
                    <a:pt x="13031" y="2172"/>
                  </a:lnTo>
                  <a:lnTo>
                    <a:pt x="12875" y="2034"/>
                  </a:lnTo>
                  <a:lnTo>
                    <a:pt x="12720" y="1896"/>
                  </a:lnTo>
                  <a:lnTo>
                    <a:pt x="12565" y="1758"/>
                  </a:lnTo>
                  <a:lnTo>
                    <a:pt x="12401" y="1628"/>
                  </a:lnTo>
                  <a:lnTo>
                    <a:pt x="12228" y="1504"/>
                  </a:lnTo>
                  <a:lnTo>
                    <a:pt x="12055" y="1381"/>
                  </a:lnTo>
                  <a:lnTo>
                    <a:pt x="11874" y="1257"/>
                  </a:lnTo>
                  <a:lnTo>
                    <a:pt x="11693" y="1148"/>
                  </a:lnTo>
                  <a:lnTo>
                    <a:pt x="11512" y="1032"/>
                  </a:lnTo>
                  <a:lnTo>
                    <a:pt x="11322" y="930"/>
                  </a:lnTo>
                  <a:lnTo>
                    <a:pt x="11132" y="828"/>
                  </a:lnTo>
                  <a:lnTo>
                    <a:pt x="10934" y="734"/>
                  </a:lnTo>
                  <a:lnTo>
                    <a:pt x="10735" y="640"/>
                  </a:lnTo>
                  <a:lnTo>
                    <a:pt x="10537" y="552"/>
                  </a:lnTo>
                  <a:lnTo>
                    <a:pt x="10330" y="473"/>
                  </a:lnTo>
                  <a:lnTo>
                    <a:pt x="10123" y="400"/>
                  </a:lnTo>
                  <a:lnTo>
                    <a:pt x="9915" y="335"/>
                  </a:lnTo>
                  <a:lnTo>
                    <a:pt x="9708" y="269"/>
                  </a:lnTo>
                  <a:lnTo>
                    <a:pt x="9493" y="211"/>
                  </a:lnTo>
                  <a:lnTo>
                    <a:pt x="9277" y="160"/>
                  </a:lnTo>
                  <a:lnTo>
                    <a:pt x="9053" y="117"/>
                  </a:lnTo>
                  <a:lnTo>
                    <a:pt x="8837" y="80"/>
                  </a:lnTo>
                  <a:lnTo>
                    <a:pt x="8613" y="51"/>
                  </a:lnTo>
                  <a:lnTo>
                    <a:pt x="8388" y="29"/>
                  </a:lnTo>
                  <a:lnTo>
                    <a:pt x="8164" y="15"/>
                  </a:lnTo>
                  <a:lnTo>
                    <a:pt x="793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49375" y="-3858375"/>
              <a:ext cx="218550" cy="177250"/>
            </a:xfrm>
            <a:custGeom>
              <a:avLst/>
              <a:gdLst/>
              <a:ahLst/>
              <a:cxnLst/>
              <a:rect l="l" t="t" r="r" b="b"/>
              <a:pathLst>
                <a:path w="8742" h="7090" extrusionOk="0">
                  <a:moveTo>
                    <a:pt x="4039" y="0"/>
                  </a:moveTo>
                  <a:lnTo>
                    <a:pt x="3866" y="7"/>
                  </a:lnTo>
                  <a:lnTo>
                    <a:pt x="3694" y="15"/>
                  </a:lnTo>
                  <a:lnTo>
                    <a:pt x="3521" y="29"/>
                  </a:lnTo>
                  <a:lnTo>
                    <a:pt x="3348" y="58"/>
                  </a:lnTo>
                  <a:lnTo>
                    <a:pt x="3176" y="87"/>
                  </a:lnTo>
                  <a:lnTo>
                    <a:pt x="3012" y="124"/>
                  </a:lnTo>
                  <a:lnTo>
                    <a:pt x="2839" y="174"/>
                  </a:lnTo>
                  <a:lnTo>
                    <a:pt x="2675" y="225"/>
                  </a:lnTo>
                  <a:lnTo>
                    <a:pt x="2511" y="291"/>
                  </a:lnTo>
                  <a:lnTo>
                    <a:pt x="2347" y="363"/>
                  </a:lnTo>
                  <a:lnTo>
                    <a:pt x="2253" y="407"/>
                  </a:lnTo>
                  <a:lnTo>
                    <a:pt x="2158" y="458"/>
                  </a:lnTo>
                  <a:lnTo>
                    <a:pt x="2071" y="509"/>
                  </a:lnTo>
                  <a:lnTo>
                    <a:pt x="1994" y="567"/>
                  </a:lnTo>
                  <a:lnTo>
                    <a:pt x="1838" y="683"/>
                  </a:lnTo>
                  <a:lnTo>
                    <a:pt x="1692" y="814"/>
                  </a:lnTo>
                  <a:lnTo>
                    <a:pt x="1562" y="944"/>
                  </a:lnTo>
                  <a:lnTo>
                    <a:pt x="1441" y="1090"/>
                  </a:lnTo>
                  <a:lnTo>
                    <a:pt x="1329" y="1235"/>
                  </a:lnTo>
                  <a:lnTo>
                    <a:pt x="1217" y="1388"/>
                  </a:lnTo>
                  <a:lnTo>
                    <a:pt x="1122" y="1482"/>
                  </a:lnTo>
                  <a:lnTo>
                    <a:pt x="1027" y="1569"/>
                  </a:lnTo>
                  <a:lnTo>
                    <a:pt x="941" y="1664"/>
                  </a:lnTo>
                  <a:lnTo>
                    <a:pt x="846" y="1765"/>
                  </a:lnTo>
                  <a:lnTo>
                    <a:pt x="691" y="1969"/>
                  </a:lnTo>
                  <a:lnTo>
                    <a:pt x="544" y="2187"/>
                  </a:lnTo>
                  <a:lnTo>
                    <a:pt x="415" y="2405"/>
                  </a:lnTo>
                  <a:lnTo>
                    <a:pt x="294" y="2637"/>
                  </a:lnTo>
                  <a:lnTo>
                    <a:pt x="199" y="2877"/>
                  </a:lnTo>
                  <a:lnTo>
                    <a:pt x="121" y="3116"/>
                  </a:lnTo>
                  <a:lnTo>
                    <a:pt x="61" y="3363"/>
                  </a:lnTo>
                  <a:lnTo>
                    <a:pt x="26" y="3610"/>
                  </a:lnTo>
                  <a:lnTo>
                    <a:pt x="0" y="3857"/>
                  </a:lnTo>
                  <a:lnTo>
                    <a:pt x="0" y="4104"/>
                  </a:lnTo>
                  <a:lnTo>
                    <a:pt x="9" y="4228"/>
                  </a:lnTo>
                  <a:lnTo>
                    <a:pt x="26" y="4351"/>
                  </a:lnTo>
                  <a:lnTo>
                    <a:pt x="44" y="4475"/>
                  </a:lnTo>
                  <a:lnTo>
                    <a:pt x="69" y="4591"/>
                  </a:lnTo>
                  <a:lnTo>
                    <a:pt x="95" y="4707"/>
                  </a:lnTo>
                  <a:lnTo>
                    <a:pt x="130" y="4831"/>
                  </a:lnTo>
                  <a:lnTo>
                    <a:pt x="173" y="4940"/>
                  </a:lnTo>
                  <a:lnTo>
                    <a:pt x="216" y="5056"/>
                  </a:lnTo>
                  <a:lnTo>
                    <a:pt x="277" y="5194"/>
                  </a:lnTo>
                  <a:lnTo>
                    <a:pt x="337" y="5325"/>
                  </a:lnTo>
                  <a:lnTo>
                    <a:pt x="406" y="5455"/>
                  </a:lnTo>
                  <a:lnTo>
                    <a:pt x="484" y="5572"/>
                  </a:lnTo>
                  <a:lnTo>
                    <a:pt x="561" y="5688"/>
                  </a:lnTo>
                  <a:lnTo>
                    <a:pt x="648" y="5804"/>
                  </a:lnTo>
                  <a:lnTo>
                    <a:pt x="734" y="5906"/>
                  </a:lnTo>
                  <a:lnTo>
                    <a:pt x="829" y="6007"/>
                  </a:lnTo>
                  <a:lnTo>
                    <a:pt x="924" y="6109"/>
                  </a:lnTo>
                  <a:lnTo>
                    <a:pt x="1019" y="6196"/>
                  </a:lnTo>
                  <a:lnTo>
                    <a:pt x="1122" y="6283"/>
                  </a:lnTo>
                  <a:lnTo>
                    <a:pt x="1234" y="6371"/>
                  </a:lnTo>
                  <a:lnTo>
                    <a:pt x="1347" y="6443"/>
                  </a:lnTo>
                  <a:lnTo>
                    <a:pt x="1459" y="6516"/>
                  </a:lnTo>
                  <a:lnTo>
                    <a:pt x="1571" y="6589"/>
                  </a:lnTo>
                  <a:lnTo>
                    <a:pt x="1692" y="6647"/>
                  </a:lnTo>
                  <a:lnTo>
                    <a:pt x="1821" y="6712"/>
                  </a:lnTo>
                  <a:lnTo>
                    <a:pt x="1942" y="6763"/>
                  </a:lnTo>
                  <a:lnTo>
                    <a:pt x="2071" y="6814"/>
                  </a:lnTo>
                  <a:lnTo>
                    <a:pt x="2201" y="6857"/>
                  </a:lnTo>
                  <a:lnTo>
                    <a:pt x="2330" y="6901"/>
                  </a:lnTo>
                  <a:lnTo>
                    <a:pt x="2468" y="6937"/>
                  </a:lnTo>
                  <a:lnTo>
                    <a:pt x="2606" y="6974"/>
                  </a:lnTo>
                  <a:lnTo>
                    <a:pt x="2744" y="7003"/>
                  </a:lnTo>
                  <a:lnTo>
                    <a:pt x="3021" y="7046"/>
                  </a:lnTo>
                  <a:lnTo>
                    <a:pt x="3314" y="7075"/>
                  </a:lnTo>
                  <a:lnTo>
                    <a:pt x="3599" y="7090"/>
                  </a:lnTo>
                  <a:lnTo>
                    <a:pt x="3892" y="7082"/>
                  </a:lnTo>
                  <a:lnTo>
                    <a:pt x="4185" y="7068"/>
                  </a:lnTo>
                  <a:lnTo>
                    <a:pt x="4479" y="7039"/>
                  </a:lnTo>
                  <a:lnTo>
                    <a:pt x="4781" y="6988"/>
                  </a:lnTo>
                  <a:lnTo>
                    <a:pt x="5066" y="6930"/>
                  </a:lnTo>
                  <a:lnTo>
                    <a:pt x="5359" y="6850"/>
                  </a:lnTo>
                  <a:lnTo>
                    <a:pt x="5644" y="6763"/>
                  </a:lnTo>
                  <a:lnTo>
                    <a:pt x="5920" y="6661"/>
                  </a:lnTo>
                  <a:lnTo>
                    <a:pt x="6196" y="6545"/>
                  </a:lnTo>
                  <a:lnTo>
                    <a:pt x="6455" y="6421"/>
                  </a:lnTo>
                  <a:lnTo>
                    <a:pt x="6714" y="6283"/>
                  </a:lnTo>
                  <a:lnTo>
                    <a:pt x="6955" y="6131"/>
                  </a:lnTo>
                  <a:lnTo>
                    <a:pt x="7188" y="5964"/>
                  </a:lnTo>
                  <a:lnTo>
                    <a:pt x="7413" y="5797"/>
                  </a:lnTo>
                  <a:lnTo>
                    <a:pt x="7620" y="5608"/>
                  </a:lnTo>
                  <a:lnTo>
                    <a:pt x="7810" y="5419"/>
                  </a:lnTo>
                  <a:lnTo>
                    <a:pt x="7896" y="5317"/>
                  </a:lnTo>
                  <a:lnTo>
                    <a:pt x="7982" y="5208"/>
                  </a:lnTo>
                  <a:lnTo>
                    <a:pt x="8086" y="5078"/>
                  </a:lnTo>
                  <a:lnTo>
                    <a:pt x="8172" y="4954"/>
                  </a:lnTo>
                  <a:lnTo>
                    <a:pt x="8258" y="4823"/>
                  </a:lnTo>
                  <a:lnTo>
                    <a:pt x="8336" y="4693"/>
                  </a:lnTo>
                  <a:lnTo>
                    <a:pt x="8414" y="4555"/>
                  </a:lnTo>
                  <a:lnTo>
                    <a:pt x="8474" y="4424"/>
                  </a:lnTo>
                  <a:lnTo>
                    <a:pt x="8534" y="4293"/>
                  </a:lnTo>
                  <a:lnTo>
                    <a:pt x="8586" y="4162"/>
                  </a:lnTo>
                  <a:lnTo>
                    <a:pt x="8629" y="4032"/>
                  </a:lnTo>
                  <a:lnTo>
                    <a:pt x="8673" y="3901"/>
                  </a:lnTo>
                  <a:lnTo>
                    <a:pt x="8698" y="3770"/>
                  </a:lnTo>
                  <a:lnTo>
                    <a:pt x="8724" y="3639"/>
                  </a:lnTo>
                  <a:lnTo>
                    <a:pt x="8733" y="3516"/>
                  </a:lnTo>
                  <a:lnTo>
                    <a:pt x="8742" y="3385"/>
                  </a:lnTo>
                  <a:lnTo>
                    <a:pt x="8742" y="3254"/>
                  </a:lnTo>
                  <a:lnTo>
                    <a:pt x="8733" y="3131"/>
                  </a:lnTo>
                  <a:lnTo>
                    <a:pt x="8724" y="3000"/>
                  </a:lnTo>
                  <a:lnTo>
                    <a:pt x="8698" y="2877"/>
                  </a:lnTo>
                  <a:lnTo>
                    <a:pt x="8664" y="2746"/>
                  </a:lnTo>
                  <a:lnTo>
                    <a:pt x="8629" y="2622"/>
                  </a:lnTo>
                  <a:lnTo>
                    <a:pt x="8578" y="2499"/>
                  </a:lnTo>
                  <a:lnTo>
                    <a:pt x="8526" y="2383"/>
                  </a:lnTo>
                  <a:lnTo>
                    <a:pt x="8465" y="2259"/>
                  </a:lnTo>
                  <a:lnTo>
                    <a:pt x="8396" y="2136"/>
                  </a:lnTo>
                  <a:lnTo>
                    <a:pt x="8310" y="2020"/>
                  </a:lnTo>
                  <a:lnTo>
                    <a:pt x="8224" y="1903"/>
                  </a:lnTo>
                  <a:lnTo>
                    <a:pt x="8129" y="1787"/>
                  </a:lnTo>
                  <a:lnTo>
                    <a:pt x="8025" y="1678"/>
                  </a:lnTo>
                  <a:lnTo>
                    <a:pt x="7913" y="1562"/>
                  </a:lnTo>
                  <a:lnTo>
                    <a:pt x="7792" y="1453"/>
                  </a:lnTo>
                  <a:lnTo>
                    <a:pt x="7663" y="1344"/>
                  </a:lnTo>
                  <a:lnTo>
                    <a:pt x="7525" y="1235"/>
                  </a:lnTo>
                  <a:lnTo>
                    <a:pt x="7257" y="1053"/>
                  </a:lnTo>
                  <a:lnTo>
                    <a:pt x="6973" y="879"/>
                  </a:lnTo>
                  <a:lnTo>
                    <a:pt x="6679" y="712"/>
                  </a:lnTo>
                  <a:lnTo>
                    <a:pt x="6369" y="567"/>
                  </a:lnTo>
                  <a:lnTo>
                    <a:pt x="6049" y="429"/>
                  </a:lnTo>
                  <a:lnTo>
                    <a:pt x="5894" y="363"/>
                  </a:lnTo>
                  <a:lnTo>
                    <a:pt x="5730" y="305"/>
                  </a:lnTo>
                  <a:lnTo>
                    <a:pt x="5566" y="254"/>
                  </a:lnTo>
                  <a:lnTo>
                    <a:pt x="5402" y="204"/>
                  </a:lnTo>
                  <a:lnTo>
                    <a:pt x="5230" y="160"/>
                  </a:lnTo>
                  <a:lnTo>
                    <a:pt x="5066" y="116"/>
                  </a:lnTo>
                  <a:lnTo>
                    <a:pt x="4893" y="87"/>
                  </a:lnTo>
                  <a:lnTo>
                    <a:pt x="4720" y="58"/>
                  </a:lnTo>
                  <a:lnTo>
                    <a:pt x="4548" y="36"/>
                  </a:lnTo>
                  <a:lnTo>
                    <a:pt x="4375" y="15"/>
                  </a:lnTo>
                  <a:lnTo>
                    <a:pt x="4211" y="7"/>
                  </a:lnTo>
                  <a:lnTo>
                    <a:pt x="403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793875" y="-4698650"/>
              <a:ext cx="312400" cy="401375"/>
            </a:xfrm>
            <a:custGeom>
              <a:avLst/>
              <a:gdLst/>
              <a:ahLst/>
              <a:cxnLst/>
              <a:rect l="l" t="t" r="r" b="b"/>
              <a:pathLst>
                <a:path w="12496" h="16055" extrusionOk="0">
                  <a:moveTo>
                    <a:pt x="8958" y="1"/>
                  </a:moveTo>
                  <a:lnTo>
                    <a:pt x="8242" y="836"/>
                  </a:lnTo>
                  <a:lnTo>
                    <a:pt x="7525" y="1657"/>
                  </a:lnTo>
                  <a:lnTo>
                    <a:pt x="6809" y="2478"/>
                  </a:lnTo>
                  <a:lnTo>
                    <a:pt x="6102" y="3299"/>
                  </a:lnTo>
                  <a:lnTo>
                    <a:pt x="5756" y="3720"/>
                  </a:lnTo>
                  <a:lnTo>
                    <a:pt x="5411" y="4134"/>
                  </a:lnTo>
                  <a:lnTo>
                    <a:pt x="5075" y="4563"/>
                  </a:lnTo>
                  <a:lnTo>
                    <a:pt x="4747" y="4991"/>
                  </a:lnTo>
                  <a:lnTo>
                    <a:pt x="4428" y="5427"/>
                  </a:lnTo>
                  <a:lnTo>
                    <a:pt x="4125" y="5863"/>
                  </a:lnTo>
                  <a:lnTo>
                    <a:pt x="3823" y="6313"/>
                  </a:lnTo>
                  <a:lnTo>
                    <a:pt x="3539" y="6771"/>
                  </a:lnTo>
                  <a:lnTo>
                    <a:pt x="3237" y="7272"/>
                  </a:lnTo>
                  <a:lnTo>
                    <a:pt x="2961" y="7781"/>
                  </a:lnTo>
                  <a:lnTo>
                    <a:pt x="2693" y="8282"/>
                  </a:lnTo>
                  <a:lnTo>
                    <a:pt x="2434" y="8798"/>
                  </a:lnTo>
                  <a:lnTo>
                    <a:pt x="2201" y="9306"/>
                  </a:lnTo>
                  <a:lnTo>
                    <a:pt x="1968" y="9822"/>
                  </a:lnTo>
                  <a:lnTo>
                    <a:pt x="1753" y="10338"/>
                  </a:lnTo>
                  <a:lnTo>
                    <a:pt x="1545" y="10853"/>
                  </a:lnTo>
                  <a:lnTo>
                    <a:pt x="1338" y="11376"/>
                  </a:lnTo>
                  <a:lnTo>
                    <a:pt x="1140" y="11899"/>
                  </a:lnTo>
                  <a:lnTo>
                    <a:pt x="760" y="12945"/>
                  </a:lnTo>
                  <a:lnTo>
                    <a:pt x="389" y="13999"/>
                  </a:lnTo>
                  <a:lnTo>
                    <a:pt x="1" y="15052"/>
                  </a:lnTo>
                  <a:lnTo>
                    <a:pt x="665" y="15204"/>
                  </a:lnTo>
                  <a:lnTo>
                    <a:pt x="1330" y="15342"/>
                  </a:lnTo>
                  <a:lnTo>
                    <a:pt x="1994" y="15473"/>
                  </a:lnTo>
                  <a:lnTo>
                    <a:pt x="2659" y="15604"/>
                  </a:lnTo>
                  <a:lnTo>
                    <a:pt x="3970" y="15836"/>
                  </a:lnTo>
                  <a:lnTo>
                    <a:pt x="5247" y="16054"/>
                  </a:lnTo>
                  <a:lnTo>
                    <a:pt x="5592" y="15103"/>
                  </a:lnTo>
                  <a:lnTo>
                    <a:pt x="5946" y="14158"/>
                  </a:lnTo>
                  <a:lnTo>
                    <a:pt x="6309" y="13221"/>
                  </a:lnTo>
                  <a:lnTo>
                    <a:pt x="6680" y="12284"/>
                  </a:lnTo>
                  <a:lnTo>
                    <a:pt x="7068" y="11354"/>
                  </a:lnTo>
                  <a:lnTo>
                    <a:pt x="7456" y="10432"/>
                  </a:lnTo>
                  <a:lnTo>
                    <a:pt x="7853" y="9509"/>
                  </a:lnTo>
                  <a:lnTo>
                    <a:pt x="8259" y="8594"/>
                  </a:lnTo>
                  <a:lnTo>
                    <a:pt x="8733" y="7570"/>
                  </a:lnTo>
                  <a:lnTo>
                    <a:pt x="9225" y="6553"/>
                  </a:lnTo>
                  <a:lnTo>
                    <a:pt x="9734" y="5551"/>
                  </a:lnTo>
                  <a:lnTo>
                    <a:pt x="10261" y="4548"/>
                  </a:lnTo>
                  <a:lnTo>
                    <a:pt x="10796" y="3553"/>
                  </a:lnTo>
                  <a:lnTo>
                    <a:pt x="11348" y="2572"/>
                  </a:lnTo>
                  <a:lnTo>
                    <a:pt x="11917" y="1592"/>
                  </a:lnTo>
                  <a:lnTo>
                    <a:pt x="12496" y="618"/>
                  </a:lnTo>
                  <a:lnTo>
                    <a:pt x="11667" y="466"/>
                  </a:lnTo>
                  <a:lnTo>
                    <a:pt x="10796" y="313"/>
                  </a:lnTo>
                  <a:lnTo>
                    <a:pt x="89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6057925" y="-4718975"/>
              <a:ext cx="390500" cy="381375"/>
            </a:xfrm>
            <a:custGeom>
              <a:avLst/>
              <a:gdLst/>
              <a:ahLst/>
              <a:cxnLst/>
              <a:rect l="l" t="t" r="r" b="b"/>
              <a:pathLst>
                <a:path w="15620" h="15255" extrusionOk="0">
                  <a:moveTo>
                    <a:pt x="10200" y="0"/>
                  </a:moveTo>
                  <a:lnTo>
                    <a:pt x="9536" y="15"/>
                  </a:lnTo>
                  <a:lnTo>
                    <a:pt x="8889" y="44"/>
                  </a:lnTo>
                  <a:lnTo>
                    <a:pt x="8259" y="95"/>
                  </a:lnTo>
                  <a:lnTo>
                    <a:pt x="7940" y="124"/>
                  </a:lnTo>
                  <a:lnTo>
                    <a:pt x="7629" y="153"/>
                  </a:lnTo>
                  <a:lnTo>
                    <a:pt x="7327" y="189"/>
                  </a:lnTo>
                  <a:lnTo>
                    <a:pt x="7025" y="233"/>
                  </a:lnTo>
                  <a:lnTo>
                    <a:pt x="6723" y="284"/>
                  </a:lnTo>
                  <a:lnTo>
                    <a:pt x="6430" y="335"/>
                  </a:lnTo>
                  <a:lnTo>
                    <a:pt x="6136" y="393"/>
                  </a:lnTo>
                  <a:lnTo>
                    <a:pt x="5851" y="451"/>
                  </a:lnTo>
                  <a:lnTo>
                    <a:pt x="5567" y="516"/>
                  </a:lnTo>
                  <a:lnTo>
                    <a:pt x="5291" y="589"/>
                  </a:lnTo>
                  <a:lnTo>
                    <a:pt x="5014" y="669"/>
                  </a:lnTo>
                  <a:lnTo>
                    <a:pt x="4747" y="749"/>
                  </a:lnTo>
                  <a:lnTo>
                    <a:pt x="4488" y="836"/>
                  </a:lnTo>
                  <a:lnTo>
                    <a:pt x="4229" y="930"/>
                  </a:lnTo>
                  <a:lnTo>
                    <a:pt x="3979" y="1032"/>
                  </a:lnTo>
                  <a:lnTo>
                    <a:pt x="3737" y="1134"/>
                  </a:lnTo>
                  <a:lnTo>
                    <a:pt x="3496" y="1243"/>
                  </a:lnTo>
                  <a:lnTo>
                    <a:pt x="3263" y="1359"/>
                  </a:lnTo>
                  <a:lnTo>
                    <a:pt x="3038" y="1482"/>
                  </a:lnTo>
                  <a:lnTo>
                    <a:pt x="2823" y="1613"/>
                  </a:lnTo>
                  <a:lnTo>
                    <a:pt x="2607" y="1751"/>
                  </a:lnTo>
                  <a:lnTo>
                    <a:pt x="2400" y="1889"/>
                  </a:lnTo>
                  <a:lnTo>
                    <a:pt x="2201" y="2042"/>
                  </a:lnTo>
                  <a:lnTo>
                    <a:pt x="2011" y="2194"/>
                  </a:lnTo>
                  <a:lnTo>
                    <a:pt x="1830" y="2361"/>
                  </a:lnTo>
                  <a:lnTo>
                    <a:pt x="1649" y="2528"/>
                  </a:lnTo>
                  <a:lnTo>
                    <a:pt x="1485" y="2703"/>
                  </a:lnTo>
                  <a:lnTo>
                    <a:pt x="1321" y="2891"/>
                  </a:lnTo>
                  <a:lnTo>
                    <a:pt x="1174" y="3080"/>
                  </a:lnTo>
                  <a:lnTo>
                    <a:pt x="1028" y="3276"/>
                  </a:lnTo>
                  <a:lnTo>
                    <a:pt x="890" y="3487"/>
                  </a:lnTo>
                  <a:lnTo>
                    <a:pt x="769" y="3698"/>
                  </a:lnTo>
                  <a:lnTo>
                    <a:pt x="648" y="3916"/>
                  </a:lnTo>
                  <a:lnTo>
                    <a:pt x="545" y="4148"/>
                  </a:lnTo>
                  <a:lnTo>
                    <a:pt x="441" y="4388"/>
                  </a:lnTo>
                  <a:lnTo>
                    <a:pt x="355" y="4627"/>
                  </a:lnTo>
                  <a:lnTo>
                    <a:pt x="277" y="4882"/>
                  </a:lnTo>
                  <a:lnTo>
                    <a:pt x="208" y="5143"/>
                  </a:lnTo>
                  <a:lnTo>
                    <a:pt x="148" y="5419"/>
                  </a:lnTo>
                  <a:lnTo>
                    <a:pt x="96" y="5695"/>
                  </a:lnTo>
                  <a:lnTo>
                    <a:pt x="53" y="5979"/>
                  </a:lnTo>
                  <a:lnTo>
                    <a:pt x="27" y="6276"/>
                  </a:lnTo>
                  <a:lnTo>
                    <a:pt x="18" y="6509"/>
                  </a:lnTo>
                  <a:lnTo>
                    <a:pt x="10" y="6734"/>
                  </a:lnTo>
                  <a:lnTo>
                    <a:pt x="1" y="6959"/>
                  </a:lnTo>
                  <a:lnTo>
                    <a:pt x="10" y="7184"/>
                  </a:lnTo>
                  <a:lnTo>
                    <a:pt x="18" y="7402"/>
                  </a:lnTo>
                  <a:lnTo>
                    <a:pt x="35" y="7613"/>
                  </a:lnTo>
                  <a:lnTo>
                    <a:pt x="61" y="7824"/>
                  </a:lnTo>
                  <a:lnTo>
                    <a:pt x="87" y="8034"/>
                  </a:lnTo>
                  <a:lnTo>
                    <a:pt x="122" y="8238"/>
                  </a:lnTo>
                  <a:lnTo>
                    <a:pt x="156" y="8434"/>
                  </a:lnTo>
                  <a:lnTo>
                    <a:pt x="199" y="8637"/>
                  </a:lnTo>
                  <a:lnTo>
                    <a:pt x="251" y="8826"/>
                  </a:lnTo>
                  <a:lnTo>
                    <a:pt x="312" y="9022"/>
                  </a:lnTo>
                  <a:lnTo>
                    <a:pt x="372" y="9204"/>
                  </a:lnTo>
                  <a:lnTo>
                    <a:pt x="432" y="9393"/>
                  </a:lnTo>
                  <a:lnTo>
                    <a:pt x="501" y="9574"/>
                  </a:lnTo>
                  <a:lnTo>
                    <a:pt x="579" y="9749"/>
                  </a:lnTo>
                  <a:lnTo>
                    <a:pt x="665" y="9930"/>
                  </a:lnTo>
                  <a:lnTo>
                    <a:pt x="752" y="10097"/>
                  </a:lnTo>
                  <a:lnTo>
                    <a:pt x="838" y="10272"/>
                  </a:lnTo>
                  <a:lnTo>
                    <a:pt x="933" y="10439"/>
                  </a:lnTo>
                  <a:lnTo>
                    <a:pt x="1036" y="10598"/>
                  </a:lnTo>
                  <a:lnTo>
                    <a:pt x="1140" y="10758"/>
                  </a:lnTo>
                  <a:lnTo>
                    <a:pt x="1244" y="10918"/>
                  </a:lnTo>
                  <a:lnTo>
                    <a:pt x="1356" y="11071"/>
                  </a:lnTo>
                  <a:lnTo>
                    <a:pt x="1476" y="11223"/>
                  </a:lnTo>
                  <a:lnTo>
                    <a:pt x="1597" y="11376"/>
                  </a:lnTo>
                  <a:lnTo>
                    <a:pt x="1727" y="11521"/>
                  </a:lnTo>
                  <a:lnTo>
                    <a:pt x="1986" y="11804"/>
                  </a:lnTo>
                  <a:lnTo>
                    <a:pt x="2270" y="12080"/>
                  </a:lnTo>
                  <a:lnTo>
                    <a:pt x="2564" y="12349"/>
                  </a:lnTo>
                  <a:lnTo>
                    <a:pt x="2874" y="12603"/>
                  </a:lnTo>
                  <a:lnTo>
                    <a:pt x="3194" y="12843"/>
                  </a:lnTo>
                  <a:lnTo>
                    <a:pt x="3530" y="13083"/>
                  </a:lnTo>
                  <a:lnTo>
                    <a:pt x="3875" y="13308"/>
                  </a:lnTo>
                  <a:lnTo>
                    <a:pt x="4238" y="13526"/>
                  </a:lnTo>
                  <a:lnTo>
                    <a:pt x="4609" y="13729"/>
                  </a:lnTo>
                  <a:lnTo>
                    <a:pt x="4988" y="13933"/>
                  </a:lnTo>
                  <a:lnTo>
                    <a:pt x="5377" y="14121"/>
                  </a:lnTo>
                  <a:lnTo>
                    <a:pt x="5782" y="14310"/>
                  </a:lnTo>
                  <a:lnTo>
                    <a:pt x="6188" y="14485"/>
                  </a:lnTo>
                  <a:lnTo>
                    <a:pt x="6611" y="14652"/>
                  </a:lnTo>
                  <a:lnTo>
                    <a:pt x="7034" y="14812"/>
                  </a:lnTo>
                  <a:lnTo>
                    <a:pt x="7465" y="14964"/>
                  </a:lnTo>
                  <a:lnTo>
                    <a:pt x="7896" y="15109"/>
                  </a:lnTo>
                  <a:lnTo>
                    <a:pt x="8345" y="15255"/>
                  </a:lnTo>
                  <a:lnTo>
                    <a:pt x="8380" y="14768"/>
                  </a:lnTo>
                  <a:lnTo>
                    <a:pt x="8423" y="14289"/>
                  </a:lnTo>
                  <a:lnTo>
                    <a:pt x="8492" y="13795"/>
                  </a:lnTo>
                  <a:lnTo>
                    <a:pt x="8561" y="13308"/>
                  </a:lnTo>
                  <a:lnTo>
                    <a:pt x="8656" y="12814"/>
                  </a:lnTo>
                  <a:lnTo>
                    <a:pt x="8759" y="12313"/>
                  </a:lnTo>
                  <a:lnTo>
                    <a:pt x="8880" y="11812"/>
                  </a:lnTo>
                  <a:lnTo>
                    <a:pt x="9018" y="11318"/>
                  </a:lnTo>
                  <a:lnTo>
                    <a:pt x="9156" y="10816"/>
                  </a:lnTo>
                  <a:lnTo>
                    <a:pt x="9320" y="10315"/>
                  </a:lnTo>
                  <a:lnTo>
                    <a:pt x="9493" y="9814"/>
                  </a:lnTo>
                  <a:lnTo>
                    <a:pt x="9674" y="9313"/>
                  </a:lnTo>
                  <a:lnTo>
                    <a:pt x="9873" y="8819"/>
                  </a:lnTo>
                  <a:lnTo>
                    <a:pt x="10080" y="8318"/>
                  </a:lnTo>
                  <a:lnTo>
                    <a:pt x="10304" y="7824"/>
                  </a:lnTo>
                  <a:lnTo>
                    <a:pt x="10528" y="7337"/>
                  </a:lnTo>
                  <a:lnTo>
                    <a:pt x="10779" y="6850"/>
                  </a:lnTo>
                  <a:lnTo>
                    <a:pt x="11029" y="6364"/>
                  </a:lnTo>
                  <a:lnTo>
                    <a:pt x="11296" y="5884"/>
                  </a:lnTo>
                  <a:lnTo>
                    <a:pt x="11572" y="5412"/>
                  </a:lnTo>
                  <a:lnTo>
                    <a:pt x="11857" y="4947"/>
                  </a:lnTo>
                  <a:lnTo>
                    <a:pt x="12151" y="4482"/>
                  </a:lnTo>
                  <a:lnTo>
                    <a:pt x="12461" y="4025"/>
                  </a:lnTo>
                  <a:lnTo>
                    <a:pt x="12780" y="3574"/>
                  </a:lnTo>
                  <a:lnTo>
                    <a:pt x="13100" y="3138"/>
                  </a:lnTo>
                  <a:lnTo>
                    <a:pt x="13436" y="2703"/>
                  </a:lnTo>
                  <a:lnTo>
                    <a:pt x="13781" y="2281"/>
                  </a:lnTo>
                  <a:lnTo>
                    <a:pt x="14135" y="1860"/>
                  </a:lnTo>
                  <a:lnTo>
                    <a:pt x="14489" y="1460"/>
                  </a:lnTo>
                  <a:lnTo>
                    <a:pt x="14860" y="1061"/>
                  </a:lnTo>
                  <a:lnTo>
                    <a:pt x="15240" y="676"/>
                  </a:lnTo>
                  <a:lnTo>
                    <a:pt x="15619" y="305"/>
                  </a:lnTo>
                  <a:lnTo>
                    <a:pt x="14938" y="233"/>
                  </a:lnTo>
                  <a:lnTo>
                    <a:pt x="14256" y="167"/>
                  </a:lnTo>
                  <a:lnTo>
                    <a:pt x="13574" y="117"/>
                  </a:lnTo>
                  <a:lnTo>
                    <a:pt x="12893" y="66"/>
                  </a:lnTo>
                  <a:lnTo>
                    <a:pt x="12211" y="37"/>
                  </a:lnTo>
                  <a:lnTo>
                    <a:pt x="11538" y="8"/>
                  </a:lnTo>
                  <a:lnTo>
                    <a:pt x="1086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6239975" y="-2316625"/>
              <a:ext cx="466850" cy="495425"/>
            </a:xfrm>
            <a:custGeom>
              <a:avLst/>
              <a:gdLst/>
              <a:ahLst/>
              <a:cxnLst/>
              <a:rect l="l" t="t" r="r" b="b"/>
              <a:pathLst>
                <a:path w="18674" h="19817" extrusionOk="0">
                  <a:moveTo>
                    <a:pt x="16568" y="1"/>
                  </a:moveTo>
                  <a:lnTo>
                    <a:pt x="15990" y="306"/>
                  </a:lnTo>
                  <a:lnTo>
                    <a:pt x="15420" y="611"/>
                  </a:lnTo>
                  <a:lnTo>
                    <a:pt x="14851" y="923"/>
                  </a:lnTo>
                  <a:lnTo>
                    <a:pt x="14281" y="1236"/>
                  </a:lnTo>
                  <a:lnTo>
                    <a:pt x="13720" y="1555"/>
                  </a:lnTo>
                  <a:lnTo>
                    <a:pt x="13168" y="1875"/>
                  </a:lnTo>
                  <a:lnTo>
                    <a:pt x="12063" y="2522"/>
                  </a:lnTo>
                  <a:lnTo>
                    <a:pt x="10976" y="3183"/>
                  </a:lnTo>
                  <a:lnTo>
                    <a:pt x="9906" y="3851"/>
                  </a:lnTo>
                  <a:lnTo>
                    <a:pt x="8845" y="4534"/>
                  </a:lnTo>
                  <a:lnTo>
                    <a:pt x="7809" y="5231"/>
                  </a:lnTo>
                  <a:lnTo>
                    <a:pt x="6782" y="5936"/>
                  </a:lnTo>
                  <a:lnTo>
                    <a:pt x="5764" y="6647"/>
                  </a:lnTo>
                  <a:lnTo>
                    <a:pt x="4772" y="7374"/>
                  </a:lnTo>
                  <a:lnTo>
                    <a:pt x="3788" y="8115"/>
                  </a:lnTo>
                  <a:lnTo>
                    <a:pt x="2822" y="8856"/>
                  </a:lnTo>
                  <a:lnTo>
                    <a:pt x="1864" y="9611"/>
                  </a:lnTo>
                  <a:lnTo>
                    <a:pt x="923" y="10381"/>
                  </a:lnTo>
                  <a:lnTo>
                    <a:pt x="0" y="11151"/>
                  </a:lnTo>
                  <a:lnTo>
                    <a:pt x="708" y="11660"/>
                  </a:lnTo>
                  <a:lnTo>
                    <a:pt x="1415" y="12175"/>
                  </a:lnTo>
                  <a:lnTo>
                    <a:pt x="2114" y="12698"/>
                  </a:lnTo>
                  <a:lnTo>
                    <a:pt x="2813" y="13221"/>
                  </a:lnTo>
                  <a:lnTo>
                    <a:pt x="3503" y="13752"/>
                  </a:lnTo>
                  <a:lnTo>
                    <a:pt x="4194" y="14289"/>
                  </a:lnTo>
                  <a:lnTo>
                    <a:pt x="4884" y="14827"/>
                  </a:lnTo>
                  <a:lnTo>
                    <a:pt x="5566" y="15371"/>
                  </a:lnTo>
                  <a:lnTo>
                    <a:pt x="6247" y="15916"/>
                  </a:lnTo>
                  <a:lnTo>
                    <a:pt x="6912" y="16468"/>
                  </a:lnTo>
                  <a:lnTo>
                    <a:pt x="7585" y="17020"/>
                  </a:lnTo>
                  <a:lnTo>
                    <a:pt x="8241" y="17580"/>
                  </a:lnTo>
                  <a:lnTo>
                    <a:pt x="8897" y="18139"/>
                  </a:lnTo>
                  <a:lnTo>
                    <a:pt x="9544" y="18698"/>
                  </a:lnTo>
                  <a:lnTo>
                    <a:pt x="10182" y="19258"/>
                  </a:lnTo>
                  <a:lnTo>
                    <a:pt x="10812" y="19817"/>
                  </a:lnTo>
                  <a:lnTo>
                    <a:pt x="11270" y="19570"/>
                  </a:lnTo>
                  <a:lnTo>
                    <a:pt x="11735" y="19330"/>
                  </a:lnTo>
                  <a:lnTo>
                    <a:pt x="12201" y="19091"/>
                  </a:lnTo>
                  <a:lnTo>
                    <a:pt x="12667" y="18858"/>
                  </a:lnTo>
                  <a:lnTo>
                    <a:pt x="13142" y="18633"/>
                  </a:lnTo>
                  <a:lnTo>
                    <a:pt x="13625" y="18408"/>
                  </a:lnTo>
                  <a:lnTo>
                    <a:pt x="14108" y="18197"/>
                  </a:lnTo>
                  <a:lnTo>
                    <a:pt x="14592" y="17986"/>
                  </a:lnTo>
                  <a:lnTo>
                    <a:pt x="15084" y="17783"/>
                  </a:lnTo>
                  <a:lnTo>
                    <a:pt x="15584" y="17587"/>
                  </a:lnTo>
                  <a:lnTo>
                    <a:pt x="16085" y="17391"/>
                  </a:lnTo>
                  <a:lnTo>
                    <a:pt x="16594" y="17209"/>
                  </a:lnTo>
                  <a:lnTo>
                    <a:pt x="17103" y="17028"/>
                  </a:lnTo>
                  <a:lnTo>
                    <a:pt x="17620" y="16861"/>
                  </a:lnTo>
                  <a:lnTo>
                    <a:pt x="18147" y="16693"/>
                  </a:lnTo>
                  <a:lnTo>
                    <a:pt x="18673" y="16541"/>
                  </a:lnTo>
                  <a:lnTo>
                    <a:pt x="18380" y="14485"/>
                  </a:lnTo>
                  <a:lnTo>
                    <a:pt x="18086" y="12430"/>
                  </a:lnTo>
                  <a:lnTo>
                    <a:pt x="17810" y="10374"/>
                  </a:lnTo>
                  <a:lnTo>
                    <a:pt x="17543" y="8304"/>
                  </a:lnTo>
                  <a:lnTo>
                    <a:pt x="17284" y="6241"/>
                  </a:lnTo>
                  <a:lnTo>
                    <a:pt x="17034" y="4163"/>
                  </a:lnTo>
                  <a:lnTo>
                    <a:pt x="16792" y="2086"/>
                  </a:lnTo>
                  <a:lnTo>
                    <a:pt x="165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6612325" y="-1997375"/>
              <a:ext cx="565000" cy="501250"/>
            </a:xfrm>
            <a:custGeom>
              <a:avLst/>
              <a:gdLst/>
              <a:ahLst/>
              <a:cxnLst/>
              <a:rect l="l" t="t" r="r" b="b"/>
              <a:pathLst>
                <a:path w="22600" h="20050" extrusionOk="0">
                  <a:moveTo>
                    <a:pt x="13004" y="1"/>
                  </a:moveTo>
                  <a:lnTo>
                    <a:pt x="12072" y="858"/>
                  </a:lnTo>
                  <a:lnTo>
                    <a:pt x="11149" y="1723"/>
                  </a:lnTo>
                  <a:lnTo>
                    <a:pt x="10252" y="2601"/>
                  </a:lnTo>
                  <a:lnTo>
                    <a:pt x="9363" y="3488"/>
                  </a:lnTo>
                  <a:lnTo>
                    <a:pt x="8491" y="4388"/>
                  </a:lnTo>
                  <a:lnTo>
                    <a:pt x="7637" y="5296"/>
                  </a:lnTo>
                  <a:lnTo>
                    <a:pt x="6800" y="6212"/>
                  </a:lnTo>
                  <a:lnTo>
                    <a:pt x="5980" y="7141"/>
                  </a:lnTo>
                  <a:lnTo>
                    <a:pt x="5169" y="8078"/>
                  </a:lnTo>
                  <a:lnTo>
                    <a:pt x="4384" y="9023"/>
                  </a:lnTo>
                  <a:lnTo>
                    <a:pt x="3607" y="9982"/>
                  </a:lnTo>
                  <a:lnTo>
                    <a:pt x="2857" y="10948"/>
                  </a:lnTo>
                  <a:lnTo>
                    <a:pt x="2115" y="11921"/>
                  </a:lnTo>
                  <a:lnTo>
                    <a:pt x="1390" y="12902"/>
                  </a:lnTo>
                  <a:lnTo>
                    <a:pt x="691" y="13897"/>
                  </a:lnTo>
                  <a:lnTo>
                    <a:pt x="0" y="14892"/>
                  </a:lnTo>
                  <a:lnTo>
                    <a:pt x="302" y="15023"/>
                  </a:lnTo>
                  <a:lnTo>
                    <a:pt x="604" y="15161"/>
                  </a:lnTo>
                  <a:lnTo>
                    <a:pt x="898" y="15299"/>
                  </a:lnTo>
                  <a:lnTo>
                    <a:pt x="1191" y="15444"/>
                  </a:lnTo>
                  <a:lnTo>
                    <a:pt x="1769" y="15742"/>
                  </a:lnTo>
                  <a:lnTo>
                    <a:pt x="2339" y="16054"/>
                  </a:lnTo>
                  <a:lnTo>
                    <a:pt x="3469" y="16679"/>
                  </a:lnTo>
                  <a:lnTo>
                    <a:pt x="4022" y="16977"/>
                  </a:lnTo>
                  <a:lnTo>
                    <a:pt x="4565" y="17253"/>
                  </a:lnTo>
                  <a:lnTo>
                    <a:pt x="5419" y="17638"/>
                  </a:lnTo>
                  <a:lnTo>
                    <a:pt x="6274" y="18008"/>
                  </a:lnTo>
                  <a:lnTo>
                    <a:pt x="7128" y="18371"/>
                  </a:lnTo>
                  <a:lnTo>
                    <a:pt x="7991" y="18720"/>
                  </a:lnTo>
                  <a:lnTo>
                    <a:pt x="8862" y="19062"/>
                  </a:lnTo>
                  <a:lnTo>
                    <a:pt x="9734" y="19388"/>
                  </a:lnTo>
                  <a:lnTo>
                    <a:pt x="11486" y="20049"/>
                  </a:lnTo>
                  <a:lnTo>
                    <a:pt x="12064" y="19250"/>
                  </a:lnTo>
                  <a:lnTo>
                    <a:pt x="12357" y="18851"/>
                  </a:lnTo>
                  <a:lnTo>
                    <a:pt x="12659" y="18459"/>
                  </a:lnTo>
                  <a:lnTo>
                    <a:pt x="12961" y="18066"/>
                  </a:lnTo>
                  <a:lnTo>
                    <a:pt x="13263" y="17681"/>
                  </a:lnTo>
                  <a:lnTo>
                    <a:pt x="13574" y="17296"/>
                  </a:lnTo>
                  <a:lnTo>
                    <a:pt x="13884" y="16919"/>
                  </a:lnTo>
                  <a:lnTo>
                    <a:pt x="14204" y="16541"/>
                  </a:lnTo>
                  <a:lnTo>
                    <a:pt x="14532" y="16170"/>
                  </a:lnTo>
                  <a:lnTo>
                    <a:pt x="14851" y="15800"/>
                  </a:lnTo>
                  <a:lnTo>
                    <a:pt x="15179" y="15437"/>
                  </a:lnTo>
                  <a:lnTo>
                    <a:pt x="15515" y="15074"/>
                  </a:lnTo>
                  <a:lnTo>
                    <a:pt x="15852" y="14710"/>
                  </a:lnTo>
                  <a:lnTo>
                    <a:pt x="16197" y="14362"/>
                  </a:lnTo>
                  <a:lnTo>
                    <a:pt x="16542" y="14006"/>
                  </a:lnTo>
                  <a:lnTo>
                    <a:pt x="16887" y="13657"/>
                  </a:lnTo>
                  <a:lnTo>
                    <a:pt x="17241" y="13316"/>
                  </a:lnTo>
                  <a:lnTo>
                    <a:pt x="17595" y="12974"/>
                  </a:lnTo>
                  <a:lnTo>
                    <a:pt x="17957" y="12640"/>
                  </a:lnTo>
                  <a:lnTo>
                    <a:pt x="18320" y="12313"/>
                  </a:lnTo>
                  <a:lnTo>
                    <a:pt x="18691" y="11986"/>
                  </a:lnTo>
                  <a:lnTo>
                    <a:pt x="19062" y="11660"/>
                  </a:lnTo>
                  <a:lnTo>
                    <a:pt x="19442" y="11340"/>
                  </a:lnTo>
                  <a:lnTo>
                    <a:pt x="19821" y="11028"/>
                  </a:lnTo>
                  <a:lnTo>
                    <a:pt x="20210" y="10715"/>
                  </a:lnTo>
                  <a:lnTo>
                    <a:pt x="20598" y="10410"/>
                  </a:lnTo>
                  <a:lnTo>
                    <a:pt x="20986" y="10105"/>
                  </a:lnTo>
                  <a:lnTo>
                    <a:pt x="21383" y="9815"/>
                  </a:lnTo>
                  <a:lnTo>
                    <a:pt x="21789" y="9517"/>
                  </a:lnTo>
                  <a:lnTo>
                    <a:pt x="22194" y="9233"/>
                  </a:lnTo>
                  <a:lnTo>
                    <a:pt x="22600" y="8950"/>
                  </a:lnTo>
                  <a:lnTo>
                    <a:pt x="21978" y="8420"/>
                  </a:lnTo>
                  <a:lnTo>
                    <a:pt x="21357" y="7890"/>
                  </a:lnTo>
                  <a:lnTo>
                    <a:pt x="20736" y="7352"/>
                  </a:lnTo>
                  <a:lnTo>
                    <a:pt x="20123" y="6807"/>
                  </a:lnTo>
                  <a:lnTo>
                    <a:pt x="19502" y="6255"/>
                  </a:lnTo>
                  <a:lnTo>
                    <a:pt x="18889" y="5703"/>
                  </a:lnTo>
                  <a:lnTo>
                    <a:pt x="18285" y="5151"/>
                  </a:lnTo>
                  <a:lnTo>
                    <a:pt x="17681" y="4585"/>
                  </a:lnTo>
                  <a:lnTo>
                    <a:pt x="17077" y="4025"/>
                  </a:lnTo>
                  <a:lnTo>
                    <a:pt x="16482" y="3459"/>
                  </a:lnTo>
                  <a:lnTo>
                    <a:pt x="15886" y="2885"/>
                  </a:lnTo>
                  <a:lnTo>
                    <a:pt x="15300" y="2311"/>
                  </a:lnTo>
                  <a:lnTo>
                    <a:pt x="14713" y="1737"/>
                  </a:lnTo>
                  <a:lnTo>
                    <a:pt x="14143" y="1156"/>
                  </a:lnTo>
                  <a:lnTo>
                    <a:pt x="13565" y="582"/>
                  </a:lnTo>
                  <a:lnTo>
                    <a:pt x="1300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7445450" y="-436900"/>
              <a:ext cx="1027725" cy="497800"/>
            </a:xfrm>
            <a:custGeom>
              <a:avLst/>
              <a:gdLst/>
              <a:ahLst/>
              <a:cxnLst/>
              <a:rect l="l" t="t" r="r" b="b"/>
              <a:pathLst>
                <a:path w="41109" h="19912" extrusionOk="0">
                  <a:moveTo>
                    <a:pt x="22919" y="1"/>
                  </a:moveTo>
                  <a:lnTo>
                    <a:pt x="22280" y="15"/>
                  </a:lnTo>
                  <a:lnTo>
                    <a:pt x="21642" y="45"/>
                  </a:lnTo>
                  <a:lnTo>
                    <a:pt x="21012" y="88"/>
                  </a:lnTo>
                  <a:lnTo>
                    <a:pt x="20382" y="139"/>
                  </a:lnTo>
                  <a:lnTo>
                    <a:pt x="19769" y="204"/>
                  </a:lnTo>
                  <a:lnTo>
                    <a:pt x="19165" y="277"/>
                  </a:lnTo>
                  <a:lnTo>
                    <a:pt x="18578" y="364"/>
                  </a:lnTo>
                  <a:lnTo>
                    <a:pt x="18000" y="459"/>
                  </a:lnTo>
                  <a:lnTo>
                    <a:pt x="17439" y="568"/>
                  </a:lnTo>
                  <a:lnTo>
                    <a:pt x="16887" y="684"/>
                  </a:lnTo>
                  <a:lnTo>
                    <a:pt x="16344" y="807"/>
                  </a:lnTo>
                  <a:lnTo>
                    <a:pt x="15817" y="945"/>
                  </a:lnTo>
                  <a:lnTo>
                    <a:pt x="15299" y="1091"/>
                  </a:lnTo>
                  <a:lnTo>
                    <a:pt x="14790" y="1250"/>
                  </a:lnTo>
                  <a:lnTo>
                    <a:pt x="14290" y="1417"/>
                  </a:lnTo>
                  <a:lnTo>
                    <a:pt x="13807" y="1592"/>
                  </a:lnTo>
                  <a:lnTo>
                    <a:pt x="13332" y="1781"/>
                  </a:lnTo>
                  <a:lnTo>
                    <a:pt x="12875" y="1969"/>
                  </a:lnTo>
                  <a:lnTo>
                    <a:pt x="12417" y="2173"/>
                  </a:lnTo>
                  <a:lnTo>
                    <a:pt x="11977" y="2384"/>
                  </a:lnTo>
                  <a:lnTo>
                    <a:pt x="11546" y="2609"/>
                  </a:lnTo>
                  <a:lnTo>
                    <a:pt x="11123" y="2834"/>
                  </a:lnTo>
                  <a:lnTo>
                    <a:pt x="10709" y="3074"/>
                  </a:lnTo>
                  <a:lnTo>
                    <a:pt x="10303" y="3321"/>
                  </a:lnTo>
                  <a:lnTo>
                    <a:pt x="9915" y="3575"/>
                  </a:lnTo>
                  <a:lnTo>
                    <a:pt x="9527" y="3836"/>
                  </a:lnTo>
                  <a:lnTo>
                    <a:pt x="9156" y="4105"/>
                  </a:lnTo>
                  <a:lnTo>
                    <a:pt x="8793" y="4381"/>
                  </a:lnTo>
                  <a:lnTo>
                    <a:pt x="8439" y="4664"/>
                  </a:lnTo>
                  <a:lnTo>
                    <a:pt x="8086" y="4955"/>
                  </a:lnTo>
                  <a:lnTo>
                    <a:pt x="7749" y="5253"/>
                  </a:lnTo>
                  <a:lnTo>
                    <a:pt x="7421" y="5558"/>
                  </a:lnTo>
                  <a:lnTo>
                    <a:pt x="7102" y="5870"/>
                  </a:lnTo>
                  <a:lnTo>
                    <a:pt x="6783" y="6190"/>
                  </a:lnTo>
                  <a:lnTo>
                    <a:pt x="6481" y="6509"/>
                  </a:lnTo>
                  <a:lnTo>
                    <a:pt x="6187" y="6844"/>
                  </a:lnTo>
                  <a:lnTo>
                    <a:pt x="5894" y="7178"/>
                  </a:lnTo>
                  <a:lnTo>
                    <a:pt x="5609" y="7519"/>
                  </a:lnTo>
                  <a:lnTo>
                    <a:pt x="5342" y="7868"/>
                  </a:lnTo>
                  <a:lnTo>
                    <a:pt x="5074" y="8224"/>
                  </a:lnTo>
                  <a:lnTo>
                    <a:pt x="4815" y="8587"/>
                  </a:lnTo>
                  <a:lnTo>
                    <a:pt x="4565" y="8950"/>
                  </a:lnTo>
                  <a:lnTo>
                    <a:pt x="4315" y="9321"/>
                  </a:lnTo>
                  <a:lnTo>
                    <a:pt x="4073" y="9691"/>
                  </a:lnTo>
                  <a:lnTo>
                    <a:pt x="3849" y="10076"/>
                  </a:lnTo>
                  <a:lnTo>
                    <a:pt x="3616" y="10454"/>
                  </a:lnTo>
                  <a:lnTo>
                    <a:pt x="3400" y="10846"/>
                  </a:lnTo>
                  <a:lnTo>
                    <a:pt x="3184" y="11238"/>
                  </a:lnTo>
                  <a:lnTo>
                    <a:pt x="2977" y="11638"/>
                  </a:lnTo>
                  <a:lnTo>
                    <a:pt x="2779" y="12037"/>
                  </a:lnTo>
                  <a:lnTo>
                    <a:pt x="2589" y="12444"/>
                  </a:lnTo>
                  <a:lnTo>
                    <a:pt x="2399" y="12851"/>
                  </a:lnTo>
                  <a:lnTo>
                    <a:pt x="2209" y="13265"/>
                  </a:lnTo>
                  <a:lnTo>
                    <a:pt x="2037" y="13679"/>
                  </a:lnTo>
                  <a:lnTo>
                    <a:pt x="1855" y="14093"/>
                  </a:lnTo>
                  <a:lnTo>
                    <a:pt x="1692" y="14514"/>
                  </a:lnTo>
                  <a:lnTo>
                    <a:pt x="1528" y="14943"/>
                  </a:lnTo>
                  <a:lnTo>
                    <a:pt x="1372" y="15371"/>
                  </a:lnTo>
                  <a:lnTo>
                    <a:pt x="1062" y="16229"/>
                  </a:lnTo>
                  <a:lnTo>
                    <a:pt x="777" y="17100"/>
                  </a:lnTo>
                  <a:lnTo>
                    <a:pt x="501" y="17979"/>
                  </a:lnTo>
                  <a:lnTo>
                    <a:pt x="250" y="18865"/>
                  </a:lnTo>
                  <a:lnTo>
                    <a:pt x="0" y="19752"/>
                  </a:lnTo>
                  <a:lnTo>
                    <a:pt x="1226" y="19635"/>
                  </a:lnTo>
                  <a:lnTo>
                    <a:pt x="2451" y="19526"/>
                  </a:lnTo>
                  <a:lnTo>
                    <a:pt x="3676" y="19432"/>
                  </a:lnTo>
                  <a:lnTo>
                    <a:pt x="4910" y="19345"/>
                  </a:lnTo>
                  <a:lnTo>
                    <a:pt x="6153" y="19272"/>
                  </a:lnTo>
                  <a:lnTo>
                    <a:pt x="7387" y="19214"/>
                  </a:lnTo>
                  <a:lnTo>
                    <a:pt x="8629" y="19156"/>
                  </a:lnTo>
                  <a:lnTo>
                    <a:pt x="9872" y="19120"/>
                  </a:lnTo>
                  <a:lnTo>
                    <a:pt x="11123" y="19083"/>
                  </a:lnTo>
                  <a:lnTo>
                    <a:pt x="12366" y="19062"/>
                  </a:lnTo>
                  <a:lnTo>
                    <a:pt x="13617" y="19047"/>
                  </a:lnTo>
                  <a:lnTo>
                    <a:pt x="14868" y="19032"/>
                  </a:lnTo>
                  <a:lnTo>
                    <a:pt x="16119" y="19032"/>
                  </a:lnTo>
                  <a:lnTo>
                    <a:pt x="17379" y="19040"/>
                  </a:lnTo>
                  <a:lnTo>
                    <a:pt x="18630" y="19054"/>
                  </a:lnTo>
                  <a:lnTo>
                    <a:pt x="19890" y="19069"/>
                  </a:lnTo>
                  <a:lnTo>
                    <a:pt x="21141" y="19098"/>
                  </a:lnTo>
                  <a:lnTo>
                    <a:pt x="22392" y="19127"/>
                  </a:lnTo>
                  <a:lnTo>
                    <a:pt x="24904" y="19192"/>
                  </a:lnTo>
                  <a:lnTo>
                    <a:pt x="27406" y="19279"/>
                  </a:lnTo>
                  <a:lnTo>
                    <a:pt x="29908" y="19367"/>
                  </a:lnTo>
                  <a:lnTo>
                    <a:pt x="34887" y="19563"/>
                  </a:lnTo>
                  <a:lnTo>
                    <a:pt x="37355" y="19664"/>
                  </a:lnTo>
                  <a:lnTo>
                    <a:pt x="39814" y="19752"/>
                  </a:lnTo>
                  <a:lnTo>
                    <a:pt x="39935" y="19759"/>
                  </a:lnTo>
                  <a:lnTo>
                    <a:pt x="40056" y="19766"/>
                  </a:lnTo>
                  <a:lnTo>
                    <a:pt x="40168" y="19781"/>
                  </a:lnTo>
                  <a:lnTo>
                    <a:pt x="40272" y="19802"/>
                  </a:lnTo>
                  <a:lnTo>
                    <a:pt x="40479" y="19853"/>
                  </a:lnTo>
                  <a:lnTo>
                    <a:pt x="40669" y="19911"/>
                  </a:lnTo>
                  <a:lnTo>
                    <a:pt x="40772" y="19040"/>
                  </a:lnTo>
                  <a:lnTo>
                    <a:pt x="40876" y="18161"/>
                  </a:lnTo>
                  <a:lnTo>
                    <a:pt x="40962" y="17267"/>
                  </a:lnTo>
                  <a:lnTo>
                    <a:pt x="41040" y="16367"/>
                  </a:lnTo>
                  <a:lnTo>
                    <a:pt x="41066" y="15909"/>
                  </a:lnTo>
                  <a:lnTo>
                    <a:pt x="41092" y="15459"/>
                  </a:lnTo>
                  <a:lnTo>
                    <a:pt x="41109" y="15008"/>
                  </a:lnTo>
                  <a:lnTo>
                    <a:pt x="41109" y="14551"/>
                  </a:lnTo>
                  <a:lnTo>
                    <a:pt x="41109" y="14100"/>
                  </a:lnTo>
                  <a:lnTo>
                    <a:pt x="41100" y="13650"/>
                  </a:lnTo>
                  <a:lnTo>
                    <a:pt x="41083" y="13192"/>
                  </a:lnTo>
                  <a:lnTo>
                    <a:pt x="41057" y="12742"/>
                  </a:lnTo>
                  <a:lnTo>
                    <a:pt x="41022" y="12299"/>
                  </a:lnTo>
                  <a:lnTo>
                    <a:pt x="40971" y="11848"/>
                  </a:lnTo>
                  <a:lnTo>
                    <a:pt x="40902" y="11405"/>
                  </a:lnTo>
                  <a:lnTo>
                    <a:pt x="40833" y="10969"/>
                  </a:lnTo>
                  <a:lnTo>
                    <a:pt x="40738" y="10534"/>
                  </a:lnTo>
                  <a:lnTo>
                    <a:pt x="40643" y="10098"/>
                  </a:lnTo>
                  <a:lnTo>
                    <a:pt x="40522" y="9669"/>
                  </a:lnTo>
                  <a:lnTo>
                    <a:pt x="40384" y="9248"/>
                  </a:lnTo>
                  <a:lnTo>
                    <a:pt x="40237" y="8827"/>
                  </a:lnTo>
                  <a:lnTo>
                    <a:pt x="40073" y="8413"/>
                  </a:lnTo>
                  <a:lnTo>
                    <a:pt x="39892" y="8006"/>
                  </a:lnTo>
                  <a:lnTo>
                    <a:pt x="39685" y="7606"/>
                  </a:lnTo>
                  <a:lnTo>
                    <a:pt x="39581" y="7403"/>
                  </a:lnTo>
                  <a:lnTo>
                    <a:pt x="39469" y="7207"/>
                  </a:lnTo>
                  <a:lnTo>
                    <a:pt x="39348" y="7011"/>
                  </a:lnTo>
                  <a:lnTo>
                    <a:pt x="39228" y="6822"/>
                  </a:lnTo>
                  <a:lnTo>
                    <a:pt x="39098" y="6626"/>
                  </a:lnTo>
                  <a:lnTo>
                    <a:pt x="38969" y="6437"/>
                  </a:lnTo>
                  <a:lnTo>
                    <a:pt x="38831" y="6248"/>
                  </a:lnTo>
                  <a:lnTo>
                    <a:pt x="38684" y="6066"/>
                  </a:lnTo>
                  <a:lnTo>
                    <a:pt x="38494" y="5827"/>
                  </a:lnTo>
                  <a:lnTo>
                    <a:pt x="38304" y="5594"/>
                  </a:lnTo>
                  <a:lnTo>
                    <a:pt x="38106" y="5376"/>
                  </a:lnTo>
                  <a:lnTo>
                    <a:pt x="37899" y="5151"/>
                  </a:lnTo>
                  <a:lnTo>
                    <a:pt x="37692" y="4940"/>
                  </a:lnTo>
                  <a:lnTo>
                    <a:pt x="37476" y="4730"/>
                  </a:lnTo>
                  <a:lnTo>
                    <a:pt x="37260" y="4526"/>
                  </a:lnTo>
                  <a:lnTo>
                    <a:pt x="37036" y="4323"/>
                  </a:lnTo>
                  <a:lnTo>
                    <a:pt x="36812" y="4127"/>
                  </a:lnTo>
                  <a:lnTo>
                    <a:pt x="36579" y="3938"/>
                  </a:lnTo>
                  <a:lnTo>
                    <a:pt x="36337" y="3756"/>
                  </a:lnTo>
                  <a:lnTo>
                    <a:pt x="36095" y="3575"/>
                  </a:lnTo>
                  <a:lnTo>
                    <a:pt x="35854" y="3400"/>
                  </a:lnTo>
                  <a:lnTo>
                    <a:pt x="35603" y="3233"/>
                  </a:lnTo>
                  <a:lnTo>
                    <a:pt x="35353" y="3066"/>
                  </a:lnTo>
                  <a:lnTo>
                    <a:pt x="35094" y="2907"/>
                  </a:lnTo>
                  <a:lnTo>
                    <a:pt x="34836" y="2747"/>
                  </a:lnTo>
                  <a:lnTo>
                    <a:pt x="34568" y="2601"/>
                  </a:lnTo>
                  <a:lnTo>
                    <a:pt x="34301" y="2449"/>
                  </a:lnTo>
                  <a:lnTo>
                    <a:pt x="34033" y="2311"/>
                  </a:lnTo>
                  <a:lnTo>
                    <a:pt x="33757" y="2173"/>
                  </a:lnTo>
                  <a:lnTo>
                    <a:pt x="33481" y="2042"/>
                  </a:lnTo>
                  <a:lnTo>
                    <a:pt x="33196" y="1911"/>
                  </a:lnTo>
                  <a:lnTo>
                    <a:pt x="32911" y="1788"/>
                  </a:lnTo>
                  <a:lnTo>
                    <a:pt x="32626" y="1672"/>
                  </a:lnTo>
                  <a:lnTo>
                    <a:pt x="32333" y="1555"/>
                  </a:lnTo>
                  <a:lnTo>
                    <a:pt x="32048" y="1446"/>
                  </a:lnTo>
                  <a:lnTo>
                    <a:pt x="31755" y="1338"/>
                  </a:lnTo>
                  <a:lnTo>
                    <a:pt x="31453" y="1236"/>
                  </a:lnTo>
                  <a:lnTo>
                    <a:pt x="31151" y="1141"/>
                  </a:lnTo>
                  <a:lnTo>
                    <a:pt x="30858" y="1047"/>
                  </a:lnTo>
                  <a:lnTo>
                    <a:pt x="30547" y="960"/>
                  </a:lnTo>
                  <a:lnTo>
                    <a:pt x="30245" y="873"/>
                  </a:lnTo>
                  <a:lnTo>
                    <a:pt x="29934" y="793"/>
                  </a:lnTo>
                  <a:lnTo>
                    <a:pt x="29322" y="640"/>
                  </a:lnTo>
                  <a:lnTo>
                    <a:pt x="28692" y="509"/>
                  </a:lnTo>
                  <a:lnTo>
                    <a:pt x="28062" y="393"/>
                  </a:lnTo>
                  <a:lnTo>
                    <a:pt x="27423" y="292"/>
                  </a:lnTo>
                  <a:lnTo>
                    <a:pt x="26785" y="204"/>
                  </a:lnTo>
                  <a:lnTo>
                    <a:pt x="26146" y="139"/>
                  </a:lnTo>
                  <a:lnTo>
                    <a:pt x="25499" y="81"/>
                  </a:lnTo>
                  <a:lnTo>
                    <a:pt x="24852" y="37"/>
                  </a:lnTo>
                  <a:lnTo>
                    <a:pt x="24205" y="15"/>
                  </a:lnTo>
                  <a:lnTo>
                    <a:pt x="235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6840775" y="-1578775"/>
              <a:ext cx="475900" cy="496150"/>
            </a:xfrm>
            <a:custGeom>
              <a:avLst/>
              <a:gdLst/>
              <a:ahLst/>
              <a:cxnLst/>
              <a:rect l="l" t="t" r="r" b="b"/>
              <a:pathLst>
                <a:path w="19036" h="19846" extrusionOk="0">
                  <a:moveTo>
                    <a:pt x="7948" y="0"/>
                  </a:moveTo>
                  <a:lnTo>
                    <a:pt x="7344" y="974"/>
                  </a:lnTo>
                  <a:lnTo>
                    <a:pt x="6748" y="1962"/>
                  </a:lnTo>
                  <a:lnTo>
                    <a:pt x="6161" y="2957"/>
                  </a:lnTo>
                  <a:lnTo>
                    <a:pt x="5592" y="3959"/>
                  </a:lnTo>
                  <a:lnTo>
                    <a:pt x="5040" y="4962"/>
                  </a:lnTo>
                  <a:lnTo>
                    <a:pt x="4505" y="5979"/>
                  </a:lnTo>
                  <a:lnTo>
                    <a:pt x="3978" y="6996"/>
                  </a:lnTo>
                  <a:lnTo>
                    <a:pt x="3469" y="8027"/>
                  </a:lnTo>
                  <a:lnTo>
                    <a:pt x="2977" y="9058"/>
                  </a:lnTo>
                  <a:lnTo>
                    <a:pt x="2503" y="10097"/>
                  </a:lnTo>
                  <a:lnTo>
                    <a:pt x="2045" y="11143"/>
                  </a:lnTo>
                  <a:lnTo>
                    <a:pt x="1605" y="12196"/>
                  </a:lnTo>
                  <a:lnTo>
                    <a:pt x="1174" y="13250"/>
                  </a:lnTo>
                  <a:lnTo>
                    <a:pt x="768" y="14318"/>
                  </a:lnTo>
                  <a:lnTo>
                    <a:pt x="371" y="15385"/>
                  </a:lnTo>
                  <a:lnTo>
                    <a:pt x="0" y="16460"/>
                  </a:lnTo>
                  <a:lnTo>
                    <a:pt x="1588" y="16787"/>
                  </a:lnTo>
                  <a:lnTo>
                    <a:pt x="3193" y="17121"/>
                  </a:lnTo>
                  <a:lnTo>
                    <a:pt x="4004" y="17288"/>
                  </a:lnTo>
                  <a:lnTo>
                    <a:pt x="4815" y="17470"/>
                  </a:lnTo>
                  <a:lnTo>
                    <a:pt x="5626" y="17652"/>
                  </a:lnTo>
                  <a:lnTo>
                    <a:pt x="6438" y="17841"/>
                  </a:lnTo>
                  <a:lnTo>
                    <a:pt x="7240" y="18044"/>
                  </a:lnTo>
                  <a:lnTo>
                    <a:pt x="8034" y="18247"/>
                  </a:lnTo>
                  <a:lnTo>
                    <a:pt x="8819" y="18473"/>
                  </a:lnTo>
                  <a:lnTo>
                    <a:pt x="9596" y="18698"/>
                  </a:lnTo>
                  <a:lnTo>
                    <a:pt x="10355" y="18945"/>
                  </a:lnTo>
                  <a:lnTo>
                    <a:pt x="10735" y="19068"/>
                  </a:lnTo>
                  <a:lnTo>
                    <a:pt x="11106" y="19199"/>
                  </a:lnTo>
                  <a:lnTo>
                    <a:pt x="11477" y="19337"/>
                  </a:lnTo>
                  <a:lnTo>
                    <a:pt x="11839" y="19475"/>
                  </a:lnTo>
                  <a:lnTo>
                    <a:pt x="12193" y="19620"/>
                  </a:lnTo>
                  <a:lnTo>
                    <a:pt x="12547" y="19765"/>
                  </a:lnTo>
                  <a:lnTo>
                    <a:pt x="12599" y="19802"/>
                  </a:lnTo>
                  <a:lnTo>
                    <a:pt x="12668" y="19845"/>
                  </a:lnTo>
                  <a:lnTo>
                    <a:pt x="12961" y="18923"/>
                  </a:lnTo>
                  <a:lnTo>
                    <a:pt x="13263" y="18000"/>
                  </a:lnTo>
                  <a:lnTo>
                    <a:pt x="13582" y="17085"/>
                  </a:lnTo>
                  <a:lnTo>
                    <a:pt x="13910" y="16177"/>
                  </a:lnTo>
                  <a:lnTo>
                    <a:pt x="14255" y="15269"/>
                  </a:lnTo>
                  <a:lnTo>
                    <a:pt x="14618" y="14361"/>
                  </a:lnTo>
                  <a:lnTo>
                    <a:pt x="14998" y="13468"/>
                  </a:lnTo>
                  <a:lnTo>
                    <a:pt x="15386" y="12574"/>
                  </a:lnTo>
                  <a:lnTo>
                    <a:pt x="15791" y="11688"/>
                  </a:lnTo>
                  <a:lnTo>
                    <a:pt x="16214" y="10809"/>
                  </a:lnTo>
                  <a:lnTo>
                    <a:pt x="16646" y="9937"/>
                  </a:lnTo>
                  <a:lnTo>
                    <a:pt x="17094" y="9066"/>
                  </a:lnTo>
                  <a:lnTo>
                    <a:pt x="17560" y="8209"/>
                  </a:lnTo>
                  <a:lnTo>
                    <a:pt x="18035" y="7359"/>
                  </a:lnTo>
                  <a:lnTo>
                    <a:pt x="18527" y="6523"/>
                  </a:lnTo>
                  <a:lnTo>
                    <a:pt x="19036" y="5688"/>
                  </a:lnTo>
                  <a:lnTo>
                    <a:pt x="18596" y="5528"/>
                  </a:lnTo>
                  <a:lnTo>
                    <a:pt x="18156" y="5361"/>
                  </a:lnTo>
                  <a:lnTo>
                    <a:pt x="17716" y="5194"/>
                  </a:lnTo>
                  <a:lnTo>
                    <a:pt x="17276" y="5020"/>
                  </a:lnTo>
                  <a:lnTo>
                    <a:pt x="16844" y="4845"/>
                  </a:lnTo>
                  <a:lnTo>
                    <a:pt x="16413" y="4664"/>
                  </a:lnTo>
                  <a:lnTo>
                    <a:pt x="15558" y="4293"/>
                  </a:lnTo>
                  <a:lnTo>
                    <a:pt x="14713" y="3908"/>
                  </a:lnTo>
                  <a:lnTo>
                    <a:pt x="13876" y="3502"/>
                  </a:lnTo>
                  <a:lnTo>
                    <a:pt x="13039" y="3088"/>
                  </a:lnTo>
                  <a:lnTo>
                    <a:pt x="12219" y="2666"/>
                  </a:lnTo>
                  <a:lnTo>
                    <a:pt x="11693" y="2376"/>
                  </a:lnTo>
                  <a:lnTo>
                    <a:pt x="11149" y="2078"/>
                  </a:lnTo>
                  <a:lnTo>
                    <a:pt x="10597" y="1773"/>
                  </a:lnTo>
                  <a:lnTo>
                    <a:pt x="10044" y="1446"/>
                  </a:lnTo>
                  <a:lnTo>
                    <a:pt x="9501" y="1104"/>
                  </a:lnTo>
                  <a:lnTo>
                    <a:pt x="9233" y="930"/>
                  </a:lnTo>
                  <a:lnTo>
                    <a:pt x="8966" y="756"/>
                  </a:lnTo>
                  <a:lnTo>
                    <a:pt x="8698" y="567"/>
                  </a:lnTo>
                  <a:lnTo>
                    <a:pt x="8448" y="385"/>
                  </a:lnTo>
                  <a:lnTo>
                    <a:pt x="8198" y="189"/>
                  </a:lnTo>
                  <a:lnTo>
                    <a:pt x="79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6928375" y="-1124425"/>
              <a:ext cx="391350" cy="373025"/>
            </a:xfrm>
            <a:custGeom>
              <a:avLst/>
              <a:gdLst/>
              <a:ahLst/>
              <a:cxnLst/>
              <a:rect l="l" t="t" r="r" b="b"/>
              <a:pathLst>
                <a:path w="15654" h="14921" extrusionOk="0">
                  <a:moveTo>
                    <a:pt x="2926" y="1"/>
                  </a:moveTo>
                  <a:lnTo>
                    <a:pt x="2676" y="822"/>
                  </a:lnTo>
                  <a:lnTo>
                    <a:pt x="2434" y="1642"/>
                  </a:lnTo>
                  <a:lnTo>
                    <a:pt x="2201" y="2463"/>
                  </a:lnTo>
                  <a:lnTo>
                    <a:pt x="1968" y="3291"/>
                  </a:lnTo>
                  <a:lnTo>
                    <a:pt x="1761" y="4119"/>
                  </a:lnTo>
                  <a:lnTo>
                    <a:pt x="1554" y="4947"/>
                  </a:lnTo>
                  <a:lnTo>
                    <a:pt x="1356" y="5783"/>
                  </a:lnTo>
                  <a:lnTo>
                    <a:pt x="1166" y="6618"/>
                  </a:lnTo>
                  <a:lnTo>
                    <a:pt x="993" y="7461"/>
                  </a:lnTo>
                  <a:lnTo>
                    <a:pt x="821" y="8303"/>
                  </a:lnTo>
                  <a:lnTo>
                    <a:pt x="657" y="9146"/>
                  </a:lnTo>
                  <a:lnTo>
                    <a:pt x="510" y="9996"/>
                  </a:lnTo>
                  <a:lnTo>
                    <a:pt x="372" y="10846"/>
                  </a:lnTo>
                  <a:lnTo>
                    <a:pt x="234" y="11696"/>
                  </a:lnTo>
                  <a:lnTo>
                    <a:pt x="113" y="12553"/>
                  </a:lnTo>
                  <a:lnTo>
                    <a:pt x="1" y="13410"/>
                  </a:lnTo>
                  <a:lnTo>
                    <a:pt x="44" y="13388"/>
                  </a:lnTo>
                  <a:lnTo>
                    <a:pt x="79" y="13366"/>
                  </a:lnTo>
                  <a:lnTo>
                    <a:pt x="113" y="13345"/>
                  </a:lnTo>
                  <a:lnTo>
                    <a:pt x="130" y="13337"/>
                  </a:lnTo>
                  <a:lnTo>
                    <a:pt x="156" y="13337"/>
                  </a:lnTo>
                  <a:lnTo>
                    <a:pt x="596" y="13315"/>
                  </a:lnTo>
                  <a:lnTo>
                    <a:pt x="1036" y="13308"/>
                  </a:lnTo>
                  <a:lnTo>
                    <a:pt x="1477" y="13315"/>
                  </a:lnTo>
                  <a:lnTo>
                    <a:pt x="1917" y="13330"/>
                  </a:lnTo>
                  <a:lnTo>
                    <a:pt x="2357" y="13359"/>
                  </a:lnTo>
                  <a:lnTo>
                    <a:pt x="2788" y="13395"/>
                  </a:lnTo>
                  <a:lnTo>
                    <a:pt x="3228" y="13432"/>
                  </a:lnTo>
                  <a:lnTo>
                    <a:pt x="3668" y="13483"/>
                  </a:lnTo>
                  <a:lnTo>
                    <a:pt x="4108" y="13533"/>
                  </a:lnTo>
                  <a:lnTo>
                    <a:pt x="4548" y="13592"/>
                  </a:lnTo>
                  <a:lnTo>
                    <a:pt x="5420" y="13715"/>
                  </a:lnTo>
                  <a:lnTo>
                    <a:pt x="7163" y="13977"/>
                  </a:lnTo>
                  <a:lnTo>
                    <a:pt x="8759" y="14187"/>
                  </a:lnTo>
                  <a:lnTo>
                    <a:pt x="10373" y="14412"/>
                  </a:lnTo>
                  <a:lnTo>
                    <a:pt x="11167" y="14529"/>
                  </a:lnTo>
                  <a:lnTo>
                    <a:pt x="11969" y="14652"/>
                  </a:lnTo>
                  <a:lnTo>
                    <a:pt x="12763" y="14783"/>
                  </a:lnTo>
                  <a:lnTo>
                    <a:pt x="13557" y="14921"/>
                  </a:lnTo>
                  <a:lnTo>
                    <a:pt x="13626" y="14216"/>
                  </a:lnTo>
                  <a:lnTo>
                    <a:pt x="13695" y="13504"/>
                  </a:lnTo>
                  <a:lnTo>
                    <a:pt x="13781" y="12800"/>
                  </a:lnTo>
                  <a:lnTo>
                    <a:pt x="13876" y="12081"/>
                  </a:lnTo>
                  <a:lnTo>
                    <a:pt x="13980" y="11369"/>
                  </a:lnTo>
                  <a:lnTo>
                    <a:pt x="14083" y="10657"/>
                  </a:lnTo>
                  <a:lnTo>
                    <a:pt x="14204" y="9938"/>
                  </a:lnTo>
                  <a:lnTo>
                    <a:pt x="14334" y="9226"/>
                  </a:lnTo>
                  <a:lnTo>
                    <a:pt x="14472" y="8507"/>
                  </a:lnTo>
                  <a:lnTo>
                    <a:pt x="14610" y="7788"/>
                  </a:lnTo>
                  <a:lnTo>
                    <a:pt x="14765" y="7069"/>
                  </a:lnTo>
                  <a:lnTo>
                    <a:pt x="14929" y="6349"/>
                  </a:lnTo>
                  <a:lnTo>
                    <a:pt x="15093" y="5623"/>
                  </a:lnTo>
                  <a:lnTo>
                    <a:pt x="15274" y="4904"/>
                  </a:lnTo>
                  <a:lnTo>
                    <a:pt x="15464" y="4185"/>
                  </a:lnTo>
                  <a:lnTo>
                    <a:pt x="15654" y="3466"/>
                  </a:lnTo>
                  <a:lnTo>
                    <a:pt x="15525" y="3495"/>
                  </a:lnTo>
                  <a:lnTo>
                    <a:pt x="15447" y="3509"/>
                  </a:lnTo>
                  <a:lnTo>
                    <a:pt x="15378" y="3516"/>
                  </a:lnTo>
                  <a:lnTo>
                    <a:pt x="15231" y="3516"/>
                  </a:lnTo>
                  <a:lnTo>
                    <a:pt x="15153" y="3502"/>
                  </a:lnTo>
                  <a:lnTo>
                    <a:pt x="15076" y="3487"/>
                  </a:lnTo>
                  <a:lnTo>
                    <a:pt x="14705" y="3437"/>
                  </a:lnTo>
                  <a:lnTo>
                    <a:pt x="14325" y="3378"/>
                  </a:lnTo>
                  <a:lnTo>
                    <a:pt x="13945" y="3313"/>
                  </a:lnTo>
                  <a:lnTo>
                    <a:pt x="13566" y="3240"/>
                  </a:lnTo>
                  <a:lnTo>
                    <a:pt x="13177" y="3161"/>
                  </a:lnTo>
                  <a:lnTo>
                    <a:pt x="12798" y="3081"/>
                  </a:lnTo>
                  <a:lnTo>
                    <a:pt x="12030" y="2906"/>
                  </a:lnTo>
                  <a:lnTo>
                    <a:pt x="11262" y="2710"/>
                  </a:lnTo>
                  <a:lnTo>
                    <a:pt x="10494" y="2499"/>
                  </a:lnTo>
                  <a:lnTo>
                    <a:pt x="9726" y="2274"/>
                  </a:lnTo>
                  <a:lnTo>
                    <a:pt x="8958" y="2042"/>
                  </a:lnTo>
                  <a:lnTo>
                    <a:pt x="8190" y="1802"/>
                  </a:lnTo>
                  <a:lnTo>
                    <a:pt x="7422" y="1548"/>
                  </a:lnTo>
                  <a:lnTo>
                    <a:pt x="6663" y="1294"/>
                  </a:lnTo>
                  <a:lnTo>
                    <a:pt x="5903" y="1032"/>
                  </a:lnTo>
                  <a:lnTo>
                    <a:pt x="4402" y="509"/>
                  </a:lnTo>
                  <a:lnTo>
                    <a:pt x="29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6945200" y="-759050"/>
              <a:ext cx="357275" cy="285325"/>
            </a:xfrm>
            <a:custGeom>
              <a:avLst/>
              <a:gdLst/>
              <a:ahLst/>
              <a:cxnLst/>
              <a:rect l="l" t="t" r="r" b="b"/>
              <a:pathLst>
                <a:path w="14291" h="11413" extrusionOk="0">
                  <a:moveTo>
                    <a:pt x="553" y="1"/>
                  </a:moveTo>
                  <a:lnTo>
                    <a:pt x="424" y="1177"/>
                  </a:lnTo>
                  <a:lnTo>
                    <a:pt x="312" y="2362"/>
                  </a:lnTo>
                  <a:lnTo>
                    <a:pt x="208" y="3546"/>
                  </a:lnTo>
                  <a:lnTo>
                    <a:pt x="130" y="4744"/>
                  </a:lnTo>
                  <a:lnTo>
                    <a:pt x="70" y="5935"/>
                  </a:lnTo>
                  <a:lnTo>
                    <a:pt x="27" y="7134"/>
                  </a:lnTo>
                  <a:lnTo>
                    <a:pt x="10" y="7737"/>
                  </a:lnTo>
                  <a:lnTo>
                    <a:pt x="1" y="8340"/>
                  </a:lnTo>
                  <a:lnTo>
                    <a:pt x="1" y="8935"/>
                  </a:lnTo>
                  <a:lnTo>
                    <a:pt x="10" y="9538"/>
                  </a:lnTo>
                  <a:lnTo>
                    <a:pt x="708" y="9451"/>
                  </a:lnTo>
                  <a:lnTo>
                    <a:pt x="1062" y="9415"/>
                  </a:lnTo>
                  <a:lnTo>
                    <a:pt x="1407" y="9386"/>
                  </a:lnTo>
                  <a:lnTo>
                    <a:pt x="1813" y="9364"/>
                  </a:lnTo>
                  <a:lnTo>
                    <a:pt x="2227" y="9349"/>
                  </a:lnTo>
                  <a:lnTo>
                    <a:pt x="2633" y="9342"/>
                  </a:lnTo>
                  <a:lnTo>
                    <a:pt x="3461" y="9342"/>
                  </a:lnTo>
                  <a:lnTo>
                    <a:pt x="3875" y="9349"/>
                  </a:lnTo>
                  <a:lnTo>
                    <a:pt x="4290" y="9357"/>
                  </a:lnTo>
                  <a:lnTo>
                    <a:pt x="4704" y="9378"/>
                  </a:lnTo>
                  <a:lnTo>
                    <a:pt x="5118" y="9400"/>
                  </a:lnTo>
                  <a:lnTo>
                    <a:pt x="5523" y="9429"/>
                  </a:lnTo>
                  <a:lnTo>
                    <a:pt x="5938" y="9458"/>
                  </a:lnTo>
                  <a:lnTo>
                    <a:pt x="6352" y="9502"/>
                  </a:lnTo>
                  <a:lnTo>
                    <a:pt x="6766" y="9546"/>
                  </a:lnTo>
                  <a:lnTo>
                    <a:pt x="7180" y="9589"/>
                  </a:lnTo>
                  <a:lnTo>
                    <a:pt x="7586" y="9647"/>
                  </a:lnTo>
                  <a:lnTo>
                    <a:pt x="8000" y="9705"/>
                  </a:lnTo>
                  <a:lnTo>
                    <a:pt x="8406" y="9771"/>
                  </a:lnTo>
                  <a:lnTo>
                    <a:pt x="8811" y="9843"/>
                  </a:lnTo>
                  <a:lnTo>
                    <a:pt x="9217" y="9916"/>
                  </a:lnTo>
                  <a:lnTo>
                    <a:pt x="9622" y="9996"/>
                  </a:lnTo>
                  <a:lnTo>
                    <a:pt x="10028" y="10083"/>
                  </a:lnTo>
                  <a:lnTo>
                    <a:pt x="10425" y="10178"/>
                  </a:lnTo>
                  <a:lnTo>
                    <a:pt x="10822" y="10279"/>
                  </a:lnTo>
                  <a:lnTo>
                    <a:pt x="11219" y="10381"/>
                  </a:lnTo>
                  <a:lnTo>
                    <a:pt x="11616" y="10490"/>
                  </a:lnTo>
                  <a:lnTo>
                    <a:pt x="12004" y="10606"/>
                  </a:lnTo>
                  <a:lnTo>
                    <a:pt x="12392" y="10722"/>
                  </a:lnTo>
                  <a:lnTo>
                    <a:pt x="12780" y="10853"/>
                  </a:lnTo>
                  <a:lnTo>
                    <a:pt x="13160" y="10984"/>
                  </a:lnTo>
                  <a:lnTo>
                    <a:pt x="13540" y="11122"/>
                  </a:lnTo>
                  <a:lnTo>
                    <a:pt x="13919" y="11260"/>
                  </a:lnTo>
                  <a:lnTo>
                    <a:pt x="14291" y="11412"/>
                  </a:lnTo>
                  <a:lnTo>
                    <a:pt x="14239" y="10897"/>
                  </a:lnTo>
                  <a:lnTo>
                    <a:pt x="14187" y="10374"/>
                  </a:lnTo>
                  <a:lnTo>
                    <a:pt x="14144" y="9843"/>
                  </a:lnTo>
                  <a:lnTo>
                    <a:pt x="14109" y="9313"/>
                  </a:lnTo>
                  <a:lnTo>
                    <a:pt x="14075" y="8783"/>
                  </a:lnTo>
                  <a:lnTo>
                    <a:pt x="14049" y="8245"/>
                  </a:lnTo>
                  <a:lnTo>
                    <a:pt x="14032" y="7701"/>
                  </a:lnTo>
                  <a:lnTo>
                    <a:pt x="14014" y="7156"/>
                  </a:lnTo>
                  <a:lnTo>
                    <a:pt x="14006" y="6604"/>
                  </a:lnTo>
                  <a:lnTo>
                    <a:pt x="13997" y="6052"/>
                  </a:lnTo>
                  <a:lnTo>
                    <a:pt x="13997" y="5492"/>
                  </a:lnTo>
                  <a:lnTo>
                    <a:pt x="14006" y="4933"/>
                  </a:lnTo>
                  <a:lnTo>
                    <a:pt x="14032" y="3807"/>
                  </a:lnTo>
                  <a:lnTo>
                    <a:pt x="14075" y="2667"/>
                  </a:lnTo>
                  <a:lnTo>
                    <a:pt x="13238" y="2579"/>
                  </a:lnTo>
                  <a:lnTo>
                    <a:pt x="12383" y="2485"/>
                  </a:lnTo>
                  <a:lnTo>
                    <a:pt x="11512" y="2383"/>
                  </a:lnTo>
                  <a:lnTo>
                    <a:pt x="10640" y="2267"/>
                  </a:lnTo>
                  <a:lnTo>
                    <a:pt x="9760" y="2151"/>
                  </a:lnTo>
                  <a:lnTo>
                    <a:pt x="8880" y="2020"/>
                  </a:lnTo>
                  <a:lnTo>
                    <a:pt x="8000" y="1882"/>
                  </a:lnTo>
                  <a:lnTo>
                    <a:pt x="7120" y="1730"/>
                  </a:lnTo>
                  <a:lnTo>
                    <a:pt x="6248" y="1562"/>
                  </a:lnTo>
                  <a:lnTo>
                    <a:pt x="5385" y="1388"/>
                  </a:lnTo>
                  <a:lnTo>
                    <a:pt x="4540" y="1199"/>
                  </a:lnTo>
                  <a:lnTo>
                    <a:pt x="4117" y="1098"/>
                  </a:lnTo>
                  <a:lnTo>
                    <a:pt x="3703" y="989"/>
                  </a:lnTo>
                  <a:lnTo>
                    <a:pt x="3289" y="880"/>
                  </a:lnTo>
                  <a:lnTo>
                    <a:pt x="2883" y="771"/>
                  </a:lnTo>
                  <a:lnTo>
                    <a:pt x="2477" y="654"/>
                  </a:lnTo>
                  <a:lnTo>
                    <a:pt x="2080" y="531"/>
                  </a:lnTo>
                  <a:lnTo>
                    <a:pt x="1692" y="408"/>
                  </a:lnTo>
                  <a:lnTo>
                    <a:pt x="1304" y="277"/>
                  </a:lnTo>
                  <a:lnTo>
                    <a:pt x="924" y="139"/>
                  </a:lnTo>
                  <a:lnTo>
                    <a:pt x="5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66"/>
          <p:cNvGrpSpPr/>
          <p:nvPr/>
        </p:nvGrpSpPr>
        <p:grpSpPr>
          <a:xfrm>
            <a:off x="6444442" y="1520318"/>
            <a:ext cx="1327322" cy="2510126"/>
            <a:chOff x="2123000" y="-12206725"/>
            <a:chExt cx="3373975" cy="12444850"/>
          </a:xfrm>
        </p:grpSpPr>
        <p:sp>
          <p:nvSpPr>
            <p:cNvPr id="2331" name="Google Shape;2331;p66"/>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6"/>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6"/>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6"/>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6"/>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6"/>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6"/>
          <p:cNvGrpSpPr/>
          <p:nvPr/>
        </p:nvGrpSpPr>
        <p:grpSpPr>
          <a:xfrm>
            <a:off x="4713706" y="1180585"/>
            <a:ext cx="1015417" cy="2913526"/>
            <a:chOff x="2769175" y="-10544725"/>
            <a:chExt cx="2081625" cy="10782850"/>
          </a:xfrm>
        </p:grpSpPr>
        <p:sp>
          <p:nvSpPr>
            <p:cNvPr id="2409" name="Google Shape;2409;p66"/>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6"/>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929616-D300-46B2-A67D-3C561FE464D0}"/>
              </a:ext>
            </a:extLst>
          </p:cNvPr>
          <p:cNvSpPr txBox="1"/>
          <p:nvPr/>
        </p:nvSpPr>
        <p:spPr>
          <a:xfrm>
            <a:off x="2569427" y="0"/>
            <a:ext cx="3594612" cy="923330"/>
          </a:xfrm>
          <a:prstGeom prst="rect">
            <a:avLst/>
          </a:prstGeom>
          <a:noFill/>
        </p:spPr>
        <p:txBody>
          <a:bodyPr wrap="square">
            <a:spAutoFit/>
          </a:bodyPr>
          <a:lstStyle/>
          <a:p>
            <a:pPr algn="ctr"/>
            <a:r>
              <a:rPr lang="en-IN" sz="5400" dirty="0">
                <a:latin typeface="Do Hyeon" panose="020B0604020202020204" charset="-127"/>
                <a:ea typeface="Do Hyeon" panose="020B0604020202020204" charset="-127"/>
              </a:rPr>
              <a:t>Motivation</a:t>
            </a:r>
            <a:r>
              <a:rPr lang="en-IN" dirty="0"/>
              <a:t> </a:t>
            </a:r>
          </a:p>
        </p:txBody>
      </p:sp>
      <p:sp>
        <p:nvSpPr>
          <p:cNvPr id="2" name="TextBox 1">
            <a:extLst>
              <a:ext uri="{FF2B5EF4-FFF2-40B4-BE49-F238E27FC236}">
                <a16:creationId xmlns:a16="http://schemas.microsoft.com/office/drawing/2014/main" id="{FBC9ED47-27D5-4639-853A-D28AB70306F3}"/>
              </a:ext>
            </a:extLst>
          </p:cNvPr>
          <p:cNvSpPr txBox="1"/>
          <p:nvPr/>
        </p:nvSpPr>
        <p:spPr>
          <a:xfrm>
            <a:off x="396752" y="1033729"/>
            <a:ext cx="5401877" cy="4147289"/>
          </a:xfrm>
          <a:prstGeom prst="rect">
            <a:avLst/>
          </a:prstGeom>
          <a:noFill/>
        </p:spPr>
        <p:txBody>
          <a:bodyPr wrap="square" rtlCol="0">
            <a:spAutoFit/>
          </a:bodyPr>
          <a:lstStyle/>
          <a:p>
            <a:r>
              <a:rPr lang="en-US" sz="1550" dirty="0">
                <a:latin typeface="Do Hyeon" panose="020B0604020202020204" charset="-127"/>
                <a:ea typeface="Do Hyeon" panose="020B0604020202020204" charset="-127"/>
              </a:rPr>
              <a:t>The threat of the spread of the virus is not something new, but the recent COVID – 19 pandemic has caused many problems medically, socially, mentally and technologically.</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The number of cases and deaths in INDIA due to COVID – 19, are increasing day by day, and to prevent his spread we must maintain utmost cleanliness.</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to do that we must disinfect the surface regularly but it is a tedious, time taking, risky process to disinfect the touched surface.</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with the thought of preventing further spread we came up with this idea of Sanitizing Remote Control Robot</a:t>
            </a:r>
          </a:p>
          <a:p>
            <a:r>
              <a:rPr lang="en-US" sz="1550" dirty="0">
                <a:latin typeface="Do Hyeon" panose="020B0604020202020204" charset="-127"/>
                <a:ea typeface="Do Hyeon" panose="020B0604020202020204" charset="-127"/>
              </a:rPr>
              <a:t> </a:t>
            </a:r>
          </a:p>
          <a:p>
            <a:endParaRPr lang="en-US" sz="1550" dirty="0">
              <a:latin typeface="Do Hyeon" panose="020B0604020202020204" charset="-127"/>
              <a:ea typeface="Do Hyeon" panose="020B0604020202020204" charset="-127"/>
            </a:endParaRPr>
          </a:p>
        </p:txBody>
      </p:sp>
      <p:pic>
        <p:nvPicPr>
          <p:cNvPr id="4" name="Picture 3">
            <a:extLst>
              <a:ext uri="{FF2B5EF4-FFF2-40B4-BE49-F238E27FC236}">
                <a16:creationId xmlns:a16="http://schemas.microsoft.com/office/drawing/2014/main" id="{CF3DB854-73DA-4C47-B445-2FDDC4ECDB54}"/>
              </a:ext>
            </a:extLst>
          </p:cNvPr>
          <p:cNvPicPr>
            <a:picLocks noChangeAspect="1"/>
          </p:cNvPicPr>
          <p:nvPr/>
        </p:nvPicPr>
        <p:blipFill>
          <a:blip r:embed="rId2"/>
          <a:stretch>
            <a:fillRect/>
          </a:stretch>
        </p:blipFill>
        <p:spPr>
          <a:xfrm>
            <a:off x="5699391" y="1189673"/>
            <a:ext cx="3309930" cy="3076042"/>
          </a:xfrm>
          <a:prstGeom prst="rect">
            <a:avLst/>
          </a:prstGeom>
        </p:spPr>
      </p:pic>
    </p:spTree>
    <p:extLst>
      <p:ext uri="{BB962C8B-B14F-4D97-AF65-F5344CB8AC3E}">
        <p14:creationId xmlns:p14="http://schemas.microsoft.com/office/powerpoint/2010/main" val="2034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671319" y="235398"/>
            <a:ext cx="3713400" cy="841800"/>
          </a:xfrm>
        </p:spPr>
        <p:txBody>
          <a:bodyPr/>
          <a:lstStyle/>
          <a:p>
            <a:pPr lvl="0"/>
            <a:r>
              <a:rPr lang="en-IN" dirty="0"/>
              <a:t>Novelty</a:t>
            </a:r>
          </a:p>
        </p:txBody>
      </p:sp>
      <p:graphicFrame>
        <p:nvGraphicFramePr>
          <p:cNvPr id="6" name="Diagram 5"/>
          <p:cNvGraphicFramePr/>
          <p:nvPr>
            <p:extLst>
              <p:ext uri="{D42A27DB-BD31-4B8C-83A1-F6EECF244321}">
                <p14:modId xmlns:p14="http://schemas.microsoft.com/office/powerpoint/2010/main" val="3435700661"/>
              </p:ext>
            </p:extLst>
          </p:nvPr>
        </p:nvGraphicFramePr>
        <p:xfrm>
          <a:off x="824515" y="1300558"/>
          <a:ext cx="5688964" cy="236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 name="Google Shape;606;p33"/>
          <p:cNvGrpSpPr/>
          <p:nvPr/>
        </p:nvGrpSpPr>
        <p:grpSpPr>
          <a:xfrm flipH="1">
            <a:off x="6166882" y="2758533"/>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875E73F-1F86-4F07-AD9A-238CA838DA9F}"/>
              </a:ext>
            </a:extLst>
          </p:cNvPr>
          <p:cNvSpPr txBox="1"/>
          <p:nvPr/>
        </p:nvSpPr>
        <p:spPr>
          <a:xfrm>
            <a:off x="1023614" y="558900"/>
            <a:ext cx="4572000" cy="1446550"/>
          </a:xfrm>
          <a:prstGeom prst="rect">
            <a:avLst/>
          </a:prstGeom>
          <a:noFill/>
        </p:spPr>
        <p:txBody>
          <a:bodyPr wrap="square">
            <a:spAutoFit/>
          </a:bodyPr>
          <a:lstStyle/>
          <a:p>
            <a:pPr lvl="0" algn="ctr"/>
            <a:r>
              <a:rPr lang="en-GB" sz="8800" dirty="0">
                <a:solidFill>
                  <a:schemeClr val="bg1"/>
                </a:solidFill>
                <a:latin typeface="Do Hyeon" panose="020B0604020202020204" charset="-127"/>
                <a:ea typeface="Do Hyeon" panose="020B0604020202020204" charset="-127"/>
              </a:rPr>
              <a:t>02.</a:t>
            </a:r>
          </a:p>
        </p:txBody>
      </p:sp>
      <p:sp>
        <p:nvSpPr>
          <p:cNvPr id="17" name="TextBox 16">
            <a:extLst>
              <a:ext uri="{FF2B5EF4-FFF2-40B4-BE49-F238E27FC236}">
                <a16:creationId xmlns:a16="http://schemas.microsoft.com/office/drawing/2014/main" id="{A9929616-D300-46B2-A67D-3C561FE464D0}"/>
              </a:ext>
            </a:extLst>
          </p:cNvPr>
          <p:cNvSpPr txBox="1"/>
          <p:nvPr/>
        </p:nvSpPr>
        <p:spPr>
          <a:xfrm>
            <a:off x="732807" y="1901400"/>
            <a:ext cx="5586437" cy="1754326"/>
          </a:xfrm>
          <a:prstGeom prst="rect">
            <a:avLst/>
          </a:prstGeom>
          <a:noFill/>
        </p:spPr>
        <p:txBody>
          <a:bodyPr wrap="square">
            <a:spAutoFit/>
          </a:bodyPr>
          <a:lstStyle/>
          <a:p>
            <a:pPr algn="ctr"/>
            <a:r>
              <a:rPr lang="en-IN" sz="5400" b="1" dirty="0">
                <a:latin typeface="Do Hyeon" panose="020B0604020202020204" charset="-127"/>
                <a:ea typeface="Do Hyeon" panose="020B0604020202020204" charset="-127"/>
              </a:rPr>
              <a:t>Sanitizing Remote Control Robot </a:t>
            </a:r>
            <a:endParaRPr lang="en-IN" sz="5400" dirty="0"/>
          </a:p>
        </p:txBody>
      </p:sp>
      <p:grpSp>
        <p:nvGrpSpPr>
          <p:cNvPr id="18" name="Google Shape;2330;p66">
            <a:extLst>
              <a:ext uri="{FF2B5EF4-FFF2-40B4-BE49-F238E27FC236}">
                <a16:creationId xmlns:a16="http://schemas.microsoft.com/office/drawing/2014/main" id="{1471F08B-FE14-4A34-B7C0-C7C65F8E4F9D}"/>
              </a:ext>
            </a:extLst>
          </p:cNvPr>
          <p:cNvGrpSpPr/>
          <p:nvPr/>
        </p:nvGrpSpPr>
        <p:grpSpPr>
          <a:xfrm>
            <a:off x="6319244" y="1394174"/>
            <a:ext cx="1793367" cy="2974209"/>
            <a:chOff x="2123000" y="-12206725"/>
            <a:chExt cx="3373975" cy="12444850"/>
          </a:xfrm>
        </p:grpSpPr>
        <p:sp>
          <p:nvSpPr>
            <p:cNvPr id="19" name="Google Shape;2331;p66">
              <a:extLst>
                <a:ext uri="{FF2B5EF4-FFF2-40B4-BE49-F238E27FC236}">
                  <a16:creationId xmlns:a16="http://schemas.microsoft.com/office/drawing/2014/main" id="{FCE961B7-A577-4FB3-A0E9-A502BDC6DEC9}"/>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32;p66">
              <a:extLst>
                <a:ext uri="{FF2B5EF4-FFF2-40B4-BE49-F238E27FC236}">
                  <a16:creationId xmlns:a16="http://schemas.microsoft.com/office/drawing/2014/main" id="{945BE490-DE25-488F-9AD7-DB85741B14F0}"/>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33;p66">
              <a:extLst>
                <a:ext uri="{FF2B5EF4-FFF2-40B4-BE49-F238E27FC236}">
                  <a16:creationId xmlns:a16="http://schemas.microsoft.com/office/drawing/2014/main" id="{6C168A20-2B75-4926-B258-7CBD3769952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34;p66">
              <a:extLst>
                <a:ext uri="{FF2B5EF4-FFF2-40B4-BE49-F238E27FC236}">
                  <a16:creationId xmlns:a16="http://schemas.microsoft.com/office/drawing/2014/main" id="{566AD07E-878F-4892-9C48-CCE387DCC9A2}"/>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35;p66">
              <a:extLst>
                <a:ext uri="{FF2B5EF4-FFF2-40B4-BE49-F238E27FC236}">
                  <a16:creationId xmlns:a16="http://schemas.microsoft.com/office/drawing/2014/main" id="{157D1E4B-777C-43EF-9EAE-F237B935974B}"/>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36;p66">
              <a:extLst>
                <a:ext uri="{FF2B5EF4-FFF2-40B4-BE49-F238E27FC236}">
                  <a16:creationId xmlns:a16="http://schemas.microsoft.com/office/drawing/2014/main" id="{1F848F72-BE92-4B8B-9104-CF260118A1D1}"/>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37;p66">
              <a:extLst>
                <a:ext uri="{FF2B5EF4-FFF2-40B4-BE49-F238E27FC236}">
                  <a16:creationId xmlns:a16="http://schemas.microsoft.com/office/drawing/2014/main" id="{85DAB484-4B47-4817-8633-CABEEFD9E2C9}"/>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38;p66">
              <a:extLst>
                <a:ext uri="{FF2B5EF4-FFF2-40B4-BE49-F238E27FC236}">
                  <a16:creationId xmlns:a16="http://schemas.microsoft.com/office/drawing/2014/main" id="{19110AC2-1C5C-437B-9143-2F14D27E0132}"/>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39;p66">
              <a:extLst>
                <a:ext uri="{FF2B5EF4-FFF2-40B4-BE49-F238E27FC236}">
                  <a16:creationId xmlns:a16="http://schemas.microsoft.com/office/drawing/2014/main" id="{CBA5D38A-2C6D-46D6-BAE5-D2FAF51109EB}"/>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40;p66">
              <a:extLst>
                <a:ext uri="{FF2B5EF4-FFF2-40B4-BE49-F238E27FC236}">
                  <a16:creationId xmlns:a16="http://schemas.microsoft.com/office/drawing/2014/main" id="{1F3B6079-3A27-42F3-958D-6042B2983927}"/>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41;p66">
              <a:extLst>
                <a:ext uri="{FF2B5EF4-FFF2-40B4-BE49-F238E27FC236}">
                  <a16:creationId xmlns:a16="http://schemas.microsoft.com/office/drawing/2014/main" id="{519F04AD-9570-4471-B63B-9A3E63B88B22}"/>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42;p66">
              <a:extLst>
                <a:ext uri="{FF2B5EF4-FFF2-40B4-BE49-F238E27FC236}">
                  <a16:creationId xmlns:a16="http://schemas.microsoft.com/office/drawing/2014/main" id="{7AE9F9D2-9130-4FE0-AB53-442CABFD78AE}"/>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43;p66">
              <a:extLst>
                <a:ext uri="{FF2B5EF4-FFF2-40B4-BE49-F238E27FC236}">
                  <a16:creationId xmlns:a16="http://schemas.microsoft.com/office/drawing/2014/main" id="{9F2D23F5-D46B-4401-81D0-39ED4F08165C}"/>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44;p66">
              <a:extLst>
                <a:ext uri="{FF2B5EF4-FFF2-40B4-BE49-F238E27FC236}">
                  <a16:creationId xmlns:a16="http://schemas.microsoft.com/office/drawing/2014/main" id="{7AA86A79-6D0D-4D4C-B069-89C1DEDF8A3C}"/>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45;p66">
              <a:extLst>
                <a:ext uri="{FF2B5EF4-FFF2-40B4-BE49-F238E27FC236}">
                  <a16:creationId xmlns:a16="http://schemas.microsoft.com/office/drawing/2014/main" id="{AC448573-6BC4-4BCC-82F6-D5136A18B5EB}"/>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346;p66">
              <a:extLst>
                <a:ext uri="{FF2B5EF4-FFF2-40B4-BE49-F238E27FC236}">
                  <a16:creationId xmlns:a16="http://schemas.microsoft.com/office/drawing/2014/main" id="{F337C34A-F597-4533-93D9-F55928B1263D}"/>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347;p66">
              <a:extLst>
                <a:ext uri="{FF2B5EF4-FFF2-40B4-BE49-F238E27FC236}">
                  <a16:creationId xmlns:a16="http://schemas.microsoft.com/office/drawing/2014/main" id="{FC45B39A-73B0-4BA0-B989-062E1462B700}"/>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348;p66">
              <a:extLst>
                <a:ext uri="{FF2B5EF4-FFF2-40B4-BE49-F238E27FC236}">
                  <a16:creationId xmlns:a16="http://schemas.microsoft.com/office/drawing/2014/main" id="{8EBE9B8B-77FC-475C-8EA6-C20D896364F2}"/>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349;p66">
              <a:extLst>
                <a:ext uri="{FF2B5EF4-FFF2-40B4-BE49-F238E27FC236}">
                  <a16:creationId xmlns:a16="http://schemas.microsoft.com/office/drawing/2014/main" id="{821AB32C-21F0-4DF1-818C-3291D38D391D}"/>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50;p66">
              <a:extLst>
                <a:ext uri="{FF2B5EF4-FFF2-40B4-BE49-F238E27FC236}">
                  <a16:creationId xmlns:a16="http://schemas.microsoft.com/office/drawing/2014/main" id="{A5680DC1-44E6-410C-9BB0-73AD5F3C69FB}"/>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351;p66">
              <a:extLst>
                <a:ext uri="{FF2B5EF4-FFF2-40B4-BE49-F238E27FC236}">
                  <a16:creationId xmlns:a16="http://schemas.microsoft.com/office/drawing/2014/main" id="{93560E10-EF23-4C89-90AF-F7A49C12988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52;p66">
              <a:extLst>
                <a:ext uri="{FF2B5EF4-FFF2-40B4-BE49-F238E27FC236}">
                  <a16:creationId xmlns:a16="http://schemas.microsoft.com/office/drawing/2014/main" id="{837F5B60-F92A-4473-A2E2-6B583051C1F6}"/>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353;p66">
              <a:extLst>
                <a:ext uri="{FF2B5EF4-FFF2-40B4-BE49-F238E27FC236}">
                  <a16:creationId xmlns:a16="http://schemas.microsoft.com/office/drawing/2014/main" id="{716709B8-B194-4A0A-8088-D86C101AAE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54;p66">
              <a:extLst>
                <a:ext uri="{FF2B5EF4-FFF2-40B4-BE49-F238E27FC236}">
                  <a16:creationId xmlns:a16="http://schemas.microsoft.com/office/drawing/2014/main" id="{71D8EF97-2C1B-49B9-A50A-2988AB0DFF35}"/>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55;p66">
              <a:extLst>
                <a:ext uri="{FF2B5EF4-FFF2-40B4-BE49-F238E27FC236}">
                  <a16:creationId xmlns:a16="http://schemas.microsoft.com/office/drawing/2014/main" id="{7C47351F-B7C9-4AB0-AB6E-E41189A2EC63}"/>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56;p66">
              <a:extLst>
                <a:ext uri="{FF2B5EF4-FFF2-40B4-BE49-F238E27FC236}">
                  <a16:creationId xmlns:a16="http://schemas.microsoft.com/office/drawing/2014/main" id="{A6EEFA32-77D3-40B6-B984-71B05EE9ECC9}"/>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357;p66">
              <a:extLst>
                <a:ext uri="{FF2B5EF4-FFF2-40B4-BE49-F238E27FC236}">
                  <a16:creationId xmlns:a16="http://schemas.microsoft.com/office/drawing/2014/main" id="{4FF820CF-D426-463F-B6E1-9C63CB35A8D3}"/>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358;p66">
              <a:extLst>
                <a:ext uri="{FF2B5EF4-FFF2-40B4-BE49-F238E27FC236}">
                  <a16:creationId xmlns:a16="http://schemas.microsoft.com/office/drawing/2014/main" id="{076BA79A-F184-4A58-8F5E-F238D1C8C530}"/>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9;p66">
              <a:extLst>
                <a:ext uri="{FF2B5EF4-FFF2-40B4-BE49-F238E27FC236}">
                  <a16:creationId xmlns:a16="http://schemas.microsoft.com/office/drawing/2014/main" id="{28204766-4199-443F-A695-52E7A6BD2B75}"/>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0;p66">
              <a:extLst>
                <a:ext uri="{FF2B5EF4-FFF2-40B4-BE49-F238E27FC236}">
                  <a16:creationId xmlns:a16="http://schemas.microsoft.com/office/drawing/2014/main" id="{F5F6D357-6C04-47B5-9F3E-D1E806FA7A53}"/>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361;p66">
              <a:extLst>
                <a:ext uri="{FF2B5EF4-FFF2-40B4-BE49-F238E27FC236}">
                  <a16:creationId xmlns:a16="http://schemas.microsoft.com/office/drawing/2014/main" id="{BCDA14AC-78E0-4823-B78B-FFFB1D1AD5E0}"/>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362;p66">
              <a:extLst>
                <a:ext uri="{FF2B5EF4-FFF2-40B4-BE49-F238E27FC236}">
                  <a16:creationId xmlns:a16="http://schemas.microsoft.com/office/drawing/2014/main" id="{F203A3CD-08A8-4D4E-8B32-300356A1CACA}"/>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63;p66">
              <a:extLst>
                <a:ext uri="{FF2B5EF4-FFF2-40B4-BE49-F238E27FC236}">
                  <a16:creationId xmlns:a16="http://schemas.microsoft.com/office/drawing/2014/main" id="{8D2F1E30-A8A3-4C90-A0D8-ADD95C8FE28A}"/>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64;p66">
              <a:extLst>
                <a:ext uri="{FF2B5EF4-FFF2-40B4-BE49-F238E27FC236}">
                  <a16:creationId xmlns:a16="http://schemas.microsoft.com/office/drawing/2014/main" id="{42494E0C-FADF-46F0-A718-855097C93473}"/>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5;p66">
              <a:extLst>
                <a:ext uri="{FF2B5EF4-FFF2-40B4-BE49-F238E27FC236}">
                  <a16:creationId xmlns:a16="http://schemas.microsoft.com/office/drawing/2014/main" id="{2881187F-D482-4037-9FFC-CA49686635EE}"/>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366;p66">
              <a:extLst>
                <a:ext uri="{FF2B5EF4-FFF2-40B4-BE49-F238E27FC236}">
                  <a16:creationId xmlns:a16="http://schemas.microsoft.com/office/drawing/2014/main" id="{37CF2182-7C20-4BC9-9671-7505D80D3F55}"/>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367;p66">
              <a:extLst>
                <a:ext uri="{FF2B5EF4-FFF2-40B4-BE49-F238E27FC236}">
                  <a16:creationId xmlns:a16="http://schemas.microsoft.com/office/drawing/2014/main" id="{EFF35889-F3C1-4AD0-B215-C75DC0E0ABD8}"/>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368;p66">
              <a:extLst>
                <a:ext uri="{FF2B5EF4-FFF2-40B4-BE49-F238E27FC236}">
                  <a16:creationId xmlns:a16="http://schemas.microsoft.com/office/drawing/2014/main" id="{1168C1C8-F6B9-4865-9822-590757A9256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369;p66">
              <a:extLst>
                <a:ext uri="{FF2B5EF4-FFF2-40B4-BE49-F238E27FC236}">
                  <a16:creationId xmlns:a16="http://schemas.microsoft.com/office/drawing/2014/main" id="{33A4D3DC-2117-4A41-B97A-EB0FBCFA6476}"/>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70;p66">
              <a:extLst>
                <a:ext uri="{FF2B5EF4-FFF2-40B4-BE49-F238E27FC236}">
                  <a16:creationId xmlns:a16="http://schemas.microsoft.com/office/drawing/2014/main" id="{C97C6C69-3C16-40E0-A363-37E9C4F7CF98}"/>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371;p66">
              <a:extLst>
                <a:ext uri="{FF2B5EF4-FFF2-40B4-BE49-F238E27FC236}">
                  <a16:creationId xmlns:a16="http://schemas.microsoft.com/office/drawing/2014/main" id="{65819060-634E-49A7-BCDE-F1D1335B8E97}"/>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72;p66">
              <a:extLst>
                <a:ext uri="{FF2B5EF4-FFF2-40B4-BE49-F238E27FC236}">
                  <a16:creationId xmlns:a16="http://schemas.microsoft.com/office/drawing/2014/main" id="{0D1370FF-9AD5-42BF-9F15-06B9854F9BB5}"/>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73;p66">
              <a:extLst>
                <a:ext uri="{FF2B5EF4-FFF2-40B4-BE49-F238E27FC236}">
                  <a16:creationId xmlns:a16="http://schemas.microsoft.com/office/drawing/2014/main" id="{FF7DE3E6-4E8E-47EC-A72B-40B7F2ED8C28}"/>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74;p66">
              <a:extLst>
                <a:ext uri="{FF2B5EF4-FFF2-40B4-BE49-F238E27FC236}">
                  <a16:creationId xmlns:a16="http://schemas.microsoft.com/office/drawing/2014/main" id="{010482E0-B163-4504-92D0-9C0071210D86}"/>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75;p66">
              <a:extLst>
                <a:ext uri="{FF2B5EF4-FFF2-40B4-BE49-F238E27FC236}">
                  <a16:creationId xmlns:a16="http://schemas.microsoft.com/office/drawing/2014/main" id="{D911BB94-3DF9-4D75-A7DE-9A2687AD0DEF}"/>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76;p66">
              <a:extLst>
                <a:ext uri="{FF2B5EF4-FFF2-40B4-BE49-F238E27FC236}">
                  <a16:creationId xmlns:a16="http://schemas.microsoft.com/office/drawing/2014/main" id="{A28A7D9E-2428-4972-BDFF-0BF9E90565AD}"/>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77;p66">
              <a:extLst>
                <a:ext uri="{FF2B5EF4-FFF2-40B4-BE49-F238E27FC236}">
                  <a16:creationId xmlns:a16="http://schemas.microsoft.com/office/drawing/2014/main" id="{318086A5-3CEF-40B6-82D9-2F2505C7A395}"/>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78;p66">
              <a:extLst>
                <a:ext uri="{FF2B5EF4-FFF2-40B4-BE49-F238E27FC236}">
                  <a16:creationId xmlns:a16="http://schemas.microsoft.com/office/drawing/2014/main" id="{C742D912-64F5-4E89-A047-50684CC3EA74}"/>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79;p66">
              <a:extLst>
                <a:ext uri="{FF2B5EF4-FFF2-40B4-BE49-F238E27FC236}">
                  <a16:creationId xmlns:a16="http://schemas.microsoft.com/office/drawing/2014/main" id="{1C8D52DD-A911-47B8-909B-4D0BD7AE24AD}"/>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80;p66">
              <a:extLst>
                <a:ext uri="{FF2B5EF4-FFF2-40B4-BE49-F238E27FC236}">
                  <a16:creationId xmlns:a16="http://schemas.microsoft.com/office/drawing/2014/main" id="{7345138A-B25A-4916-AA4C-AB2C3EBD8013}"/>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81;p66">
              <a:extLst>
                <a:ext uri="{FF2B5EF4-FFF2-40B4-BE49-F238E27FC236}">
                  <a16:creationId xmlns:a16="http://schemas.microsoft.com/office/drawing/2014/main" id="{338CCEDB-840C-4CCB-917B-ED275255298B}"/>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82;p66">
              <a:extLst>
                <a:ext uri="{FF2B5EF4-FFF2-40B4-BE49-F238E27FC236}">
                  <a16:creationId xmlns:a16="http://schemas.microsoft.com/office/drawing/2014/main" id="{8D8F2FBB-CAB3-4C1B-ADD8-433BE7A0AD22}"/>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83;p66">
              <a:extLst>
                <a:ext uri="{FF2B5EF4-FFF2-40B4-BE49-F238E27FC236}">
                  <a16:creationId xmlns:a16="http://schemas.microsoft.com/office/drawing/2014/main" id="{0BB9ED93-FEAF-412E-BD77-8A52A82EB2D4}"/>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84;p66">
              <a:extLst>
                <a:ext uri="{FF2B5EF4-FFF2-40B4-BE49-F238E27FC236}">
                  <a16:creationId xmlns:a16="http://schemas.microsoft.com/office/drawing/2014/main" id="{7B4900EC-7537-41B9-B743-6067041B9E0E}"/>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85;p66">
              <a:extLst>
                <a:ext uri="{FF2B5EF4-FFF2-40B4-BE49-F238E27FC236}">
                  <a16:creationId xmlns:a16="http://schemas.microsoft.com/office/drawing/2014/main" id="{12FEE26D-1AB6-4C7D-8505-1DC7639640CD}"/>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86;p66">
              <a:extLst>
                <a:ext uri="{FF2B5EF4-FFF2-40B4-BE49-F238E27FC236}">
                  <a16:creationId xmlns:a16="http://schemas.microsoft.com/office/drawing/2014/main" id="{1C44C970-A91D-4A0E-B39E-184483E07F85}"/>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87;p66">
              <a:extLst>
                <a:ext uri="{FF2B5EF4-FFF2-40B4-BE49-F238E27FC236}">
                  <a16:creationId xmlns:a16="http://schemas.microsoft.com/office/drawing/2014/main" id="{8293DBB0-4ECE-4190-BE0C-552BFAAF1AE0}"/>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88;p66">
              <a:extLst>
                <a:ext uri="{FF2B5EF4-FFF2-40B4-BE49-F238E27FC236}">
                  <a16:creationId xmlns:a16="http://schemas.microsoft.com/office/drawing/2014/main" id="{FD64E2B3-EAE4-4C45-8C37-FAA5D58D87D4}"/>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89;p66">
              <a:extLst>
                <a:ext uri="{FF2B5EF4-FFF2-40B4-BE49-F238E27FC236}">
                  <a16:creationId xmlns:a16="http://schemas.microsoft.com/office/drawing/2014/main" id="{05490FC4-3F93-448D-B03F-0A53543C4E6D}"/>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90;p66">
              <a:extLst>
                <a:ext uri="{FF2B5EF4-FFF2-40B4-BE49-F238E27FC236}">
                  <a16:creationId xmlns:a16="http://schemas.microsoft.com/office/drawing/2014/main" id="{C00D9C24-51E0-4000-8534-C72061E51D55}"/>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391;p66">
              <a:extLst>
                <a:ext uri="{FF2B5EF4-FFF2-40B4-BE49-F238E27FC236}">
                  <a16:creationId xmlns:a16="http://schemas.microsoft.com/office/drawing/2014/main" id="{4F0622D5-B1F0-4424-8322-7F5D3F4E1E05}"/>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392;p66">
              <a:extLst>
                <a:ext uri="{FF2B5EF4-FFF2-40B4-BE49-F238E27FC236}">
                  <a16:creationId xmlns:a16="http://schemas.microsoft.com/office/drawing/2014/main" id="{FB95D746-64F2-44C6-A6A1-C49788EEA0A1}"/>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393;p66">
              <a:extLst>
                <a:ext uri="{FF2B5EF4-FFF2-40B4-BE49-F238E27FC236}">
                  <a16:creationId xmlns:a16="http://schemas.microsoft.com/office/drawing/2014/main" id="{59D1F9F5-127D-45FB-95F4-DEFC54635132}"/>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94;p66">
              <a:extLst>
                <a:ext uri="{FF2B5EF4-FFF2-40B4-BE49-F238E27FC236}">
                  <a16:creationId xmlns:a16="http://schemas.microsoft.com/office/drawing/2014/main" id="{58A9AB10-5DAA-4579-8403-21FD7279CE97}"/>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395;p66">
              <a:extLst>
                <a:ext uri="{FF2B5EF4-FFF2-40B4-BE49-F238E27FC236}">
                  <a16:creationId xmlns:a16="http://schemas.microsoft.com/office/drawing/2014/main" id="{4871EEE1-4259-41CC-82D4-7E1F9387B32F}"/>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396;p66">
              <a:extLst>
                <a:ext uri="{FF2B5EF4-FFF2-40B4-BE49-F238E27FC236}">
                  <a16:creationId xmlns:a16="http://schemas.microsoft.com/office/drawing/2014/main" id="{37D7566A-018F-46F3-A688-90CBC718E53F}"/>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97;p66">
              <a:extLst>
                <a:ext uri="{FF2B5EF4-FFF2-40B4-BE49-F238E27FC236}">
                  <a16:creationId xmlns:a16="http://schemas.microsoft.com/office/drawing/2014/main" id="{5E2FC7C2-3AF7-4DB6-BE45-361359A9AD5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398;p66">
              <a:extLst>
                <a:ext uri="{FF2B5EF4-FFF2-40B4-BE49-F238E27FC236}">
                  <a16:creationId xmlns:a16="http://schemas.microsoft.com/office/drawing/2014/main" id="{BF77A503-11E0-4C98-9526-3615EE5C5B97}"/>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399;p66">
              <a:extLst>
                <a:ext uri="{FF2B5EF4-FFF2-40B4-BE49-F238E27FC236}">
                  <a16:creationId xmlns:a16="http://schemas.microsoft.com/office/drawing/2014/main" id="{24738467-8D94-4D3B-BF8F-88EDDF7DB0DB}"/>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400;p66">
              <a:extLst>
                <a:ext uri="{FF2B5EF4-FFF2-40B4-BE49-F238E27FC236}">
                  <a16:creationId xmlns:a16="http://schemas.microsoft.com/office/drawing/2014/main" id="{3622A94E-047A-4599-A8DB-5587F1BC80D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401;p66">
              <a:extLst>
                <a:ext uri="{FF2B5EF4-FFF2-40B4-BE49-F238E27FC236}">
                  <a16:creationId xmlns:a16="http://schemas.microsoft.com/office/drawing/2014/main" id="{EEF12D47-5C84-4B30-B610-2AD8D521C45B}"/>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402;p66">
              <a:extLst>
                <a:ext uri="{FF2B5EF4-FFF2-40B4-BE49-F238E27FC236}">
                  <a16:creationId xmlns:a16="http://schemas.microsoft.com/office/drawing/2014/main" id="{3A8490A6-32C9-4728-B001-92188965A9FD}"/>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403;p66">
              <a:extLst>
                <a:ext uri="{FF2B5EF4-FFF2-40B4-BE49-F238E27FC236}">
                  <a16:creationId xmlns:a16="http://schemas.microsoft.com/office/drawing/2014/main" id="{615098D2-DC2F-459B-A5FF-B56C22BDC8AA}"/>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404;p66">
              <a:extLst>
                <a:ext uri="{FF2B5EF4-FFF2-40B4-BE49-F238E27FC236}">
                  <a16:creationId xmlns:a16="http://schemas.microsoft.com/office/drawing/2014/main" id="{6ADED06A-99DB-4029-9ABB-6AC9C9A99C93}"/>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405;p66">
              <a:extLst>
                <a:ext uri="{FF2B5EF4-FFF2-40B4-BE49-F238E27FC236}">
                  <a16:creationId xmlns:a16="http://schemas.microsoft.com/office/drawing/2014/main" id="{6872B356-217C-4374-8077-F0C5A31D23F1}"/>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406;p66">
              <a:extLst>
                <a:ext uri="{FF2B5EF4-FFF2-40B4-BE49-F238E27FC236}">
                  <a16:creationId xmlns:a16="http://schemas.microsoft.com/office/drawing/2014/main" id="{C2B5796D-1FF2-49EC-97C5-AF4D518BB035}"/>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407;p66">
              <a:extLst>
                <a:ext uri="{FF2B5EF4-FFF2-40B4-BE49-F238E27FC236}">
                  <a16:creationId xmlns:a16="http://schemas.microsoft.com/office/drawing/2014/main" id="{3B46E9DB-00E7-4DE9-8A08-154EE1881053}"/>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40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1386" y="233916"/>
            <a:ext cx="8878186" cy="4603897"/>
          </a:xfrm>
        </p:spPr>
        <p:txBody>
          <a:bodyPr/>
          <a:lstStyle/>
          <a:p>
            <a:pPr algn="l"/>
            <a:r>
              <a:rPr lang="en-US" sz="1750" b="0" i="0" dirty="0">
                <a:solidFill>
                  <a:schemeClr val="tx1"/>
                </a:solidFill>
                <a:effectLst/>
                <a:cs typeface="Calibri" panose="020F0502020204030204" pitchFamily="34" charset="0"/>
              </a:rPr>
              <a:t>Our </a:t>
            </a:r>
            <a:r>
              <a:rPr lang="en-US" sz="1750" b="1" i="0" dirty="0">
                <a:solidFill>
                  <a:schemeClr val="bg1"/>
                </a:solidFill>
                <a:effectLst/>
                <a:cs typeface="Calibri" panose="020F0502020204030204" pitchFamily="34" charset="0"/>
              </a:rPr>
              <a:t>Sanitizing Robot </a:t>
            </a:r>
            <a:r>
              <a:rPr lang="en-US" sz="1750" b="0" i="0" dirty="0">
                <a:solidFill>
                  <a:schemeClr val="tx1"/>
                </a:solidFill>
                <a:effectLst/>
                <a:cs typeface="Calibri" panose="020F0502020204030204" pitchFamily="34" charset="0"/>
              </a:rPr>
              <a:t>is an </a:t>
            </a:r>
            <a:r>
              <a:rPr lang="en-US" sz="1750" b="1" i="0" dirty="0">
                <a:solidFill>
                  <a:schemeClr val="bg1"/>
                </a:solidFill>
                <a:effectLst/>
                <a:cs typeface="Calibri" panose="020F0502020204030204" pitchFamily="34" charset="0"/>
              </a:rPr>
              <a:t>autonomous robotic</a:t>
            </a:r>
            <a:r>
              <a:rPr lang="en-US" sz="1750" b="1" i="0" dirty="0">
                <a:solidFill>
                  <a:schemeClr val="tx1"/>
                </a:solidFill>
                <a:effectLst/>
                <a:cs typeface="Calibri" panose="020F0502020204030204" pitchFamily="34" charset="0"/>
              </a:rPr>
              <a:t> </a:t>
            </a:r>
            <a:r>
              <a:rPr lang="en-US" sz="1750" b="0" i="0" dirty="0">
                <a:solidFill>
                  <a:schemeClr val="tx1"/>
                </a:solidFill>
                <a:effectLst/>
                <a:cs typeface="Calibri" panose="020F0502020204030204" pitchFamily="34" charset="0"/>
              </a:rPr>
              <a:t>model that simply means that our robot have some sensors to detect the obstacle and environment. </a:t>
            </a: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To make the robot autonomous we can use different kinds of sensor like radar, lidar, ultrasonic, IR modules .</a:t>
            </a:r>
            <a:r>
              <a:rPr lang="en-US" sz="1750" dirty="0">
                <a:solidFill>
                  <a:schemeClr val="tx1"/>
                </a:solidFill>
                <a:cs typeface="Calibri" panose="020F0502020204030204" pitchFamily="34" charset="0"/>
              </a:rPr>
              <a:t> We </a:t>
            </a:r>
            <a:r>
              <a:rPr lang="en-US" sz="1750" b="0" i="0" dirty="0">
                <a:solidFill>
                  <a:schemeClr val="tx1"/>
                </a:solidFill>
                <a:effectLst/>
                <a:cs typeface="Calibri" panose="020F0502020204030204" pitchFamily="34" charset="0"/>
              </a:rPr>
              <a:t>choose </a:t>
            </a:r>
            <a:r>
              <a:rPr lang="en-US" sz="1750" b="1" i="0" dirty="0">
                <a:solidFill>
                  <a:schemeClr val="bg1"/>
                </a:solidFill>
                <a:effectLst/>
                <a:cs typeface="Calibri" panose="020F0502020204030204" pitchFamily="34" charset="0"/>
              </a:rPr>
              <a:t>IR modules </a:t>
            </a:r>
            <a:r>
              <a:rPr lang="en-US" sz="1750" b="0" i="0" dirty="0">
                <a:solidFill>
                  <a:schemeClr val="tx1"/>
                </a:solidFill>
                <a:effectLst/>
                <a:cs typeface="Calibri" panose="020F0502020204030204" pitchFamily="34" charset="0"/>
              </a:rPr>
              <a:t>because they are cheap and easy to interface with Arduino UNO . </a:t>
            </a:r>
            <a:br>
              <a:rPr lang="en-US" sz="1750" b="0" i="0" dirty="0">
                <a:solidFill>
                  <a:schemeClr val="tx1"/>
                </a:solidFill>
                <a:effectLst/>
                <a:cs typeface="Calibri" panose="020F0502020204030204" pitchFamily="34" charset="0"/>
              </a:rPr>
            </a:b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We are using </a:t>
            </a:r>
            <a:r>
              <a:rPr lang="en-US" sz="1750" b="1" i="0" dirty="0">
                <a:solidFill>
                  <a:schemeClr val="bg1"/>
                </a:solidFill>
                <a:effectLst/>
                <a:cs typeface="Calibri" panose="020F0502020204030204" pitchFamily="34" charset="0"/>
              </a:rPr>
              <a:t>UV led </a:t>
            </a:r>
            <a:r>
              <a:rPr lang="en-US" sz="1750" b="0" i="0" dirty="0">
                <a:solidFill>
                  <a:schemeClr val="tx1"/>
                </a:solidFill>
                <a:effectLst/>
                <a:cs typeface="Calibri" panose="020F0502020204030204" pitchFamily="34" charset="0"/>
              </a:rPr>
              <a:t>to </a:t>
            </a:r>
            <a:r>
              <a:rPr lang="en-US" sz="1750" b="1" i="0" dirty="0">
                <a:solidFill>
                  <a:schemeClr val="bg1"/>
                </a:solidFill>
                <a:effectLst/>
                <a:cs typeface="Calibri" panose="020F0502020204030204" pitchFamily="34" charset="0"/>
              </a:rPr>
              <a:t>sterilize</a:t>
            </a:r>
            <a:r>
              <a:rPr lang="en-US" sz="1750" b="0" i="0" dirty="0">
                <a:solidFill>
                  <a:schemeClr val="tx1"/>
                </a:solidFill>
                <a:effectLst/>
                <a:cs typeface="Calibri" panose="020F0502020204030204" pitchFamily="34" charset="0"/>
              </a:rPr>
              <a:t> the surfaces. </a:t>
            </a:r>
            <a:r>
              <a:rPr lang="en-US" sz="1750" dirty="0">
                <a:solidFill>
                  <a:schemeClr val="tx1"/>
                </a:solidFill>
                <a:cs typeface="Calibri" panose="020F0502020204030204" pitchFamily="34" charset="0"/>
              </a:rPr>
              <a:t>This robot is very helpful as it is autonomous thus not man force is required to operate the robot. This help to break the chain of infection. The components used are very cheap and are easily available.</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Basically what our Robot does, it detects obstacle in surrounding and on UV led switch on in that direction and disinfects that area and automatically switches off after the sanitizing is completed.</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After that based on IR sensor input it turns in appropriate direction such that it doesn’t collide with the obstacles.</a:t>
            </a:r>
            <a:br>
              <a:rPr lang="en-US" sz="1750" b="0" i="0" dirty="0">
                <a:solidFill>
                  <a:schemeClr val="tx1"/>
                </a:solidFill>
                <a:effectLst/>
                <a:cs typeface="Calibri" panose="020F0502020204030204" pitchFamily="34" charset="0"/>
              </a:rPr>
            </a:br>
            <a:endParaRPr lang="en-IN" sz="1750" dirty="0">
              <a:solidFill>
                <a:schemeClr val="tx1"/>
              </a:solidFill>
              <a:cs typeface="Calibri" panose="020F0502020204030204" pitchFamily="34" charset="0"/>
            </a:endParaRPr>
          </a:p>
        </p:txBody>
      </p:sp>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Tree>
    <p:extLst>
      <p:ext uri="{BB962C8B-B14F-4D97-AF65-F5344CB8AC3E}">
        <p14:creationId xmlns:p14="http://schemas.microsoft.com/office/powerpoint/2010/main" val="29842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nvPr>
        </p:nvSpPr>
        <p:spPr>
          <a:xfrm>
            <a:off x="1158930" y="2374477"/>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800" dirty="0"/>
              <a:t>Components Used</a:t>
            </a:r>
            <a:endParaRPr sz="4800" dirty="0">
              <a:solidFill>
                <a:schemeClr val="lt1"/>
              </a:solidFill>
            </a:endParaRPr>
          </a:p>
        </p:txBody>
      </p:sp>
      <p:sp>
        <p:nvSpPr>
          <p:cNvPr id="795" name="Google Shape;795;p38"/>
          <p:cNvSpPr txBox="1">
            <a:spLocks noGrp="1"/>
          </p:cNvSpPr>
          <p:nvPr>
            <p:ph type="title" idx="2"/>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a:t>
            </a:r>
            <a:endParaRPr dirty="0"/>
          </a:p>
        </p:txBody>
      </p:sp>
      <p:sp>
        <p:nvSpPr>
          <p:cNvPr id="797" name="Google Shape;797;p38"/>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8" name="Google Shape;798;p38"/>
          <p:cNvGrpSpPr/>
          <p:nvPr/>
        </p:nvGrpSpPr>
        <p:grpSpPr>
          <a:xfrm>
            <a:off x="4884823" y="1717475"/>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917" y="1109841"/>
            <a:ext cx="4660594" cy="3281917"/>
          </a:xfrm>
        </p:spPr>
        <p:txBody>
          <a:bodyPr/>
          <a:lstStyle/>
          <a:p>
            <a:pPr algn="l"/>
            <a:r>
              <a:rPr lang="en-US" sz="1550" dirty="0">
                <a:solidFill>
                  <a:schemeClr val="bg1"/>
                </a:solidFill>
              </a:rPr>
              <a:t>Arduino Uno </a:t>
            </a:r>
            <a:r>
              <a:rPr lang="en-US" sz="1550" dirty="0">
                <a:solidFill>
                  <a:schemeClr val="tx1"/>
                </a:solidFill>
              </a:rPr>
              <a:t> is a microcontroller board based on the </a:t>
            </a:r>
            <a:r>
              <a:rPr lang="en-US" sz="1550" dirty="0">
                <a:solidFill>
                  <a:schemeClr val="bg1"/>
                </a:solidFill>
              </a:rPr>
              <a:t>ATmega328P</a:t>
            </a:r>
            <a:r>
              <a:rPr lang="en-US" sz="1550" dirty="0">
                <a:solidFill>
                  <a:schemeClr val="tx1"/>
                </a:solidFill>
              </a:rPr>
              <a:t>. It has </a:t>
            </a:r>
            <a:r>
              <a:rPr lang="en-US" sz="1550" dirty="0">
                <a:solidFill>
                  <a:schemeClr val="bg1"/>
                </a:solidFill>
              </a:rPr>
              <a:t>14</a:t>
            </a:r>
            <a:r>
              <a:rPr lang="en-US" sz="1550" dirty="0">
                <a:solidFill>
                  <a:schemeClr val="tx1"/>
                </a:solidFill>
              </a:rPr>
              <a:t> digital input/output pins (of which </a:t>
            </a:r>
            <a:r>
              <a:rPr lang="en-US" sz="1550" dirty="0">
                <a:solidFill>
                  <a:schemeClr val="bg1"/>
                </a:solidFill>
              </a:rPr>
              <a:t>6</a:t>
            </a:r>
            <a:r>
              <a:rPr lang="en-US" sz="1550" dirty="0">
                <a:solidFill>
                  <a:schemeClr val="tx1"/>
                </a:solidFill>
              </a:rPr>
              <a:t> can be used as </a:t>
            </a:r>
            <a:r>
              <a:rPr lang="en-US" sz="1550" dirty="0">
                <a:solidFill>
                  <a:schemeClr val="bg1"/>
                </a:solidFill>
              </a:rPr>
              <a:t>PWM outputs</a:t>
            </a:r>
            <a:r>
              <a:rPr lang="en-US" sz="1550" dirty="0">
                <a:solidFill>
                  <a:schemeClr val="tx1"/>
                </a:solidFill>
              </a:rPr>
              <a:t>), 6 analog inputs, a </a:t>
            </a:r>
            <a:r>
              <a:rPr lang="en-US" sz="1550" dirty="0">
                <a:solidFill>
                  <a:schemeClr val="bg1"/>
                </a:solidFill>
              </a:rPr>
              <a:t>16 MHz </a:t>
            </a:r>
            <a:r>
              <a:rPr lang="en-US" sz="1550" dirty="0">
                <a:solidFill>
                  <a:schemeClr val="tx1"/>
                </a:solidFill>
              </a:rPr>
              <a:t>ceramic resonator (CSTCE16M0V53-R0), a USB connection, a power jack, an ICSP header and a reset button. It contains everything needed to support the microcontroller; simply connect it to a computer with a USB cable or power it with a AC-to-DC adapter or battery to get started</a:t>
            </a:r>
            <a:endParaRPr lang="en-IN" sz="1550" dirty="0">
              <a:solidFill>
                <a:schemeClr val="tx1"/>
              </a:solidFill>
            </a:endParaRPr>
          </a:p>
        </p:txBody>
      </p:sp>
      <p:sp>
        <p:nvSpPr>
          <p:cNvPr id="3" name="Subtitle 2"/>
          <p:cNvSpPr>
            <a:spLocks noGrp="1"/>
          </p:cNvSpPr>
          <p:nvPr>
            <p:ph type="subTitle" idx="1"/>
          </p:nvPr>
        </p:nvSpPr>
        <p:spPr>
          <a:xfrm>
            <a:off x="1375145" y="245435"/>
            <a:ext cx="3902138" cy="1034902"/>
          </a:xfrm>
        </p:spPr>
        <p:txBody>
          <a:bodyPr/>
          <a:lstStyle/>
          <a:p>
            <a:r>
              <a:rPr lang="en-US" sz="4800" dirty="0">
                <a:solidFill>
                  <a:schemeClr val="bg1"/>
                </a:solidFill>
                <a:latin typeface="Do Hyeon" charset="-127"/>
                <a:ea typeface="Do Hyeon" charset="-127"/>
              </a:rPr>
              <a:t>Arduino Uno</a:t>
            </a:r>
            <a:endParaRPr lang="en-IN" sz="4800" dirty="0">
              <a:solidFill>
                <a:schemeClr val="bg1"/>
              </a:solidFill>
              <a:latin typeface="Do Hyeon" charset="-127"/>
              <a:ea typeface="Do Hyeon" charset="-127"/>
            </a:endParaRPr>
          </a:p>
        </p:txBody>
      </p:sp>
      <p:pic>
        <p:nvPicPr>
          <p:cNvPr id="9" name="Picture 8"/>
          <p:cNvPicPr>
            <a:picLocks noChangeAspect="1"/>
          </p:cNvPicPr>
          <p:nvPr/>
        </p:nvPicPr>
        <p:blipFill>
          <a:blip r:embed="rId2"/>
          <a:stretch>
            <a:fillRect/>
          </a:stretch>
        </p:blipFill>
        <p:spPr>
          <a:xfrm>
            <a:off x="4961860" y="1274910"/>
            <a:ext cx="4182140" cy="2921074"/>
          </a:xfrm>
          <a:prstGeom prst="rect">
            <a:avLst/>
          </a:prstGeom>
        </p:spPr>
      </p:pic>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1" name="TextBox 10"/>
          <p:cNvSpPr txBox="1"/>
          <p:nvPr/>
        </p:nvSpPr>
        <p:spPr>
          <a:xfrm>
            <a:off x="6716232" y="4042060"/>
            <a:ext cx="1431851" cy="338554"/>
          </a:xfrm>
          <a:prstGeom prst="rect">
            <a:avLst/>
          </a:prstGeom>
          <a:noFill/>
        </p:spPr>
        <p:txBody>
          <a:bodyPr wrap="square" rtlCol="0">
            <a:spAutoFit/>
          </a:bodyPr>
          <a:lstStyle/>
          <a:p>
            <a:r>
              <a:rPr lang="en-US" sz="1600" dirty="0">
                <a:solidFill>
                  <a:schemeClr val="bg1"/>
                </a:solidFill>
              </a:rPr>
              <a:t>Arduino Uno</a:t>
            </a:r>
            <a:endParaRPr lang="en-IN" sz="1600" dirty="0">
              <a:solidFill>
                <a:schemeClr val="bg1"/>
              </a:solidFill>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2857</Words>
  <Application>Microsoft Office PowerPoint</Application>
  <PresentationFormat>On-screen Show (16:9)</PresentationFormat>
  <Paragraphs>247</Paragraphs>
  <Slides>36</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Do Hyeon</vt:lpstr>
      <vt:lpstr>Didact Gothic</vt:lpstr>
      <vt:lpstr>Bebas Neue</vt:lpstr>
      <vt:lpstr>Arial</vt:lpstr>
      <vt:lpstr>Calibri</vt:lpstr>
      <vt:lpstr>Kawaii Robots Pitch Deck by Slidesgo</vt:lpstr>
      <vt:lpstr>ICTW Project Presentation Sanitizing (UV light) Remote Control Robot</vt:lpstr>
      <vt:lpstr>Table of Contents</vt:lpstr>
      <vt:lpstr>Introduction</vt:lpstr>
      <vt:lpstr>PowerPoint Presentation</vt:lpstr>
      <vt:lpstr>Novelty</vt:lpstr>
      <vt:lpstr>PowerPoint Presentation</vt:lpstr>
      <vt:lpstr>Our Sanitizing Robot is an autonomous robotic model that simply means that our robot have some sensors to detect the obstacle and environment.  To make the robot autonomous we can use different kinds of sensor like radar, lidar, ultrasonic, IR modules . We choose IR modules because they are cheap and easy to interface with Arduino UNO .   We are using UV led to sterilize the surfaces. This robot is very helpful as it is autonomous thus not man force is required to operate the robot. This help to break the chain of infection. The components used are very cheap and are easily available.  Basically what our Robot does, it detects obstacle in surrounding and on UV led switch on in that direction and disinfects that area and automatically switches off after the sanitizing is completed.  After that based on IR sensor input it turns in appropriate direction such that it doesn’t collide with the obstacles. </vt:lpstr>
      <vt:lpstr>Components Used</vt:lpstr>
      <vt:lpstr>Arduino Uno  is a microcontroller board based on the ATmega328P.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started</vt:lpstr>
      <vt:lpstr>DC Motor </vt:lpstr>
      <vt:lpstr>The L293D is a popular 16-Pin Motor Driver IC. As the name suggests it is mainly used to drive motors. A single L293D IC is capable of running two DC Motors at the same time; also the direction of these two motors can be controlled independently. Using this L293D motor driver IC is very simple. The IC works on the principle of Half H-Bridge. H bridge is a set up which is used to run motors both in clock wise and anti clockwise direction.</vt:lpstr>
      <vt:lpstr>Wheel </vt:lpstr>
      <vt:lpstr>An infrared (IR) sensor is an electronic device that measures and detects infrared radiation in its surrounding environment. IR is invisible to the human eye, as its wavelength is longer than that of visible light.  Anything that emits heat gives off infrared radiation. Active infrared sensors both emit and detect infrared radiation. Active IR sensors have two parts: a light emitting diode (LED) and a receiver. When an object comes close to the sensor, The infrared light from the LED reflects off of the object and is detected by the receiver. </vt:lpstr>
      <vt:lpstr>UV Light LED  </vt:lpstr>
      <vt:lpstr>What is UV light ?</vt:lpstr>
      <vt:lpstr>Connections And Coding</vt:lpstr>
      <vt:lpstr>  Why to Use Motor Driver IC ? ? Before getting answer of above question Let’s have a brief idea of working of motor. We need our robot to move in different direction. This can be done by changing the polarity of right and left motor. Thing to note here is motor move in anticlockwise direction when positive terminal is at high phase and negative is at low phase. Similarly motor move in clockwise direction when polarity are reverse. To change the polarity of the motor we are using a automatic system. To achieve this purpose we using a Arduino.   But wait we have a problem, we can’t use Arduino directly to control motors. </vt:lpstr>
      <vt:lpstr>PowerPoint Presentation</vt:lpstr>
      <vt:lpstr>Connecting L293D IC</vt:lpstr>
      <vt:lpstr>PowerPoint Presentation</vt:lpstr>
      <vt:lpstr>Connecting the IR Sensor</vt:lpstr>
      <vt:lpstr>PowerPoint Presentation</vt:lpstr>
      <vt:lpstr>Connecting the Battery</vt:lpstr>
      <vt:lpstr>PowerPoint Presentation</vt:lpstr>
      <vt:lpstr>PowerPoint Presentation</vt:lpstr>
      <vt:lpstr>Writing The Logic</vt:lpstr>
      <vt:lpstr>PowerPoint Presentation</vt:lpstr>
      <vt:lpstr>PowerPoint Presentation</vt:lpstr>
      <vt:lpstr>PowerPoint Presentation</vt:lpstr>
      <vt:lpstr>PowerPoint Presentation</vt:lpstr>
      <vt:lpstr>PowerPoint Presentation</vt:lpstr>
      <vt:lpstr>PowerPoint Presentation</vt:lpstr>
      <vt:lpstr>Applications in Real Life</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ICTW Project Presentation Sanitizing (UV light) Remote Control Robot</dc:title>
  <dc:creator>Lenovo</dc:creator>
  <cp:lastModifiedBy>Arun Singh Kushwaha</cp:lastModifiedBy>
  <cp:revision>102</cp:revision>
  <dcterms:created xsi:type="dcterms:W3CDTF">2021-05-14T09:36:00Z</dcterms:created>
  <dcterms:modified xsi:type="dcterms:W3CDTF">2021-06-08T11:02:32Z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